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"/>
  </p:notesMasterIdLst>
  <p:sldIdLst>
    <p:sldId id="529" r:id="rId3"/>
    <p:sldId id="563" r:id="rId4"/>
    <p:sldId id="5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5991" autoAdjust="0"/>
  </p:normalViewPr>
  <p:slideViewPr>
    <p:cSldViewPr snapToGrid="0" showGuides="1">
      <p:cViewPr varScale="1">
        <p:scale>
          <a:sx n="59" d="100"/>
          <a:sy n="59" d="100"/>
        </p:scale>
        <p:origin x="250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3T08:10:41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0 496 0 0,'0'0'4592'0'0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13T08:10:41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0 496 0 0,'0'0'4592'0'0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E6EB2-26A0-4D8D-9189-533BCCF8FAB5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EC5F-D6B0-4B11-921F-9595D05C5E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32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E3565-9A05-4DD8-90BC-12E47626791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56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2316" cy="691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85668"/>
            <a:ext cx="10515600" cy="26207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4599369"/>
            <a:ext cx="10515599" cy="1063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24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CDA8-CD4B-4949-BD3D-52CD947D7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92314" cy="691442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2A06E86-50DE-401B-AC71-6EA1C9CD9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71245"/>
            <a:ext cx="1515034" cy="863217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54A56140-DB31-4CB9-8C48-8B5AB456B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3793"/>
            <a:ext cx="7493807" cy="85718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0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CDA8-CD4B-4949-BD3D-52CD947D7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92314" cy="691442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4FA23CA-F44E-4D57-B4C4-1AE100AB5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71245"/>
            <a:ext cx="1515034" cy="863217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63E4CEF-0AC7-4579-9A32-8C24FE836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3793"/>
            <a:ext cx="7493807" cy="85718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2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CDA8-CD4B-4949-BD3D-52CD947D7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292312" cy="691442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0C38E42-D5B6-43EB-8A41-FD92FE81D0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71245"/>
            <a:ext cx="1515034" cy="863217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45F742E7-EC08-4339-8475-2EDB92248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3793"/>
            <a:ext cx="7493807" cy="85718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40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F995-A7F0-45C5-B966-262B1273A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6AD0-8D37-4890-AD73-C00873B2E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11EDD-3284-4C66-819F-2BCA0988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81919-E417-4278-B16F-59261926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6941E-6FEC-40B6-BF92-591CFF65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7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7C50-AE0A-4A0D-830D-BB0A4AA1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CADC3-FC42-4D01-8CCD-1AF229E8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D6A9B-75F1-48AF-949D-704E12FE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ADFC6-3A32-43FF-99FB-25A5D138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32DE0-DD0C-4646-9D66-5EBBF6CD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878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E934-2B6D-45E5-A069-2110E04D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36BB9-0FC0-48E0-8960-72A8B0723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CEC61-C675-4F20-A51F-B2CB993C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63AEF-782F-44E8-8F28-9DDC1256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DC1B6-4D63-4387-877B-E95110C0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823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7C80-883B-4085-8C0A-F149BA13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E423-756D-4C2C-909A-0C5711C1A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637E7-BAE0-4483-A549-8E1126B57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B1FFF-A9D5-420A-9623-7158CE80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97D5E-BFCC-458A-A257-D2F3B62B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DAD12-EDCC-41AA-B1F6-63FEAF18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9203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3B70-1898-4CA8-BD30-16A07954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353A3-72A4-460C-A094-EB96500E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41AF4-CFFA-49F3-A120-76FE3492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41A15-96B0-4906-8A57-918D836AA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4BF4F-E138-4965-B2F5-902BFF626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1F03A-C95D-4FC1-A302-EF40A68E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E29D0-2393-4436-9F11-9FDE7313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3B614-2BF3-45C7-B2FD-A53E6961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984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C853-7D27-41A1-91F1-2A4CBC20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A53BC-8679-4DD2-8B09-913B13C6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822F1-2D07-44E9-ABC6-228D6AF0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B940F-AA35-418E-83BF-55BAEFF7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896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00999-FE21-4EFC-8419-9FB957C8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5DBE-305D-445C-A8B6-ECC678EE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F472C-9BF9-421F-8576-1A0928E7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69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31" y="1778629"/>
            <a:ext cx="11496138" cy="4080995"/>
          </a:xfrm>
          <a:prstGeom prst="rect">
            <a:avLst/>
          </a:prstGeom>
        </p:spPr>
        <p:txBody>
          <a:bodyPr/>
          <a:lstStyle>
            <a:lvl1pPr marL="361950" indent="-361950">
              <a:spcBef>
                <a:spcPts val="1000"/>
              </a:spcBef>
              <a:defRPr/>
            </a:lvl1pPr>
            <a:lvl2pPr marL="685800" indent="-323850">
              <a:spcBef>
                <a:spcPts val="1000"/>
              </a:spcBef>
              <a:defRPr/>
            </a:lvl2pPr>
            <a:lvl3pPr marL="982663" indent="-266700">
              <a:spcBef>
                <a:spcPts val="1000"/>
              </a:spcBef>
              <a:defRPr/>
            </a:lvl3pPr>
            <a:lvl4pPr marL="1527175" indent="-268288">
              <a:spcBef>
                <a:spcPts val="1000"/>
              </a:spcBef>
              <a:defRPr/>
            </a:lvl4pPr>
            <a:lvl5pPr marL="2062163" indent="-268288">
              <a:spcBef>
                <a:spcPts val="1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E1B814-8BEE-4C78-AC52-98E1A2B2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588361"/>
            <a:ext cx="11496138" cy="857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929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8D75-039E-48CA-9201-DF4B8299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B36C-6FFA-498D-9BEA-A5D3B8A71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0130A-F61F-4E52-9673-1AD6E0233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9A4BB-E3E1-4119-A09D-748425A2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8E46C-DFB9-466A-A90C-FFB5F29B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4A1DE-8A5A-438E-B255-472BBA3A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555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2AD-B431-4952-8364-05284C3D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34338-B73A-459E-A173-2C2FFF407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123BA-DA77-4C1D-8DEA-F3CCFBB5D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AD2F8-2A65-461D-90D7-F067E1DC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150BE-D3CA-4C85-97A2-F27A1D4A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69804-0473-49B5-BB98-4BC0E3C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807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D7BB-E742-404B-90B0-C70F60D0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0E32F-8214-437E-80CB-89DC4A72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5A187-A970-42D5-9A48-60C62CF2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E469-C855-4AF7-8453-828977C2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EDBA7-AB2E-40B0-ABBA-14B2A4C7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769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BD03D7-B7F0-4E08-826D-7DEA58D7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D29CE-7D2E-4D17-80A0-0911A1C02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1D3B3-94B0-4D91-B30B-0BDA3EA1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28D9A-F16D-4AA9-93AA-389DC58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B4169-F4DA-471A-BD77-29935A23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45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FCF2FC-D42C-4BAF-AF93-05A8C65F93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5980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E23219-68D3-4AEA-8DB0-DED473D79C93}"/>
                  </a:ext>
                </a:extLst>
              </p14:cNvPr>
              <p14:cNvContentPartPr/>
              <p14:nvPr userDrawn="1"/>
            </p14:nvContentPartPr>
            <p14:xfrm>
              <a:off x="2671872" y="-6810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E23219-68D3-4AEA-8DB0-DED473D79C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3232" y="-7710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0CC05F-2BDA-49E6-82AA-C28219BB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448" y="1778630"/>
            <a:ext cx="6159621" cy="3957936"/>
          </a:xfrm>
          <a:prstGeom prst="rect">
            <a:avLst/>
          </a:prstGeom>
        </p:spPr>
        <p:txBody>
          <a:bodyPr/>
          <a:lstStyle>
            <a:lvl1pPr marL="358775" indent="-358775">
              <a:defRPr/>
            </a:lvl1pPr>
            <a:lvl2pPr marL="685800" indent="-32702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D6B52-B392-41A5-9115-21096813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448" y="588361"/>
            <a:ext cx="6159621" cy="857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117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FCF2FC-D42C-4BAF-AF93-05A8C65F93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789" y="1778628"/>
            <a:ext cx="5512280" cy="4009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E23219-68D3-4AEA-8DB0-DED473D79C93}"/>
                  </a:ext>
                </a:extLst>
              </p14:cNvPr>
              <p14:cNvContentPartPr/>
              <p14:nvPr userDrawn="1"/>
            </p14:nvContentPartPr>
            <p14:xfrm>
              <a:off x="2671872" y="-6810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E23219-68D3-4AEA-8DB0-DED473D79C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3232" y="-7710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7FB96E5-C9B5-4FAB-9CA6-3E3600A7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F39527-715E-47AC-8FC8-92F006F33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32" y="1778630"/>
            <a:ext cx="5512280" cy="400969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72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1959B1F-5245-4C29-95DB-170DD093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AE50BC4-B3A2-46B5-B91F-19523406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457" y="1778630"/>
            <a:ext cx="3726612" cy="3957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720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1959B1F-5245-4C29-95DB-170DD093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47BF44B-B751-42B7-8F47-F06099628E2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47931" y="1778629"/>
            <a:ext cx="11496138" cy="395793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905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89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CDA8-CD4B-4949-BD3D-52CD947D7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2316" cy="691442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95058C0-C727-4E13-AE58-D602AEABFA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3793"/>
            <a:ext cx="7493807" cy="85718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section title</a:t>
            </a:r>
            <a:endParaRPr lang="en-AU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A2F76A3-4344-46BB-9AC6-C5D9B25A4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71245"/>
            <a:ext cx="1515034" cy="8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7CDA8-CD4B-4949-BD3D-52CD947D7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2316" cy="691442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9A034BF-A1B6-4B45-9CCF-1518DF2F87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71245"/>
            <a:ext cx="1515034" cy="863217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8E77E22F-6B81-43AC-88BD-237D7D7E9B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3793"/>
            <a:ext cx="7493807" cy="857184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64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931" y="588361"/>
            <a:ext cx="11496138" cy="857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931" y="1778629"/>
            <a:ext cx="11496138" cy="409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F3C302-3D23-44AB-BFFB-A20F85F05B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39" y="5868955"/>
            <a:ext cx="1515034" cy="8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8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0" r:id="rId4"/>
    <p:sldLayoutId id="2147483659" r:id="rId5"/>
    <p:sldLayoutId id="2147483661" r:id="rId6"/>
    <p:sldLayoutId id="2147483652" r:id="rId7"/>
    <p:sldLayoutId id="2147483653" r:id="rId8"/>
    <p:sldLayoutId id="2147483657" r:id="rId9"/>
    <p:sldLayoutId id="2147483654" r:id="rId10"/>
    <p:sldLayoutId id="2147483655" r:id="rId11"/>
    <p:sldLayoutId id="21474836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467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270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0600" indent="-2714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2714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619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96040-98ED-4FD5-A282-55CD959A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4E5E0-3BD1-48A7-9842-61235CCBD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547AD-CE36-49B1-AAF7-1BDB3C6E7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13CE0-5262-45CB-900D-392F5C7DD90E}" type="datetimeFigureOut">
              <a:rPr lang="en-AU" smtClean="0"/>
              <a:t>15/09/2023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E43EB-A340-409B-90B7-90B05A836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B8CD-609C-4D45-B9B6-9653851C8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87EA-6506-495C-9602-B4DCB11B0E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590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7BAE-5850-48E1-96B4-0732C2F6C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Role of the Auditor General in </a:t>
            </a:r>
            <a:r>
              <a:rPr lang="en-AU"/>
              <a:t>promoting government </a:t>
            </a:r>
            <a:r>
              <a:rPr lang="en-AU" dirty="0"/>
              <a:t>transparency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1C429-412C-4E0F-9C6C-D352FA154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Caroline Spencer, Auditor General for Western Australia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8196DFE-69FC-4290-AF31-4C97C901B81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38200" y="6196272"/>
            <a:ext cx="3395663" cy="298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audit.wa.gov.au</a:t>
            </a:r>
            <a:endParaRPr lang="en-AU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C137AFB-3CF8-49AF-A469-778E74192DDC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606507" y="6196272"/>
            <a:ext cx="6747293" cy="298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Copyright of Office of the Auditor </a:t>
            </a:r>
            <a:r>
              <a:rPr lang="en-US"/>
              <a:t>General for </a:t>
            </a:r>
            <a:r>
              <a:rPr lang="en-US" dirty="0"/>
              <a:t>Western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14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1FA2A4-5BC7-47FA-A7BC-D234A6585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t="603" r="630"/>
          <a:stretch/>
        </p:blipFill>
        <p:spPr>
          <a:xfrm>
            <a:off x="792479" y="1384585"/>
            <a:ext cx="10607041" cy="5215952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A6DCCDA-3CEF-4FE3-87ED-16B76FA9A088}"/>
              </a:ext>
            </a:extLst>
          </p:cNvPr>
          <p:cNvSpPr txBox="1">
            <a:spLocks/>
          </p:cNvSpPr>
          <p:nvPr/>
        </p:nvSpPr>
        <p:spPr>
          <a:xfrm>
            <a:off x="347931" y="588361"/>
            <a:ext cx="11496138" cy="857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46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Working as the “watchdog” of public finances since 1829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A838ADC-A6DE-406A-85D7-EFCA519C7BAD}"/>
              </a:ext>
            </a:extLst>
          </p:cNvPr>
          <p:cNvSpPr/>
          <p:nvPr/>
        </p:nvSpPr>
        <p:spPr>
          <a:xfrm rot="7521191">
            <a:off x="10336325" y="1949097"/>
            <a:ext cx="1044576" cy="585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3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8A154F-9B75-46FE-BF06-CF63968F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Role of the Auditor General</a:t>
            </a:r>
          </a:p>
        </p:txBody>
      </p:sp>
      <p:pic>
        <p:nvPicPr>
          <p:cNvPr id="9" name="Content Placeholder 8" descr="A diagram of a government&#10;&#10;Description automatically generated">
            <a:extLst>
              <a:ext uri="{FF2B5EF4-FFF2-40B4-BE49-F238E27FC236}">
                <a16:creationId xmlns:a16="http://schemas.microsoft.com/office/drawing/2014/main" id="{888E18D4-1901-418A-9FCE-38858464A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88" y="1445545"/>
            <a:ext cx="5837823" cy="5219206"/>
          </a:xfrm>
        </p:spPr>
      </p:pic>
    </p:spTree>
    <p:extLst>
      <p:ext uri="{BB962C8B-B14F-4D97-AF65-F5344CB8AC3E}">
        <p14:creationId xmlns:p14="http://schemas.microsoft.com/office/powerpoint/2010/main" val="253856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AG">
      <a:dk1>
        <a:sysClr val="windowText" lastClr="000000"/>
      </a:dk1>
      <a:lt1>
        <a:srgbClr val="FFFFFF"/>
      </a:lt1>
      <a:dk2>
        <a:srgbClr val="00467F"/>
      </a:dk2>
      <a:lt2>
        <a:srgbClr val="F2F2F2"/>
      </a:lt2>
      <a:accent1>
        <a:srgbClr val="00467F"/>
      </a:accent1>
      <a:accent2>
        <a:srgbClr val="56A0D3"/>
      </a:accent2>
      <a:accent3>
        <a:srgbClr val="F25A25"/>
      </a:accent3>
      <a:accent4>
        <a:srgbClr val="FDB515"/>
      </a:accent4>
      <a:accent5>
        <a:srgbClr val="BE1A83"/>
      </a:accent5>
      <a:accent6>
        <a:srgbClr val="00A886"/>
      </a:accent6>
      <a:hlink>
        <a:srgbClr val="56A0D3"/>
      </a:hlink>
      <a:folHlink>
        <a:srgbClr val="00467F"/>
      </a:folHlink>
    </a:clrScheme>
    <a:fontScheme name="O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55E5B95-0E42-496C-8A4B-D7721CC6A310}" vid="{5EAABCE1-B82D-4730-B8F1-46F5F06E736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OAG PowerPoint Template</Template>
  <TotalTime>17</TotalTime>
  <Words>51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1_Office Theme</vt:lpstr>
      <vt:lpstr>Role of the Auditor General in promoting government transparency</vt:lpstr>
      <vt:lpstr>PowerPoint Presentation</vt:lpstr>
      <vt:lpstr>Role of the Auditor General</vt:lpstr>
    </vt:vector>
  </TitlesOfParts>
  <Company>Office of the Auditor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the Auditor General Office in promoting Government Transparency</dc:title>
  <dc:creator>Lacey Holtfreter</dc:creator>
  <cp:lastModifiedBy>Lacey Holtfreter</cp:lastModifiedBy>
  <cp:revision>3</cp:revision>
  <dcterms:created xsi:type="dcterms:W3CDTF">2023-09-15T05:23:32Z</dcterms:created>
  <dcterms:modified xsi:type="dcterms:W3CDTF">2023-09-15T05:42:23Z</dcterms:modified>
</cp:coreProperties>
</file>