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65" r:id="rId3"/>
    <p:sldId id="263" r:id="rId4"/>
    <p:sldId id="264" r:id="rId5"/>
    <p:sldId id="257" r:id="rId6"/>
    <p:sldId id="266" r:id="rId7"/>
    <p:sldId id="267" r:id="rId8"/>
    <p:sldId id="268" r:id="rId9"/>
    <p:sldId id="269" r:id="rId10"/>
    <p:sldId id="270" r:id="rId11"/>
    <p:sldId id="271" r:id="rId12"/>
    <p:sldId id="272" r:id="rId13"/>
    <p:sldId id="273" r:id="rId14"/>
    <p:sldId id="274" r:id="rId15"/>
    <p:sldId id="275" r:id="rId16"/>
    <p:sldId id="277" r:id="rId17"/>
    <p:sldId id="276" r:id="rId18"/>
    <p:sldId id="278" r:id="rId19"/>
    <p:sldId id="280" r:id="rId20"/>
    <p:sldId id="27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D341B4-2D2D-4C60-9FC6-8A0562FF16F2}" v="298" dt="2023-09-14T07:47:37.2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104" d="100"/>
          <a:sy n="104" d="100"/>
        </p:scale>
        <p:origin x="8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Huntly" userId="38828bb4-7b1f-41e6-8188-a4766e841ad6" providerId="ADAL" clId="{A4D341B4-2D2D-4C60-9FC6-8A0562FF16F2}"/>
    <pc:docChg chg="undo redo custSel addSld delSld modSld">
      <pc:chgData name="Colin Huntly" userId="38828bb4-7b1f-41e6-8188-a4766e841ad6" providerId="ADAL" clId="{A4D341B4-2D2D-4C60-9FC6-8A0562FF16F2}" dt="2023-09-14T07:47:37.244" v="9052"/>
      <pc:docMkLst>
        <pc:docMk/>
      </pc:docMkLst>
      <pc:sldChg chg="addSp delSp modSp mod">
        <pc:chgData name="Colin Huntly" userId="38828bb4-7b1f-41e6-8188-a4766e841ad6" providerId="ADAL" clId="{A4D341B4-2D2D-4C60-9FC6-8A0562FF16F2}" dt="2023-09-10T00:14:37.191" v="3907" actId="1076"/>
        <pc:sldMkLst>
          <pc:docMk/>
          <pc:sldMk cId="109857222" sldId="256"/>
        </pc:sldMkLst>
        <pc:spChg chg="mod">
          <ac:chgData name="Colin Huntly" userId="38828bb4-7b1f-41e6-8188-a4766e841ad6" providerId="ADAL" clId="{A4D341B4-2D2D-4C60-9FC6-8A0562FF16F2}" dt="2023-09-02T10:23:09.744" v="178" actId="20577"/>
          <ac:spMkLst>
            <pc:docMk/>
            <pc:sldMk cId="109857222" sldId="256"/>
            <ac:spMk id="2" creationId="{00000000-0000-0000-0000-000000000000}"/>
          </ac:spMkLst>
        </pc:spChg>
        <pc:spChg chg="mod">
          <ac:chgData name="Colin Huntly" userId="38828bb4-7b1f-41e6-8188-a4766e841ad6" providerId="ADAL" clId="{A4D341B4-2D2D-4C60-9FC6-8A0562FF16F2}" dt="2023-09-02T10:23:31.287" v="186" actId="20577"/>
          <ac:spMkLst>
            <pc:docMk/>
            <pc:sldMk cId="109857222" sldId="256"/>
            <ac:spMk id="3" creationId="{00000000-0000-0000-0000-000000000000}"/>
          </ac:spMkLst>
        </pc:spChg>
        <pc:spChg chg="add mod">
          <ac:chgData name="Colin Huntly" userId="38828bb4-7b1f-41e6-8188-a4766e841ad6" providerId="ADAL" clId="{A4D341B4-2D2D-4C60-9FC6-8A0562FF16F2}" dt="2023-09-05T07:04:19.361" v="677" actId="1037"/>
          <ac:spMkLst>
            <pc:docMk/>
            <pc:sldMk cId="109857222" sldId="256"/>
            <ac:spMk id="7" creationId="{C8ECD793-2A5F-422E-B87E-8F18FEABEEBE}"/>
          </ac:spMkLst>
        </pc:spChg>
        <pc:spChg chg="add del">
          <ac:chgData name="Colin Huntly" userId="38828bb4-7b1f-41e6-8188-a4766e841ad6" providerId="ADAL" clId="{A4D341B4-2D2D-4C60-9FC6-8A0562FF16F2}" dt="2023-09-02T10:28:15.569" v="189" actId="22"/>
          <ac:spMkLst>
            <pc:docMk/>
            <pc:sldMk cId="109857222" sldId="256"/>
            <ac:spMk id="9" creationId="{EACD04B0-4E8D-FAB8-0979-92ECD11D4724}"/>
          </ac:spMkLst>
        </pc:spChg>
        <pc:spChg chg="mod">
          <ac:chgData name="Colin Huntly" userId="38828bb4-7b1f-41e6-8188-a4766e841ad6" providerId="ADAL" clId="{A4D341B4-2D2D-4C60-9FC6-8A0562FF16F2}" dt="2023-09-10T00:13:11.379" v="3900" actId="1076"/>
          <ac:spMkLst>
            <pc:docMk/>
            <pc:sldMk cId="109857222" sldId="256"/>
            <ac:spMk id="12" creationId="{0E25432F-07B3-5A4F-4557-2ABAB6E27D6D}"/>
          </ac:spMkLst>
        </pc:spChg>
        <pc:spChg chg="add del">
          <ac:chgData name="Colin Huntly" userId="38828bb4-7b1f-41e6-8188-a4766e841ad6" providerId="ADAL" clId="{A4D341B4-2D2D-4C60-9FC6-8A0562FF16F2}" dt="2023-09-02T10:28:22.062" v="191" actId="22"/>
          <ac:spMkLst>
            <pc:docMk/>
            <pc:sldMk cId="109857222" sldId="256"/>
            <ac:spMk id="17" creationId="{11EC535A-EF02-4172-AFAC-2DD970A8E687}"/>
          </ac:spMkLst>
        </pc:spChg>
        <pc:spChg chg="add">
          <ac:chgData name="Colin Huntly" userId="38828bb4-7b1f-41e6-8188-a4766e841ad6" providerId="ADAL" clId="{A4D341B4-2D2D-4C60-9FC6-8A0562FF16F2}" dt="2023-09-02T10:28:46.832" v="192" actId="22"/>
          <ac:spMkLst>
            <pc:docMk/>
            <pc:sldMk cId="109857222" sldId="256"/>
            <ac:spMk id="19" creationId="{7B4E39B3-7A4C-A634-5F84-4512BEDCE589}"/>
          </ac:spMkLst>
        </pc:spChg>
        <pc:grpChg chg="mod">
          <ac:chgData name="Colin Huntly" userId="38828bb4-7b1f-41e6-8188-a4766e841ad6" providerId="ADAL" clId="{A4D341B4-2D2D-4C60-9FC6-8A0562FF16F2}" dt="2023-09-10T00:12:55.207" v="3898" actId="1037"/>
          <ac:grpSpMkLst>
            <pc:docMk/>
            <pc:sldMk cId="109857222" sldId="256"/>
            <ac:grpSpMk id="4" creationId="{53F68FE6-91C7-9036-3EBD-611B5112BB1C}"/>
          </ac:grpSpMkLst>
        </pc:grpChg>
        <pc:grpChg chg="mod">
          <ac:chgData name="Colin Huntly" userId="38828bb4-7b1f-41e6-8188-a4766e841ad6" providerId="ADAL" clId="{A4D341B4-2D2D-4C60-9FC6-8A0562FF16F2}" dt="2023-09-10T00:12:41.797" v="3871" actId="14100"/>
          <ac:grpSpMkLst>
            <pc:docMk/>
            <pc:sldMk cId="109857222" sldId="256"/>
            <ac:grpSpMk id="13" creationId="{4308E7A0-38A2-19A3-6646-57C05122C4B3}"/>
          </ac:grpSpMkLst>
        </pc:grpChg>
        <pc:picChg chg="mod">
          <ac:chgData name="Colin Huntly" userId="38828bb4-7b1f-41e6-8188-a4766e841ad6" providerId="ADAL" clId="{A4D341B4-2D2D-4C60-9FC6-8A0562FF16F2}" dt="2023-09-10T00:14:37.191" v="3907" actId="1076"/>
          <ac:picMkLst>
            <pc:docMk/>
            <pc:sldMk cId="109857222" sldId="256"/>
            <ac:picMk id="5" creationId="{A1FDE90C-5198-ECF1-19B0-51249427C227}"/>
          </ac:picMkLst>
        </pc:picChg>
        <pc:picChg chg="add mod">
          <ac:chgData name="Colin Huntly" userId="38828bb4-7b1f-41e6-8188-a4766e841ad6" providerId="ADAL" clId="{A4D341B4-2D2D-4C60-9FC6-8A0562FF16F2}" dt="2023-09-02T10:21:49.045" v="116" actId="1038"/>
          <ac:picMkLst>
            <pc:docMk/>
            <pc:sldMk cId="109857222" sldId="256"/>
            <ac:picMk id="6" creationId="{2E6D4D8E-E52F-9B09-51B7-CF39D32CB835}"/>
          </ac:picMkLst>
        </pc:picChg>
        <pc:picChg chg="add mod">
          <ac:chgData name="Colin Huntly" userId="38828bb4-7b1f-41e6-8188-a4766e841ad6" providerId="ADAL" clId="{A4D341B4-2D2D-4C60-9FC6-8A0562FF16F2}" dt="2023-09-10T00:13:15.071" v="3901"/>
          <ac:picMkLst>
            <pc:docMk/>
            <pc:sldMk cId="109857222" sldId="256"/>
            <ac:picMk id="8" creationId="{9E36EF37-DDBA-8175-B04A-D6FC2581219A}"/>
          </ac:picMkLst>
        </pc:picChg>
        <pc:picChg chg="del">
          <ac:chgData name="Colin Huntly" userId="38828bb4-7b1f-41e6-8188-a4766e841ad6" providerId="ADAL" clId="{A4D341B4-2D2D-4C60-9FC6-8A0562FF16F2}" dt="2023-09-02T10:16:38.325" v="0" actId="478"/>
          <ac:picMkLst>
            <pc:docMk/>
            <pc:sldMk cId="109857222" sldId="256"/>
            <ac:picMk id="14" creationId="{4F942C28-4C4E-5EC4-5B94-E1DD52B8EDD8}"/>
          </ac:picMkLst>
        </pc:picChg>
        <pc:picChg chg="mod">
          <ac:chgData name="Colin Huntly" userId="38828bb4-7b1f-41e6-8188-a4766e841ad6" providerId="ADAL" clId="{A4D341B4-2D2D-4C60-9FC6-8A0562FF16F2}" dt="2023-09-10T00:12:55.207" v="3898" actId="1037"/>
          <ac:picMkLst>
            <pc:docMk/>
            <pc:sldMk cId="109857222" sldId="256"/>
            <ac:picMk id="15" creationId="{F3EE6E31-6726-90A4-E469-7E73EC2D6ECB}"/>
          </ac:picMkLst>
        </pc:picChg>
        <pc:picChg chg="mod">
          <ac:chgData name="Colin Huntly" userId="38828bb4-7b1f-41e6-8188-a4766e841ad6" providerId="ADAL" clId="{A4D341B4-2D2D-4C60-9FC6-8A0562FF16F2}" dt="2023-09-10T00:12:55.207" v="3898" actId="1037"/>
          <ac:picMkLst>
            <pc:docMk/>
            <pc:sldMk cId="109857222" sldId="256"/>
            <ac:picMk id="1026" creationId="{E194AB7D-6AF8-58BD-8A82-799261711B3D}"/>
          </ac:picMkLst>
        </pc:picChg>
      </pc:sldChg>
      <pc:sldChg chg="addSp delSp modSp mod">
        <pc:chgData name="Colin Huntly" userId="38828bb4-7b1f-41e6-8188-a4766e841ad6" providerId="ADAL" clId="{A4D341B4-2D2D-4C60-9FC6-8A0562FF16F2}" dt="2023-09-14T07:43:58.768" v="9044" actId="113"/>
        <pc:sldMkLst>
          <pc:docMk/>
          <pc:sldMk cId="2745841333" sldId="257"/>
        </pc:sldMkLst>
        <pc:spChg chg="mod">
          <ac:chgData name="Colin Huntly" userId="38828bb4-7b1f-41e6-8188-a4766e841ad6" providerId="ADAL" clId="{A4D341B4-2D2D-4C60-9FC6-8A0562FF16F2}" dt="2023-09-10T00:15:24.896" v="3997" actId="1035"/>
          <ac:spMkLst>
            <pc:docMk/>
            <pc:sldMk cId="2745841333" sldId="257"/>
            <ac:spMk id="2" creationId="{4F1F53FD-1393-FE85-EDB1-EC6C5902E2A5}"/>
          </ac:spMkLst>
        </pc:spChg>
        <pc:spChg chg="mod">
          <ac:chgData name="Colin Huntly" userId="38828bb4-7b1f-41e6-8188-a4766e841ad6" providerId="ADAL" clId="{A4D341B4-2D2D-4C60-9FC6-8A0562FF16F2}" dt="2023-09-14T07:43:58.768" v="9044" actId="113"/>
          <ac:spMkLst>
            <pc:docMk/>
            <pc:sldMk cId="2745841333" sldId="257"/>
            <ac:spMk id="3" creationId="{30CFF759-AA24-F68C-CA4E-81B6FB4B0BB7}"/>
          </ac:spMkLst>
        </pc:spChg>
        <pc:picChg chg="add mod">
          <ac:chgData name="Colin Huntly" userId="38828bb4-7b1f-41e6-8188-a4766e841ad6" providerId="ADAL" clId="{A4D341B4-2D2D-4C60-9FC6-8A0562FF16F2}" dt="2023-09-10T00:15:35.544" v="4023"/>
          <ac:picMkLst>
            <pc:docMk/>
            <pc:sldMk cId="2745841333" sldId="257"/>
            <ac:picMk id="4" creationId="{CFA6225A-ED45-3374-87B3-C3AE4DAAAE5F}"/>
          </ac:picMkLst>
        </pc:picChg>
        <pc:picChg chg="del">
          <ac:chgData name="Colin Huntly" userId="38828bb4-7b1f-41e6-8188-a4766e841ad6" providerId="ADAL" clId="{A4D341B4-2D2D-4C60-9FC6-8A0562FF16F2}" dt="2023-09-03T00:55:22.188" v="337" actId="478"/>
          <ac:picMkLst>
            <pc:docMk/>
            <pc:sldMk cId="2745841333" sldId="257"/>
            <ac:picMk id="5" creationId="{DD892725-5627-4A6B-FB77-0DA01A97D83F}"/>
          </ac:picMkLst>
        </pc:picChg>
      </pc:sldChg>
      <pc:sldChg chg="del">
        <pc:chgData name="Colin Huntly" userId="38828bb4-7b1f-41e6-8188-a4766e841ad6" providerId="ADAL" clId="{A4D341B4-2D2D-4C60-9FC6-8A0562FF16F2}" dt="2023-09-10T08:13:31.101" v="6541" actId="47"/>
        <pc:sldMkLst>
          <pc:docMk/>
          <pc:sldMk cId="3447710747" sldId="258"/>
        </pc:sldMkLst>
      </pc:sldChg>
      <pc:sldChg chg="del">
        <pc:chgData name="Colin Huntly" userId="38828bb4-7b1f-41e6-8188-a4766e841ad6" providerId="ADAL" clId="{A4D341B4-2D2D-4C60-9FC6-8A0562FF16F2}" dt="2023-09-10T08:47:21.688" v="7514" actId="47"/>
        <pc:sldMkLst>
          <pc:docMk/>
          <pc:sldMk cId="3557780281" sldId="259"/>
        </pc:sldMkLst>
      </pc:sldChg>
      <pc:sldChg chg="del">
        <pc:chgData name="Colin Huntly" userId="38828bb4-7b1f-41e6-8188-a4766e841ad6" providerId="ADAL" clId="{A4D341B4-2D2D-4C60-9FC6-8A0562FF16F2}" dt="2023-09-10T08:47:21.688" v="7514" actId="47"/>
        <pc:sldMkLst>
          <pc:docMk/>
          <pc:sldMk cId="499246161" sldId="260"/>
        </pc:sldMkLst>
      </pc:sldChg>
      <pc:sldChg chg="del">
        <pc:chgData name="Colin Huntly" userId="38828bb4-7b1f-41e6-8188-a4766e841ad6" providerId="ADAL" clId="{A4D341B4-2D2D-4C60-9FC6-8A0562FF16F2}" dt="2023-09-10T08:47:21.688" v="7514" actId="47"/>
        <pc:sldMkLst>
          <pc:docMk/>
          <pc:sldMk cId="906432750" sldId="261"/>
        </pc:sldMkLst>
      </pc:sldChg>
      <pc:sldChg chg="del">
        <pc:chgData name="Colin Huntly" userId="38828bb4-7b1f-41e6-8188-a4766e841ad6" providerId="ADAL" clId="{A4D341B4-2D2D-4C60-9FC6-8A0562FF16F2}" dt="2023-09-10T08:47:21.688" v="7514" actId="47"/>
        <pc:sldMkLst>
          <pc:docMk/>
          <pc:sldMk cId="2146418568" sldId="262"/>
        </pc:sldMkLst>
      </pc:sldChg>
      <pc:sldChg chg="addSp modSp add mod">
        <pc:chgData name="Colin Huntly" userId="38828bb4-7b1f-41e6-8188-a4766e841ad6" providerId="ADAL" clId="{A4D341B4-2D2D-4C60-9FC6-8A0562FF16F2}" dt="2023-09-14T07:42:35.158" v="9040" actId="1440"/>
        <pc:sldMkLst>
          <pc:docMk/>
          <pc:sldMk cId="0" sldId="263"/>
        </pc:sldMkLst>
        <pc:spChg chg="mod">
          <ac:chgData name="Colin Huntly" userId="38828bb4-7b1f-41e6-8188-a4766e841ad6" providerId="ADAL" clId="{A4D341B4-2D2D-4C60-9FC6-8A0562FF16F2}" dt="2023-09-02T10:30:06.339" v="195" actId="20577"/>
          <ac:spMkLst>
            <pc:docMk/>
            <pc:sldMk cId="0" sldId="263"/>
            <ac:spMk id="132" creationId="{00000000-0000-0000-0000-000000000000}"/>
          </ac:spMkLst>
        </pc:spChg>
        <pc:picChg chg="add mod ord">
          <ac:chgData name="Colin Huntly" userId="38828bb4-7b1f-41e6-8188-a4766e841ad6" providerId="ADAL" clId="{A4D341B4-2D2D-4C60-9FC6-8A0562FF16F2}" dt="2023-09-10T00:14:50.771" v="3909" actId="167"/>
          <ac:picMkLst>
            <pc:docMk/>
            <pc:sldMk cId="0" sldId="263"/>
            <ac:picMk id="2" creationId="{B26ED1CB-109C-CB91-A39D-C9B7FED119C4}"/>
          </ac:picMkLst>
        </pc:picChg>
        <pc:picChg chg="mod">
          <ac:chgData name="Colin Huntly" userId="38828bb4-7b1f-41e6-8188-a4766e841ad6" providerId="ADAL" clId="{A4D341B4-2D2D-4C60-9FC6-8A0562FF16F2}" dt="2023-09-14T07:42:35.158" v="9040" actId="1440"/>
          <ac:picMkLst>
            <pc:docMk/>
            <pc:sldMk cId="0" sldId="263"/>
            <ac:picMk id="135" creationId="{00000000-0000-0000-0000-000000000000}"/>
          </ac:picMkLst>
        </pc:picChg>
      </pc:sldChg>
      <pc:sldChg chg="addSp modSp add mod">
        <pc:chgData name="Colin Huntly" userId="38828bb4-7b1f-41e6-8188-a4766e841ad6" providerId="ADAL" clId="{A4D341B4-2D2D-4C60-9FC6-8A0562FF16F2}" dt="2023-09-10T00:15:12.902" v="3980"/>
        <pc:sldMkLst>
          <pc:docMk/>
          <pc:sldMk cId="0" sldId="264"/>
        </pc:sldMkLst>
        <pc:spChg chg="add mod">
          <ac:chgData name="Colin Huntly" userId="38828bb4-7b1f-41e6-8188-a4766e841ad6" providerId="ADAL" clId="{A4D341B4-2D2D-4C60-9FC6-8A0562FF16F2}" dt="2023-09-10T00:15:10.900" v="3979" actId="1035"/>
          <ac:spMkLst>
            <pc:docMk/>
            <pc:sldMk cId="0" sldId="264"/>
            <ac:spMk id="2" creationId="{B40F2307-2F40-3DCC-76FE-C3C91C774F29}"/>
          </ac:spMkLst>
        </pc:spChg>
        <pc:spChg chg="mod">
          <ac:chgData name="Colin Huntly" userId="38828bb4-7b1f-41e6-8188-a4766e841ad6" providerId="ADAL" clId="{A4D341B4-2D2D-4C60-9FC6-8A0562FF16F2}" dt="2023-09-03T09:25:12.290" v="467" actId="20577"/>
          <ac:spMkLst>
            <pc:docMk/>
            <pc:sldMk cId="0" sldId="264"/>
            <ac:spMk id="140" creationId="{00000000-0000-0000-0000-000000000000}"/>
          </ac:spMkLst>
        </pc:spChg>
        <pc:picChg chg="add mod">
          <ac:chgData name="Colin Huntly" userId="38828bb4-7b1f-41e6-8188-a4766e841ad6" providerId="ADAL" clId="{A4D341B4-2D2D-4C60-9FC6-8A0562FF16F2}" dt="2023-09-10T00:15:12.902" v="3980"/>
          <ac:picMkLst>
            <pc:docMk/>
            <pc:sldMk cId="0" sldId="264"/>
            <ac:picMk id="3" creationId="{D72672BB-260F-7BB6-90CB-5D6E4055F622}"/>
          </ac:picMkLst>
        </pc:picChg>
        <pc:picChg chg="mod">
          <ac:chgData name="Colin Huntly" userId="38828bb4-7b1f-41e6-8188-a4766e841ad6" providerId="ADAL" clId="{A4D341B4-2D2D-4C60-9FC6-8A0562FF16F2}" dt="2023-09-10T00:15:03.927" v="3946" actId="1036"/>
          <ac:picMkLst>
            <pc:docMk/>
            <pc:sldMk cId="0" sldId="264"/>
            <ac:picMk id="141" creationId="{00000000-0000-0000-0000-000000000000}"/>
          </ac:picMkLst>
        </pc:picChg>
      </pc:sldChg>
      <pc:sldChg chg="addSp modSp new mod">
        <pc:chgData name="Colin Huntly" userId="38828bb4-7b1f-41e6-8188-a4766e841ad6" providerId="ADAL" clId="{A4D341B4-2D2D-4C60-9FC6-8A0562FF16F2}" dt="2023-09-14T07:42:06.188" v="9039" actId="1440"/>
        <pc:sldMkLst>
          <pc:docMk/>
          <pc:sldMk cId="576837158" sldId="265"/>
        </pc:sldMkLst>
        <pc:spChg chg="mod">
          <ac:chgData name="Colin Huntly" userId="38828bb4-7b1f-41e6-8188-a4766e841ad6" providerId="ADAL" clId="{A4D341B4-2D2D-4C60-9FC6-8A0562FF16F2}" dt="2023-09-02T11:20:32.856" v="256" actId="1076"/>
          <ac:spMkLst>
            <pc:docMk/>
            <pc:sldMk cId="576837158" sldId="265"/>
            <ac:spMk id="2" creationId="{37928204-982C-5722-2B15-EEFCBE34DE20}"/>
          </ac:spMkLst>
        </pc:spChg>
        <pc:spChg chg="mod">
          <ac:chgData name="Colin Huntly" userId="38828bb4-7b1f-41e6-8188-a4766e841ad6" providerId="ADAL" clId="{A4D341B4-2D2D-4C60-9FC6-8A0562FF16F2}" dt="2023-09-02T11:20:39.943" v="257" actId="1076"/>
          <ac:spMkLst>
            <pc:docMk/>
            <pc:sldMk cId="576837158" sldId="265"/>
            <ac:spMk id="3" creationId="{53756876-0ACC-224E-6DF6-E760616F3ABB}"/>
          </ac:spMkLst>
        </pc:spChg>
        <pc:picChg chg="add mod modCrop">
          <ac:chgData name="Colin Huntly" userId="38828bb4-7b1f-41e6-8188-a4766e841ad6" providerId="ADAL" clId="{A4D341B4-2D2D-4C60-9FC6-8A0562FF16F2}" dt="2023-09-10T00:11:39.398" v="3867" actId="14100"/>
          <ac:picMkLst>
            <pc:docMk/>
            <pc:sldMk cId="576837158" sldId="265"/>
            <ac:picMk id="5" creationId="{2AACA154-4F9E-33F5-C90D-6E1C693C3F67}"/>
          </ac:picMkLst>
        </pc:picChg>
        <pc:picChg chg="add mod">
          <ac:chgData name="Colin Huntly" userId="38828bb4-7b1f-41e6-8188-a4766e841ad6" providerId="ADAL" clId="{A4D341B4-2D2D-4C60-9FC6-8A0562FF16F2}" dt="2023-09-14T07:42:06.188" v="9039" actId="1440"/>
          <ac:picMkLst>
            <pc:docMk/>
            <pc:sldMk cId="576837158" sldId="265"/>
            <ac:picMk id="2050" creationId="{EDEC887F-16C4-4C0C-A224-7E86991E5BEF}"/>
          </ac:picMkLst>
        </pc:picChg>
      </pc:sldChg>
      <pc:sldChg chg="addSp modSp new mod">
        <pc:chgData name="Colin Huntly" userId="38828bb4-7b1f-41e6-8188-a4766e841ad6" providerId="ADAL" clId="{A4D341B4-2D2D-4C60-9FC6-8A0562FF16F2}" dt="2023-09-14T07:44:27.253" v="9045" actId="20577"/>
        <pc:sldMkLst>
          <pc:docMk/>
          <pc:sldMk cId="1140178979" sldId="266"/>
        </pc:sldMkLst>
        <pc:spChg chg="mod">
          <ac:chgData name="Colin Huntly" userId="38828bb4-7b1f-41e6-8188-a4766e841ad6" providerId="ADAL" clId="{A4D341B4-2D2D-4C60-9FC6-8A0562FF16F2}" dt="2023-09-05T07:41:03.692" v="984" actId="114"/>
          <ac:spMkLst>
            <pc:docMk/>
            <pc:sldMk cId="1140178979" sldId="266"/>
            <ac:spMk id="2" creationId="{D53484C7-79AD-E344-B007-395E446DF202}"/>
          </ac:spMkLst>
        </pc:spChg>
        <pc:spChg chg="mod">
          <ac:chgData name="Colin Huntly" userId="38828bb4-7b1f-41e6-8188-a4766e841ad6" providerId="ADAL" clId="{A4D341B4-2D2D-4C60-9FC6-8A0562FF16F2}" dt="2023-09-14T07:44:27.253" v="9045" actId="20577"/>
          <ac:spMkLst>
            <pc:docMk/>
            <pc:sldMk cId="1140178979" sldId="266"/>
            <ac:spMk id="3" creationId="{0889B603-B350-B615-B9A0-CB7A1BF97E3F}"/>
          </ac:spMkLst>
        </pc:spChg>
        <pc:picChg chg="add mod">
          <ac:chgData name="Colin Huntly" userId="38828bb4-7b1f-41e6-8188-a4766e841ad6" providerId="ADAL" clId="{A4D341B4-2D2D-4C60-9FC6-8A0562FF16F2}" dt="2023-09-10T00:16:19.693" v="4036" actId="1036"/>
          <ac:picMkLst>
            <pc:docMk/>
            <pc:sldMk cId="1140178979" sldId="266"/>
            <ac:picMk id="4" creationId="{01441E09-4AF5-A613-5D63-26149DA2274E}"/>
          </ac:picMkLst>
        </pc:picChg>
      </pc:sldChg>
      <pc:sldChg chg="addSp delSp modSp new mod">
        <pc:chgData name="Colin Huntly" userId="38828bb4-7b1f-41e6-8188-a4766e841ad6" providerId="ADAL" clId="{A4D341B4-2D2D-4C60-9FC6-8A0562FF16F2}" dt="2023-09-10T00:16:29.492" v="4051" actId="1035"/>
        <pc:sldMkLst>
          <pc:docMk/>
          <pc:sldMk cId="3163934258" sldId="267"/>
        </pc:sldMkLst>
        <pc:spChg chg="mod">
          <ac:chgData name="Colin Huntly" userId="38828bb4-7b1f-41e6-8188-a4766e841ad6" providerId="ADAL" clId="{A4D341B4-2D2D-4C60-9FC6-8A0562FF16F2}" dt="2023-09-08T05:27:20.912" v="3684" actId="20577"/>
          <ac:spMkLst>
            <pc:docMk/>
            <pc:sldMk cId="3163934258" sldId="267"/>
            <ac:spMk id="2" creationId="{F62D0C23-0140-E968-82E5-F04A0A7318A6}"/>
          </ac:spMkLst>
        </pc:spChg>
        <pc:spChg chg="del">
          <ac:chgData name="Colin Huntly" userId="38828bb4-7b1f-41e6-8188-a4766e841ad6" providerId="ADAL" clId="{A4D341B4-2D2D-4C60-9FC6-8A0562FF16F2}" dt="2023-09-05T07:43:42.997" v="1032"/>
          <ac:spMkLst>
            <pc:docMk/>
            <pc:sldMk cId="3163934258" sldId="267"/>
            <ac:spMk id="3" creationId="{C682B6E9-4EEA-07BF-376E-E899F8EABB5E}"/>
          </ac:spMkLst>
        </pc:spChg>
        <pc:picChg chg="add mod">
          <ac:chgData name="Colin Huntly" userId="38828bb4-7b1f-41e6-8188-a4766e841ad6" providerId="ADAL" clId="{A4D341B4-2D2D-4C60-9FC6-8A0562FF16F2}" dt="2023-09-10T00:16:25.037" v="4037"/>
          <ac:picMkLst>
            <pc:docMk/>
            <pc:sldMk cId="3163934258" sldId="267"/>
            <ac:picMk id="3" creationId="{86C38F97-09AF-01B9-E5F3-B9340DA4310F}"/>
          </ac:picMkLst>
        </pc:picChg>
        <pc:picChg chg="add mod">
          <ac:chgData name="Colin Huntly" userId="38828bb4-7b1f-41e6-8188-a4766e841ad6" providerId="ADAL" clId="{A4D341B4-2D2D-4C60-9FC6-8A0562FF16F2}" dt="2023-09-10T00:16:29.492" v="4051" actId="1035"/>
          <ac:picMkLst>
            <pc:docMk/>
            <pc:sldMk cId="3163934258" sldId="267"/>
            <ac:picMk id="1026" creationId="{9CF527A4-B395-2B53-562C-AFC9CBCA0303}"/>
          </ac:picMkLst>
        </pc:picChg>
      </pc:sldChg>
      <pc:sldChg chg="addSp modSp new mod">
        <pc:chgData name="Colin Huntly" userId="38828bb4-7b1f-41e6-8188-a4766e841ad6" providerId="ADAL" clId="{A4D341B4-2D2D-4C60-9FC6-8A0562FF16F2}" dt="2023-09-10T00:16:35.775" v="4052"/>
        <pc:sldMkLst>
          <pc:docMk/>
          <pc:sldMk cId="3198892528" sldId="268"/>
        </pc:sldMkLst>
        <pc:spChg chg="mod">
          <ac:chgData name="Colin Huntly" userId="38828bb4-7b1f-41e6-8188-a4766e841ad6" providerId="ADAL" clId="{A4D341B4-2D2D-4C60-9FC6-8A0562FF16F2}" dt="2023-09-07T00:31:40.113" v="1199" actId="20577"/>
          <ac:spMkLst>
            <pc:docMk/>
            <pc:sldMk cId="3198892528" sldId="268"/>
            <ac:spMk id="2" creationId="{92B51EAE-0833-BCB6-A2C9-83F0E87E81CD}"/>
          </ac:spMkLst>
        </pc:spChg>
        <pc:spChg chg="mod">
          <ac:chgData name="Colin Huntly" userId="38828bb4-7b1f-41e6-8188-a4766e841ad6" providerId="ADAL" clId="{A4D341B4-2D2D-4C60-9FC6-8A0562FF16F2}" dt="2023-09-07T00:41:52.300" v="1229" actId="14100"/>
          <ac:spMkLst>
            <pc:docMk/>
            <pc:sldMk cId="3198892528" sldId="268"/>
            <ac:spMk id="3" creationId="{F333A343-6555-7094-2042-6939DAB32016}"/>
          </ac:spMkLst>
        </pc:spChg>
        <pc:picChg chg="add mod">
          <ac:chgData name="Colin Huntly" userId="38828bb4-7b1f-41e6-8188-a4766e841ad6" providerId="ADAL" clId="{A4D341B4-2D2D-4C60-9FC6-8A0562FF16F2}" dt="2023-09-10T00:16:35.775" v="4052"/>
          <ac:picMkLst>
            <pc:docMk/>
            <pc:sldMk cId="3198892528" sldId="268"/>
            <ac:picMk id="4" creationId="{6DE19C44-39BC-0785-F218-9EA39B975C60}"/>
          </ac:picMkLst>
        </pc:picChg>
      </pc:sldChg>
      <pc:sldChg chg="addSp modSp new mod">
        <pc:chgData name="Colin Huntly" userId="38828bb4-7b1f-41e6-8188-a4766e841ad6" providerId="ADAL" clId="{A4D341B4-2D2D-4C60-9FC6-8A0562FF16F2}" dt="2023-09-10T00:17:04.960" v="4089"/>
        <pc:sldMkLst>
          <pc:docMk/>
          <pc:sldMk cId="3478430162" sldId="269"/>
        </pc:sldMkLst>
        <pc:spChg chg="mod">
          <ac:chgData name="Colin Huntly" userId="38828bb4-7b1f-41e6-8188-a4766e841ad6" providerId="ADAL" clId="{A4D341B4-2D2D-4C60-9FC6-8A0562FF16F2}" dt="2023-09-10T00:16:55.409" v="4069" actId="1035"/>
          <ac:spMkLst>
            <pc:docMk/>
            <pc:sldMk cId="3478430162" sldId="269"/>
            <ac:spMk id="2" creationId="{46E75B2E-26F8-5D01-D717-73193E73A6EC}"/>
          </ac:spMkLst>
        </pc:spChg>
        <pc:spChg chg="mod">
          <ac:chgData name="Colin Huntly" userId="38828bb4-7b1f-41e6-8188-a4766e841ad6" providerId="ADAL" clId="{A4D341B4-2D2D-4C60-9FC6-8A0562FF16F2}" dt="2023-09-10T00:17:02.272" v="4088" actId="1035"/>
          <ac:spMkLst>
            <pc:docMk/>
            <pc:sldMk cId="3478430162" sldId="269"/>
            <ac:spMk id="3" creationId="{7FC5EB10-B7D6-D769-8021-5F1FAA4F31EA}"/>
          </ac:spMkLst>
        </pc:spChg>
        <pc:picChg chg="add mod">
          <ac:chgData name="Colin Huntly" userId="38828bb4-7b1f-41e6-8188-a4766e841ad6" providerId="ADAL" clId="{A4D341B4-2D2D-4C60-9FC6-8A0562FF16F2}" dt="2023-09-10T00:17:04.960" v="4089"/>
          <ac:picMkLst>
            <pc:docMk/>
            <pc:sldMk cId="3478430162" sldId="269"/>
            <ac:picMk id="4" creationId="{B4814B5D-689F-617E-3E01-D7C076FC7012}"/>
          </ac:picMkLst>
        </pc:picChg>
      </pc:sldChg>
      <pc:sldChg chg="addSp modSp new mod">
        <pc:chgData name="Colin Huntly" userId="38828bb4-7b1f-41e6-8188-a4766e841ad6" providerId="ADAL" clId="{A4D341B4-2D2D-4C60-9FC6-8A0562FF16F2}" dt="2023-09-14T07:45:26.674" v="9046" actId="113"/>
        <pc:sldMkLst>
          <pc:docMk/>
          <pc:sldMk cId="185694718" sldId="270"/>
        </pc:sldMkLst>
        <pc:spChg chg="mod">
          <ac:chgData name="Colin Huntly" userId="38828bb4-7b1f-41e6-8188-a4766e841ad6" providerId="ADAL" clId="{A4D341B4-2D2D-4C60-9FC6-8A0562FF16F2}" dt="2023-09-10T00:17:18.734" v="4113" actId="1035"/>
          <ac:spMkLst>
            <pc:docMk/>
            <pc:sldMk cId="185694718" sldId="270"/>
            <ac:spMk id="2" creationId="{9883B8FF-424D-6429-B778-8E3DAE3475C2}"/>
          </ac:spMkLst>
        </pc:spChg>
        <pc:spChg chg="mod">
          <ac:chgData name="Colin Huntly" userId="38828bb4-7b1f-41e6-8188-a4766e841ad6" providerId="ADAL" clId="{A4D341B4-2D2D-4C60-9FC6-8A0562FF16F2}" dt="2023-09-14T07:45:26.674" v="9046" actId="113"/>
          <ac:spMkLst>
            <pc:docMk/>
            <pc:sldMk cId="185694718" sldId="270"/>
            <ac:spMk id="3" creationId="{95C0D9D8-9988-330B-A248-4BBE96D86EAE}"/>
          </ac:spMkLst>
        </pc:spChg>
        <pc:spChg chg="add mod">
          <ac:chgData name="Colin Huntly" userId="38828bb4-7b1f-41e6-8188-a4766e841ad6" providerId="ADAL" clId="{A4D341B4-2D2D-4C60-9FC6-8A0562FF16F2}" dt="2023-09-10T00:17:23.983" v="4129" actId="1035"/>
          <ac:spMkLst>
            <pc:docMk/>
            <pc:sldMk cId="185694718" sldId="270"/>
            <ac:spMk id="4" creationId="{A66BE8CB-87FD-68A3-532D-82BE07833161}"/>
          </ac:spMkLst>
        </pc:spChg>
        <pc:picChg chg="add mod">
          <ac:chgData name="Colin Huntly" userId="38828bb4-7b1f-41e6-8188-a4766e841ad6" providerId="ADAL" clId="{A4D341B4-2D2D-4C60-9FC6-8A0562FF16F2}" dt="2023-09-10T00:17:27.352" v="4130"/>
          <ac:picMkLst>
            <pc:docMk/>
            <pc:sldMk cId="185694718" sldId="270"/>
            <ac:picMk id="5" creationId="{5EF6E48B-499B-DF6F-497C-88D22A8F2B87}"/>
          </ac:picMkLst>
        </pc:picChg>
      </pc:sldChg>
      <pc:sldChg chg="addSp modSp new mod">
        <pc:chgData name="Colin Huntly" userId="38828bb4-7b1f-41e6-8188-a4766e841ad6" providerId="ADAL" clId="{A4D341B4-2D2D-4C60-9FC6-8A0562FF16F2}" dt="2023-09-10T00:18:11.562" v="4155"/>
        <pc:sldMkLst>
          <pc:docMk/>
          <pc:sldMk cId="173289544" sldId="271"/>
        </pc:sldMkLst>
        <pc:spChg chg="mod">
          <ac:chgData name="Colin Huntly" userId="38828bb4-7b1f-41e6-8188-a4766e841ad6" providerId="ADAL" clId="{A4D341B4-2D2D-4C60-9FC6-8A0562FF16F2}" dt="2023-09-10T00:18:08.192" v="4154" actId="1035"/>
          <ac:spMkLst>
            <pc:docMk/>
            <pc:sldMk cId="173289544" sldId="271"/>
            <ac:spMk id="2" creationId="{30AC8F27-F031-7F81-F126-92926A389F9F}"/>
          </ac:spMkLst>
        </pc:spChg>
        <pc:spChg chg="mod">
          <ac:chgData name="Colin Huntly" userId="38828bb4-7b1f-41e6-8188-a4766e841ad6" providerId="ADAL" clId="{A4D341B4-2D2D-4C60-9FC6-8A0562FF16F2}" dt="2023-09-10T00:18:08.192" v="4154" actId="1035"/>
          <ac:spMkLst>
            <pc:docMk/>
            <pc:sldMk cId="173289544" sldId="271"/>
            <ac:spMk id="3" creationId="{B03BC83B-A805-E523-A89A-DDB8A58C5DF5}"/>
          </ac:spMkLst>
        </pc:spChg>
        <pc:picChg chg="add mod">
          <ac:chgData name="Colin Huntly" userId="38828bb4-7b1f-41e6-8188-a4766e841ad6" providerId="ADAL" clId="{A4D341B4-2D2D-4C60-9FC6-8A0562FF16F2}" dt="2023-09-10T00:18:11.562" v="4155"/>
          <ac:picMkLst>
            <pc:docMk/>
            <pc:sldMk cId="173289544" sldId="271"/>
            <ac:picMk id="4" creationId="{41A89276-CB5B-C295-8885-83B9D0F40B5C}"/>
          </ac:picMkLst>
        </pc:picChg>
      </pc:sldChg>
      <pc:sldChg chg="addSp delSp modSp new mod">
        <pc:chgData name="Colin Huntly" userId="38828bb4-7b1f-41e6-8188-a4766e841ad6" providerId="ADAL" clId="{A4D341B4-2D2D-4C60-9FC6-8A0562FF16F2}" dt="2023-09-10T00:18:58.208" v="4201"/>
        <pc:sldMkLst>
          <pc:docMk/>
          <pc:sldMk cId="1796975486" sldId="272"/>
        </pc:sldMkLst>
        <pc:spChg chg="mod">
          <ac:chgData name="Colin Huntly" userId="38828bb4-7b1f-41e6-8188-a4766e841ad6" providerId="ADAL" clId="{A4D341B4-2D2D-4C60-9FC6-8A0562FF16F2}" dt="2023-09-10T00:18:47.392" v="4177" actId="1035"/>
          <ac:spMkLst>
            <pc:docMk/>
            <pc:sldMk cId="1796975486" sldId="272"/>
            <ac:spMk id="2" creationId="{8F2EC2AB-B67D-BDB9-CDBE-339FEAA41CB0}"/>
          </ac:spMkLst>
        </pc:spChg>
        <pc:spChg chg="del">
          <ac:chgData name="Colin Huntly" userId="38828bb4-7b1f-41e6-8188-a4766e841ad6" providerId="ADAL" clId="{A4D341B4-2D2D-4C60-9FC6-8A0562FF16F2}" dt="2023-09-07T07:17:00.703" v="2166" actId="478"/>
          <ac:spMkLst>
            <pc:docMk/>
            <pc:sldMk cId="1796975486" sldId="272"/>
            <ac:spMk id="3" creationId="{222D91B4-942E-8456-64BF-F652C2B4ECF7}"/>
          </ac:spMkLst>
        </pc:spChg>
        <pc:spChg chg="add mod">
          <ac:chgData name="Colin Huntly" userId="38828bb4-7b1f-41e6-8188-a4766e841ad6" providerId="ADAL" clId="{A4D341B4-2D2D-4C60-9FC6-8A0562FF16F2}" dt="2023-09-07T07:28:58.193" v="2553" actId="164"/>
          <ac:spMkLst>
            <pc:docMk/>
            <pc:sldMk cId="1796975486" sldId="272"/>
            <ac:spMk id="4" creationId="{27D840AC-8F0E-E9EE-26C8-BAC06A66BB46}"/>
          </ac:spMkLst>
        </pc:spChg>
        <pc:spChg chg="add mod">
          <ac:chgData name="Colin Huntly" userId="38828bb4-7b1f-41e6-8188-a4766e841ad6" providerId="ADAL" clId="{A4D341B4-2D2D-4C60-9FC6-8A0562FF16F2}" dt="2023-09-07T07:28:58.193" v="2553" actId="164"/>
          <ac:spMkLst>
            <pc:docMk/>
            <pc:sldMk cId="1796975486" sldId="272"/>
            <ac:spMk id="5" creationId="{F9C55F73-5F18-7006-1C9C-8FB336838376}"/>
          </ac:spMkLst>
        </pc:spChg>
        <pc:spChg chg="add mod">
          <ac:chgData name="Colin Huntly" userId="38828bb4-7b1f-41e6-8188-a4766e841ad6" providerId="ADAL" clId="{A4D341B4-2D2D-4C60-9FC6-8A0562FF16F2}" dt="2023-09-07T07:29:20.320" v="2554" actId="164"/>
          <ac:spMkLst>
            <pc:docMk/>
            <pc:sldMk cId="1796975486" sldId="272"/>
            <ac:spMk id="6" creationId="{F71B2EF7-7D6C-BBC0-7189-E2BA975A5ED9}"/>
          </ac:spMkLst>
        </pc:spChg>
        <pc:spChg chg="add del mod">
          <ac:chgData name="Colin Huntly" userId="38828bb4-7b1f-41e6-8188-a4766e841ad6" providerId="ADAL" clId="{A4D341B4-2D2D-4C60-9FC6-8A0562FF16F2}" dt="2023-09-07T07:32:58.456" v="2557"/>
          <ac:spMkLst>
            <pc:docMk/>
            <pc:sldMk cId="1796975486" sldId="272"/>
            <ac:spMk id="7" creationId="{91226F6E-1A1D-66F1-E9FA-A261D0026F75}"/>
          </ac:spMkLst>
        </pc:spChg>
        <pc:spChg chg="add mod">
          <ac:chgData name="Colin Huntly" userId="38828bb4-7b1f-41e6-8188-a4766e841ad6" providerId="ADAL" clId="{A4D341B4-2D2D-4C60-9FC6-8A0562FF16F2}" dt="2023-09-07T07:29:20.320" v="2554" actId="164"/>
          <ac:spMkLst>
            <pc:docMk/>
            <pc:sldMk cId="1796975486" sldId="272"/>
            <ac:spMk id="8" creationId="{6B04CA81-F0CA-FAFE-7E92-110EB8FA3A56}"/>
          </ac:spMkLst>
        </pc:spChg>
        <pc:spChg chg="add mod">
          <ac:chgData name="Colin Huntly" userId="38828bb4-7b1f-41e6-8188-a4766e841ad6" providerId="ADAL" clId="{A4D341B4-2D2D-4C60-9FC6-8A0562FF16F2}" dt="2023-09-10T00:18:55.595" v="4200" actId="1035"/>
          <ac:spMkLst>
            <pc:docMk/>
            <pc:sldMk cId="1796975486" sldId="272"/>
            <ac:spMk id="9" creationId="{A360AC32-EAE7-59CC-C57C-A1FCE434BCAF}"/>
          </ac:spMkLst>
        </pc:spChg>
        <pc:spChg chg="add mod">
          <ac:chgData name="Colin Huntly" userId="38828bb4-7b1f-41e6-8188-a4766e841ad6" providerId="ADAL" clId="{A4D341B4-2D2D-4C60-9FC6-8A0562FF16F2}" dt="2023-09-10T00:18:55.595" v="4200" actId="1035"/>
          <ac:spMkLst>
            <pc:docMk/>
            <pc:sldMk cId="1796975486" sldId="272"/>
            <ac:spMk id="10" creationId="{186E286C-658E-96BB-B53E-66CC7AE5375E}"/>
          </ac:spMkLst>
        </pc:spChg>
        <pc:spChg chg="add mod ord">
          <ac:chgData name="Colin Huntly" userId="38828bb4-7b1f-41e6-8188-a4766e841ad6" providerId="ADAL" clId="{A4D341B4-2D2D-4C60-9FC6-8A0562FF16F2}" dt="2023-09-07T07:28:02.050" v="2451" actId="164"/>
          <ac:spMkLst>
            <pc:docMk/>
            <pc:sldMk cId="1796975486" sldId="272"/>
            <ac:spMk id="11" creationId="{7BF1383D-5999-47EB-13B4-7558F5C1426E}"/>
          </ac:spMkLst>
        </pc:spChg>
        <pc:spChg chg="add mod">
          <ac:chgData name="Colin Huntly" userId="38828bb4-7b1f-41e6-8188-a4766e841ad6" providerId="ADAL" clId="{A4D341B4-2D2D-4C60-9FC6-8A0562FF16F2}" dt="2023-09-07T07:28:02.050" v="2451" actId="164"/>
          <ac:spMkLst>
            <pc:docMk/>
            <pc:sldMk cId="1796975486" sldId="272"/>
            <ac:spMk id="12" creationId="{FC72B194-E8BD-99E1-AC37-FD9FAA8C9DE2}"/>
          </ac:spMkLst>
        </pc:spChg>
        <pc:spChg chg="mod">
          <ac:chgData name="Colin Huntly" userId="38828bb4-7b1f-41e6-8188-a4766e841ad6" providerId="ADAL" clId="{A4D341B4-2D2D-4C60-9FC6-8A0562FF16F2}" dt="2023-09-07T07:28:04.819" v="2452"/>
          <ac:spMkLst>
            <pc:docMk/>
            <pc:sldMk cId="1796975486" sldId="272"/>
            <ac:spMk id="15" creationId="{6BAFCC2A-0E12-A4A9-936F-CE6180BDC241}"/>
          </ac:spMkLst>
        </pc:spChg>
        <pc:spChg chg="mod">
          <ac:chgData name="Colin Huntly" userId="38828bb4-7b1f-41e6-8188-a4766e841ad6" providerId="ADAL" clId="{A4D341B4-2D2D-4C60-9FC6-8A0562FF16F2}" dt="2023-09-07T07:28:04.819" v="2452"/>
          <ac:spMkLst>
            <pc:docMk/>
            <pc:sldMk cId="1796975486" sldId="272"/>
            <ac:spMk id="16" creationId="{EE30461B-0A61-604D-DF7B-2F0A89C4EE59}"/>
          </ac:spMkLst>
        </pc:spChg>
        <pc:spChg chg="add mod">
          <ac:chgData name="Colin Huntly" userId="38828bb4-7b1f-41e6-8188-a4766e841ad6" providerId="ADAL" clId="{A4D341B4-2D2D-4C60-9FC6-8A0562FF16F2}" dt="2023-09-10T00:18:34.584" v="4156" actId="164"/>
          <ac:spMkLst>
            <pc:docMk/>
            <pc:sldMk cId="1796975486" sldId="272"/>
            <ac:spMk id="19" creationId="{DF831217-9126-CB2B-3227-E4D6BD365781}"/>
          </ac:spMkLst>
        </pc:spChg>
        <pc:grpChg chg="add mod">
          <ac:chgData name="Colin Huntly" userId="38828bb4-7b1f-41e6-8188-a4766e841ad6" providerId="ADAL" clId="{A4D341B4-2D2D-4C60-9FC6-8A0562FF16F2}" dt="2023-09-10T00:18:47.392" v="4177" actId="1035"/>
          <ac:grpSpMkLst>
            <pc:docMk/>
            <pc:sldMk cId="1796975486" sldId="272"/>
            <ac:grpSpMk id="3" creationId="{0A534915-001E-59FD-2543-38D2F266F95D}"/>
          </ac:grpSpMkLst>
        </pc:grpChg>
        <pc:grpChg chg="add mod ord">
          <ac:chgData name="Colin Huntly" userId="38828bb4-7b1f-41e6-8188-a4766e841ad6" providerId="ADAL" clId="{A4D341B4-2D2D-4C60-9FC6-8A0562FF16F2}" dt="2023-09-07T07:28:58.193" v="2553" actId="164"/>
          <ac:grpSpMkLst>
            <pc:docMk/>
            <pc:sldMk cId="1796975486" sldId="272"/>
            <ac:grpSpMk id="13" creationId="{1358D5C1-578D-4B2D-5569-E1DB8D730442}"/>
          </ac:grpSpMkLst>
        </pc:grpChg>
        <pc:grpChg chg="add mod ord">
          <ac:chgData name="Colin Huntly" userId="38828bb4-7b1f-41e6-8188-a4766e841ad6" providerId="ADAL" clId="{A4D341B4-2D2D-4C60-9FC6-8A0562FF16F2}" dt="2023-09-07T07:29:20.320" v="2554" actId="164"/>
          <ac:grpSpMkLst>
            <pc:docMk/>
            <pc:sldMk cId="1796975486" sldId="272"/>
            <ac:grpSpMk id="14" creationId="{3A7A9002-46BC-40FD-69D6-931A77F4A235}"/>
          </ac:grpSpMkLst>
        </pc:grpChg>
        <pc:grpChg chg="add mod">
          <ac:chgData name="Colin Huntly" userId="38828bb4-7b1f-41e6-8188-a4766e841ad6" providerId="ADAL" clId="{A4D341B4-2D2D-4C60-9FC6-8A0562FF16F2}" dt="2023-09-10T00:18:34.584" v="4156" actId="164"/>
          <ac:grpSpMkLst>
            <pc:docMk/>
            <pc:sldMk cId="1796975486" sldId="272"/>
            <ac:grpSpMk id="17" creationId="{3FE31D89-9140-DC3C-319E-1B08683636FA}"/>
          </ac:grpSpMkLst>
        </pc:grpChg>
        <pc:grpChg chg="add mod">
          <ac:chgData name="Colin Huntly" userId="38828bb4-7b1f-41e6-8188-a4766e841ad6" providerId="ADAL" clId="{A4D341B4-2D2D-4C60-9FC6-8A0562FF16F2}" dt="2023-09-10T00:18:34.584" v="4156" actId="164"/>
          <ac:grpSpMkLst>
            <pc:docMk/>
            <pc:sldMk cId="1796975486" sldId="272"/>
            <ac:grpSpMk id="18" creationId="{6709702E-0B84-763C-33F2-FDD9ADB240A8}"/>
          </ac:grpSpMkLst>
        </pc:grpChg>
        <pc:picChg chg="add mod">
          <ac:chgData name="Colin Huntly" userId="38828bb4-7b1f-41e6-8188-a4766e841ad6" providerId="ADAL" clId="{A4D341B4-2D2D-4C60-9FC6-8A0562FF16F2}" dt="2023-09-10T00:18:58.208" v="4201"/>
          <ac:picMkLst>
            <pc:docMk/>
            <pc:sldMk cId="1796975486" sldId="272"/>
            <ac:picMk id="7" creationId="{24C287C9-DBD1-DEC4-6CEC-0F2078EDC62E}"/>
          </ac:picMkLst>
        </pc:picChg>
        <pc:picChg chg="add del mod">
          <ac:chgData name="Colin Huntly" userId="38828bb4-7b1f-41e6-8188-a4766e841ad6" providerId="ADAL" clId="{A4D341B4-2D2D-4C60-9FC6-8A0562FF16F2}" dt="2023-09-07T07:17:47.112" v="2170" actId="478"/>
          <ac:picMkLst>
            <pc:docMk/>
            <pc:sldMk cId="1796975486" sldId="272"/>
            <ac:picMk id="1026" creationId="{B7FBBB5E-5BFE-6DB0-E93E-AB0D4F83D530}"/>
          </ac:picMkLst>
        </pc:picChg>
      </pc:sldChg>
      <pc:sldChg chg="addSp modSp new mod">
        <pc:chgData name="Colin Huntly" userId="38828bb4-7b1f-41e6-8188-a4766e841ad6" providerId="ADAL" clId="{A4D341B4-2D2D-4C60-9FC6-8A0562FF16F2}" dt="2023-09-10T06:05:21.650" v="4287"/>
        <pc:sldMkLst>
          <pc:docMk/>
          <pc:sldMk cId="2688085066" sldId="273"/>
        </pc:sldMkLst>
        <pc:spChg chg="mod">
          <ac:chgData name="Colin Huntly" userId="38828bb4-7b1f-41e6-8188-a4766e841ad6" providerId="ADAL" clId="{A4D341B4-2D2D-4C60-9FC6-8A0562FF16F2}" dt="2023-09-07T07:39:36.220" v="2596" actId="20577"/>
          <ac:spMkLst>
            <pc:docMk/>
            <pc:sldMk cId="2688085066" sldId="273"/>
            <ac:spMk id="2" creationId="{6AC0AAEF-890E-3974-0DB4-56E8045745AC}"/>
          </ac:spMkLst>
        </pc:spChg>
        <pc:spChg chg="mod">
          <ac:chgData name="Colin Huntly" userId="38828bb4-7b1f-41e6-8188-a4766e841ad6" providerId="ADAL" clId="{A4D341B4-2D2D-4C60-9FC6-8A0562FF16F2}" dt="2023-09-07T07:40:00.724" v="2602" actId="403"/>
          <ac:spMkLst>
            <pc:docMk/>
            <pc:sldMk cId="2688085066" sldId="273"/>
            <ac:spMk id="3" creationId="{073B9CAA-85A0-95F0-E799-E52998F2ACFF}"/>
          </ac:spMkLst>
        </pc:spChg>
        <pc:picChg chg="add mod">
          <ac:chgData name="Colin Huntly" userId="38828bb4-7b1f-41e6-8188-a4766e841ad6" providerId="ADAL" clId="{A4D341B4-2D2D-4C60-9FC6-8A0562FF16F2}" dt="2023-09-10T06:05:21.650" v="4287"/>
          <ac:picMkLst>
            <pc:docMk/>
            <pc:sldMk cId="2688085066" sldId="273"/>
            <ac:picMk id="4" creationId="{62915C7A-21DA-485C-E87F-13107B6701AE}"/>
          </ac:picMkLst>
        </pc:picChg>
      </pc:sldChg>
      <pc:sldChg chg="addSp modSp new mod">
        <pc:chgData name="Colin Huntly" userId="38828bb4-7b1f-41e6-8188-a4766e841ad6" providerId="ADAL" clId="{A4D341B4-2D2D-4C60-9FC6-8A0562FF16F2}" dt="2023-09-14T05:03:04.441" v="7611" actId="1035"/>
        <pc:sldMkLst>
          <pc:docMk/>
          <pc:sldMk cId="473187511" sldId="274"/>
        </pc:sldMkLst>
        <pc:spChg chg="mod">
          <ac:chgData name="Colin Huntly" userId="38828bb4-7b1f-41e6-8188-a4766e841ad6" providerId="ADAL" clId="{A4D341B4-2D2D-4C60-9FC6-8A0562FF16F2}" dt="2023-09-14T05:02:53.841" v="7601" actId="14100"/>
          <ac:spMkLst>
            <pc:docMk/>
            <pc:sldMk cId="473187511" sldId="274"/>
            <ac:spMk id="2" creationId="{80EDA5A8-091A-1623-6D70-73D29EBCACD4}"/>
          </ac:spMkLst>
        </pc:spChg>
        <pc:spChg chg="mod">
          <ac:chgData name="Colin Huntly" userId="38828bb4-7b1f-41e6-8188-a4766e841ad6" providerId="ADAL" clId="{A4D341B4-2D2D-4C60-9FC6-8A0562FF16F2}" dt="2023-09-14T05:03:04.441" v="7611" actId="1035"/>
          <ac:spMkLst>
            <pc:docMk/>
            <pc:sldMk cId="473187511" sldId="274"/>
            <ac:spMk id="3" creationId="{98158734-5D25-25F7-8E8D-789DA64B895A}"/>
          </ac:spMkLst>
        </pc:spChg>
        <pc:picChg chg="add mod">
          <ac:chgData name="Colin Huntly" userId="38828bb4-7b1f-41e6-8188-a4766e841ad6" providerId="ADAL" clId="{A4D341B4-2D2D-4C60-9FC6-8A0562FF16F2}" dt="2023-09-10T06:05:24.584" v="4288"/>
          <ac:picMkLst>
            <pc:docMk/>
            <pc:sldMk cId="473187511" sldId="274"/>
            <ac:picMk id="4" creationId="{2A3E827B-E14A-1741-873A-9DE3FF4A6282}"/>
          </ac:picMkLst>
        </pc:picChg>
      </pc:sldChg>
      <pc:sldChg chg="addSp modSp new mod">
        <pc:chgData name="Colin Huntly" userId="38828bb4-7b1f-41e6-8188-a4766e841ad6" providerId="ADAL" clId="{A4D341B4-2D2D-4C60-9FC6-8A0562FF16F2}" dt="2023-09-14T06:37:48.234" v="7661" actId="20577"/>
        <pc:sldMkLst>
          <pc:docMk/>
          <pc:sldMk cId="3876195838" sldId="275"/>
        </pc:sldMkLst>
        <pc:spChg chg="mod">
          <ac:chgData name="Colin Huntly" userId="38828bb4-7b1f-41e6-8188-a4766e841ad6" providerId="ADAL" clId="{A4D341B4-2D2D-4C60-9FC6-8A0562FF16F2}" dt="2023-09-14T05:03:22.576" v="7614" actId="20577"/>
          <ac:spMkLst>
            <pc:docMk/>
            <pc:sldMk cId="3876195838" sldId="275"/>
            <ac:spMk id="2" creationId="{15EFA604-4D6D-6EC9-E13C-3BF4AE076770}"/>
          </ac:spMkLst>
        </pc:spChg>
        <pc:spChg chg="mod">
          <ac:chgData name="Colin Huntly" userId="38828bb4-7b1f-41e6-8188-a4766e841ad6" providerId="ADAL" clId="{A4D341B4-2D2D-4C60-9FC6-8A0562FF16F2}" dt="2023-09-14T06:37:48.234" v="7661" actId="20577"/>
          <ac:spMkLst>
            <pc:docMk/>
            <pc:sldMk cId="3876195838" sldId="275"/>
            <ac:spMk id="3" creationId="{1509845B-51F6-A656-B1D5-90BC86B7EA01}"/>
          </ac:spMkLst>
        </pc:spChg>
        <pc:picChg chg="add mod">
          <ac:chgData name="Colin Huntly" userId="38828bb4-7b1f-41e6-8188-a4766e841ad6" providerId="ADAL" clId="{A4D341B4-2D2D-4C60-9FC6-8A0562FF16F2}" dt="2023-09-10T00:19:02.968" v="4202"/>
          <ac:picMkLst>
            <pc:docMk/>
            <pc:sldMk cId="3876195838" sldId="275"/>
            <ac:picMk id="4" creationId="{33AC0973-0758-A05C-7E3F-67B563502F3D}"/>
          </ac:picMkLst>
        </pc:picChg>
      </pc:sldChg>
      <pc:sldChg chg="addSp delSp modSp add mod setBg">
        <pc:chgData name="Colin Huntly" userId="38828bb4-7b1f-41e6-8188-a4766e841ad6" providerId="ADAL" clId="{A4D341B4-2D2D-4C60-9FC6-8A0562FF16F2}" dt="2023-09-14T06:48:34.552" v="7800" actId="115"/>
        <pc:sldMkLst>
          <pc:docMk/>
          <pc:sldMk cId="1792724483" sldId="276"/>
        </pc:sldMkLst>
        <pc:spChg chg="mod">
          <ac:chgData name="Colin Huntly" userId="38828bb4-7b1f-41e6-8188-a4766e841ad6" providerId="ADAL" clId="{A4D341B4-2D2D-4C60-9FC6-8A0562FF16F2}" dt="2023-09-14T06:47:15.630" v="7783" actId="20577"/>
          <ac:spMkLst>
            <pc:docMk/>
            <pc:sldMk cId="1792724483" sldId="276"/>
            <ac:spMk id="2" creationId="{15EFA604-4D6D-6EC9-E13C-3BF4AE076770}"/>
          </ac:spMkLst>
        </pc:spChg>
        <pc:spChg chg="mod">
          <ac:chgData name="Colin Huntly" userId="38828bb4-7b1f-41e6-8188-a4766e841ad6" providerId="ADAL" clId="{A4D341B4-2D2D-4C60-9FC6-8A0562FF16F2}" dt="2023-09-14T06:48:34.552" v="7800" actId="115"/>
          <ac:spMkLst>
            <pc:docMk/>
            <pc:sldMk cId="1792724483" sldId="276"/>
            <ac:spMk id="3" creationId="{1509845B-51F6-A656-B1D5-90BC86B7EA01}"/>
          </ac:spMkLst>
        </pc:spChg>
        <pc:spChg chg="add del mod">
          <ac:chgData name="Colin Huntly" userId="38828bb4-7b1f-41e6-8188-a4766e841ad6" providerId="ADAL" clId="{A4D341B4-2D2D-4C60-9FC6-8A0562FF16F2}" dt="2023-09-14T06:41:01.953" v="7711" actId="478"/>
          <ac:spMkLst>
            <pc:docMk/>
            <pc:sldMk cId="1792724483" sldId="276"/>
            <ac:spMk id="7" creationId="{C5A9A3E3-4D0A-0445-9136-8906F080D76D}"/>
          </ac:spMkLst>
        </pc:spChg>
        <pc:spChg chg="add del mod">
          <ac:chgData name="Colin Huntly" userId="38828bb4-7b1f-41e6-8188-a4766e841ad6" providerId="ADAL" clId="{A4D341B4-2D2D-4C60-9FC6-8A0562FF16F2}" dt="2023-09-14T06:40:43.014" v="7708"/>
          <ac:spMkLst>
            <pc:docMk/>
            <pc:sldMk cId="1792724483" sldId="276"/>
            <ac:spMk id="9" creationId="{1A0A0EB9-B3A8-DAE6-D2BB-E9E3BB5EBB2E}"/>
          </ac:spMkLst>
        </pc:spChg>
        <pc:spChg chg="add del mod">
          <ac:chgData name="Colin Huntly" userId="38828bb4-7b1f-41e6-8188-a4766e841ad6" providerId="ADAL" clId="{A4D341B4-2D2D-4C60-9FC6-8A0562FF16F2}" dt="2023-09-14T06:40:54.528" v="7710" actId="478"/>
          <ac:spMkLst>
            <pc:docMk/>
            <pc:sldMk cId="1792724483" sldId="276"/>
            <ac:spMk id="11" creationId="{311EA389-AD0E-94FC-F893-0D5806346BA9}"/>
          </ac:spMkLst>
        </pc:spChg>
        <pc:picChg chg="add mod">
          <ac:chgData name="Colin Huntly" userId="38828bb4-7b1f-41e6-8188-a4766e841ad6" providerId="ADAL" clId="{A4D341B4-2D2D-4C60-9FC6-8A0562FF16F2}" dt="2023-09-14T06:47:25.316" v="7791" actId="1037"/>
          <ac:picMkLst>
            <pc:docMk/>
            <pc:sldMk cId="1792724483" sldId="276"/>
            <ac:picMk id="6" creationId="{D7E43402-BAD5-7312-5695-CD39164841E7}"/>
          </ac:picMkLst>
        </pc:picChg>
        <pc:picChg chg="add del mod">
          <ac:chgData name="Colin Huntly" userId="38828bb4-7b1f-41e6-8188-a4766e841ad6" providerId="ADAL" clId="{A4D341B4-2D2D-4C60-9FC6-8A0562FF16F2}" dt="2023-09-14T06:40:43.014" v="7708"/>
          <ac:picMkLst>
            <pc:docMk/>
            <pc:sldMk cId="1792724483" sldId="276"/>
            <ac:picMk id="8" creationId="{80331297-409F-571A-44EF-72E87704FE10}"/>
          </ac:picMkLst>
        </pc:picChg>
        <pc:picChg chg="add del mod">
          <ac:chgData name="Colin Huntly" userId="38828bb4-7b1f-41e6-8188-a4766e841ad6" providerId="ADAL" clId="{A4D341B4-2D2D-4C60-9FC6-8A0562FF16F2}" dt="2023-09-14T06:40:54.528" v="7710" actId="478"/>
          <ac:picMkLst>
            <pc:docMk/>
            <pc:sldMk cId="1792724483" sldId="276"/>
            <ac:picMk id="10" creationId="{7D730F0C-38AD-E970-D516-BB36FB95C190}"/>
          </ac:picMkLst>
        </pc:picChg>
        <pc:picChg chg="add mod">
          <ac:chgData name="Colin Huntly" userId="38828bb4-7b1f-41e6-8188-a4766e841ad6" providerId="ADAL" clId="{A4D341B4-2D2D-4C60-9FC6-8A0562FF16F2}" dt="2023-09-14T06:47:20.373" v="7787" actId="1038"/>
          <ac:picMkLst>
            <pc:docMk/>
            <pc:sldMk cId="1792724483" sldId="276"/>
            <ac:picMk id="12" creationId="{9F685846-34A5-A164-B758-5BEFCB4FD8EA}"/>
          </ac:picMkLst>
        </pc:picChg>
      </pc:sldChg>
      <pc:sldChg chg="addSp delSp modSp new mod">
        <pc:chgData name="Colin Huntly" userId="38828bb4-7b1f-41e6-8188-a4766e841ad6" providerId="ADAL" clId="{A4D341B4-2D2D-4C60-9FC6-8A0562FF16F2}" dt="2023-09-14T07:04:48.685" v="8436" actId="207"/>
        <pc:sldMkLst>
          <pc:docMk/>
          <pc:sldMk cId="2747512291" sldId="277"/>
        </pc:sldMkLst>
        <pc:spChg chg="mod">
          <ac:chgData name="Colin Huntly" userId="38828bb4-7b1f-41e6-8188-a4766e841ad6" providerId="ADAL" clId="{A4D341B4-2D2D-4C60-9FC6-8A0562FF16F2}" dt="2023-09-10T08:30:23.525" v="7276" actId="14100"/>
          <ac:spMkLst>
            <pc:docMk/>
            <pc:sldMk cId="2747512291" sldId="277"/>
            <ac:spMk id="2" creationId="{397536DD-9A72-1044-45DD-C4B52F92D8FB}"/>
          </ac:spMkLst>
        </pc:spChg>
        <pc:spChg chg="mod">
          <ac:chgData name="Colin Huntly" userId="38828bb4-7b1f-41e6-8188-a4766e841ad6" providerId="ADAL" clId="{A4D341B4-2D2D-4C60-9FC6-8A0562FF16F2}" dt="2023-09-14T07:04:48.685" v="8436" actId="207"/>
          <ac:spMkLst>
            <pc:docMk/>
            <pc:sldMk cId="2747512291" sldId="277"/>
            <ac:spMk id="3" creationId="{708CEA65-D2FA-FCBD-AF80-98BDAFBA6032}"/>
          </ac:spMkLst>
        </pc:spChg>
        <pc:graphicFrameChg chg="add del modGraphic">
          <ac:chgData name="Colin Huntly" userId="38828bb4-7b1f-41e6-8188-a4766e841ad6" providerId="ADAL" clId="{A4D341B4-2D2D-4C60-9FC6-8A0562FF16F2}" dt="2023-09-10T08:14:06.442" v="6544" actId="27309"/>
          <ac:graphicFrameMkLst>
            <pc:docMk/>
            <pc:sldMk cId="2747512291" sldId="277"/>
            <ac:graphicFrameMk id="5" creationId="{029187DC-7B9C-2385-F823-46E5B246B2F6}"/>
          </ac:graphicFrameMkLst>
        </pc:graphicFrameChg>
        <pc:picChg chg="add mod">
          <ac:chgData name="Colin Huntly" userId="38828bb4-7b1f-41e6-8188-a4766e841ad6" providerId="ADAL" clId="{A4D341B4-2D2D-4C60-9FC6-8A0562FF16F2}" dt="2023-09-10T08:14:08.619" v="6545"/>
          <ac:picMkLst>
            <pc:docMk/>
            <pc:sldMk cId="2747512291" sldId="277"/>
            <ac:picMk id="6" creationId="{1421DD3C-92FF-4DE6-19D8-8DF9C7DE4044}"/>
          </ac:picMkLst>
        </pc:picChg>
      </pc:sldChg>
      <pc:sldChg chg="modSp add mod">
        <pc:chgData name="Colin Huntly" userId="38828bb4-7b1f-41e6-8188-a4766e841ad6" providerId="ADAL" clId="{A4D341B4-2D2D-4C60-9FC6-8A0562FF16F2}" dt="2023-09-14T06:49:34.972" v="7811" actId="14100"/>
        <pc:sldMkLst>
          <pc:docMk/>
          <pc:sldMk cId="3018509363" sldId="278"/>
        </pc:sldMkLst>
        <pc:spChg chg="mod">
          <ac:chgData name="Colin Huntly" userId="38828bb4-7b1f-41e6-8188-a4766e841ad6" providerId="ADAL" clId="{A4D341B4-2D2D-4C60-9FC6-8A0562FF16F2}" dt="2023-09-14T06:49:21.836" v="7809" actId="20577"/>
          <ac:spMkLst>
            <pc:docMk/>
            <pc:sldMk cId="3018509363" sldId="278"/>
            <ac:spMk id="2" creationId="{15EFA604-4D6D-6EC9-E13C-3BF4AE076770}"/>
          </ac:spMkLst>
        </pc:spChg>
        <pc:spChg chg="mod">
          <ac:chgData name="Colin Huntly" userId="38828bb4-7b1f-41e6-8188-a4766e841ad6" providerId="ADAL" clId="{A4D341B4-2D2D-4C60-9FC6-8A0562FF16F2}" dt="2023-09-14T06:49:34.972" v="7811" actId="14100"/>
          <ac:spMkLst>
            <pc:docMk/>
            <pc:sldMk cId="3018509363" sldId="278"/>
            <ac:spMk id="3" creationId="{1509845B-51F6-A656-B1D5-90BC86B7EA01}"/>
          </ac:spMkLst>
        </pc:spChg>
      </pc:sldChg>
      <pc:sldChg chg="addSp modSp new mod">
        <pc:chgData name="Colin Huntly" userId="38828bb4-7b1f-41e6-8188-a4766e841ad6" providerId="ADAL" clId="{A4D341B4-2D2D-4C60-9FC6-8A0562FF16F2}" dt="2023-09-14T07:47:15.353" v="9049" actId="14100"/>
        <pc:sldMkLst>
          <pc:docMk/>
          <pc:sldMk cId="550876154" sldId="279"/>
        </pc:sldMkLst>
        <pc:spChg chg="mod">
          <ac:chgData name="Colin Huntly" userId="38828bb4-7b1f-41e6-8188-a4766e841ad6" providerId="ADAL" clId="{A4D341B4-2D2D-4C60-9FC6-8A0562FF16F2}" dt="2023-09-14T07:28:40.588" v="8892" actId="14100"/>
          <ac:spMkLst>
            <pc:docMk/>
            <pc:sldMk cId="550876154" sldId="279"/>
            <ac:spMk id="2" creationId="{C29A03AD-FF55-D7DB-B02B-45160A401FD1}"/>
          </ac:spMkLst>
        </pc:spChg>
        <pc:spChg chg="mod">
          <ac:chgData name="Colin Huntly" userId="38828bb4-7b1f-41e6-8188-a4766e841ad6" providerId="ADAL" clId="{A4D341B4-2D2D-4C60-9FC6-8A0562FF16F2}" dt="2023-09-14T07:47:15.353" v="9049" actId="14100"/>
          <ac:spMkLst>
            <pc:docMk/>
            <pc:sldMk cId="550876154" sldId="279"/>
            <ac:spMk id="3" creationId="{42E05FED-09BF-D4FD-8C9F-5CE4FE1BFDB1}"/>
          </ac:spMkLst>
        </pc:spChg>
        <pc:grpChg chg="add mod">
          <ac:chgData name="Colin Huntly" userId="38828bb4-7b1f-41e6-8188-a4766e841ad6" providerId="ADAL" clId="{A4D341B4-2D2D-4C60-9FC6-8A0562FF16F2}" dt="2023-09-14T07:47:00.112" v="9048" actId="14100"/>
          <ac:grpSpMkLst>
            <pc:docMk/>
            <pc:sldMk cId="550876154" sldId="279"/>
            <ac:grpSpMk id="9" creationId="{A98DAC34-984C-F4D4-9B97-0527396BBAC4}"/>
          </ac:grpSpMkLst>
        </pc:grpChg>
        <pc:picChg chg="add mod">
          <ac:chgData name="Colin Huntly" userId="38828bb4-7b1f-41e6-8188-a4766e841ad6" providerId="ADAL" clId="{A4D341B4-2D2D-4C60-9FC6-8A0562FF16F2}" dt="2023-09-10T08:40:02.158" v="7428"/>
          <ac:picMkLst>
            <pc:docMk/>
            <pc:sldMk cId="550876154" sldId="279"/>
            <ac:picMk id="4" creationId="{E8F28CAE-4EF0-656F-3614-EE552475EE12}"/>
          </ac:picMkLst>
        </pc:picChg>
        <pc:picChg chg="add mod ord">
          <ac:chgData name="Colin Huntly" userId="38828bb4-7b1f-41e6-8188-a4766e841ad6" providerId="ADAL" clId="{A4D341B4-2D2D-4C60-9FC6-8A0562FF16F2}" dt="2023-09-14T07:39:37.480" v="9002" actId="164"/>
          <ac:picMkLst>
            <pc:docMk/>
            <pc:sldMk cId="550876154" sldId="279"/>
            <ac:picMk id="6" creationId="{9469B5E8-32E2-A528-B365-CA30EDA8EEDA}"/>
          </ac:picMkLst>
        </pc:picChg>
        <pc:picChg chg="add mod ord">
          <ac:chgData name="Colin Huntly" userId="38828bb4-7b1f-41e6-8188-a4766e841ad6" providerId="ADAL" clId="{A4D341B4-2D2D-4C60-9FC6-8A0562FF16F2}" dt="2023-09-14T07:39:37.480" v="9002" actId="164"/>
          <ac:picMkLst>
            <pc:docMk/>
            <pc:sldMk cId="550876154" sldId="279"/>
            <ac:picMk id="8" creationId="{4160B12E-6213-FE96-83AC-227FD807F894}"/>
          </ac:picMkLst>
        </pc:picChg>
        <pc:picChg chg="add mod">
          <ac:chgData name="Colin Huntly" userId="38828bb4-7b1f-41e6-8188-a4766e841ad6" providerId="ADAL" clId="{A4D341B4-2D2D-4C60-9FC6-8A0562FF16F2}" dt="2023-09-14T07:40:54.116" v="9033" actId="1036"/>
          <ac:picMkLst>
            <pc:docMk/>
            <pc:sldMk cId="550876154" sldId="279"/>
            <ac:picMk id="1026" creationId="{19BB0BC7-C0EC-087D-1031-075EEAC8EF91}"/>
          </ac:picMkLst>
        </pc:picChg>
        <pc:picChg chg="add mod">
          <ac:chgData name="Colin Huntly" userId="38828bb4-7b1f-41e6-8188-a4766e841ad6" providerId="ADAL" clId="{A4D341B4-2D2D-4C60-9FC6-8A0562FF16F2}" dt="2023-09-14T07:40:21.784" v="9010" actId="1076"/>
          <ac:picMkLst>
            <pc:docMk/>
            <pc:sldMk cId="550876154" sldId="279"/>
            <ac:picMk id="1028" creationId="{F3B305B6-609E-27A4-0C9C-439F0E79D6B9}"/>
          </ac:picMkLst>
        </pc:picChg>
      </pc:sldChg>
      <pc:sldChg chg="addSp delSp modSp new mod">
        <pc:chgData name="Colin Huntly" userId="38828bb4-7b1f-41e6-8188-a4766e841ad6" providerId="ADAL" clId="{A4D341B4-2D2D-4C60-9FC6-8A0562FF16F2}" dt="2023-09-14T07:47:37.244" v="9052"/>
        <pc:sldMkLst>
          <pc:docMk/>
          <pc:sldMk cId="3586774699" sldId="280"/>
        </pc:sldMkLst>
        <pc:spChg chg="mod">
          <ac:chgData name="Colin Huntly" userId="38828bb4-7b1f-41e6-8188-a4766e841ad6" providerId="ADAL" clId="{A4D341B4-2D2D-4C60-9FC6-8A0562FF16F2}" dt="2023-09-14T07:24:01.470" v="8884" actId="1035"/>
          <ac:spMkLst>
            <pc:docMk/>
            <pc:sldMk cId="3586774699" sldId="280"/>
            <ac:spMk id="2" creationId="{EB03FC19-E1AE-AC37-2E0A-8C2FD31A768C}"/>
          </ac:spMkLst>
        </pc:spChg>
        <pc:spChg chg="mod">
          <ac:chgData name="Colin Huntly" userId="38828bb4-7b1f-41e6-8188-a4766e841ad6" providerId="ADAL" clId="{A4D341B4-2D2D-4C60-9FC6-8A0562FF16F2}" dt="2023-09-14T07:25:35.736" v="8891" actId="207"/>
          <ac:spMkLst>
            <pc:docMk/>
            <pc:sldMk cId="3586774699" sldId="280"/>
            <ac:spMk id="3" creationId="{F9B21B8D-24F5-74A8-33BE-29B3B555EE66}"/>
          </ac:spMkLst>
        </pc:spChg>
        <pc:picChg chg="add mod">
          <ac:chgData name="Colin Huntly" userId="38828bb4-7b1f-41e6-8188-a4766e841ad6" providerId="ADAL" clId="{A4D341B4-2D2D-4C60-9FC6-8A0562FF16F2}" dt="2023-09-14T07:47:37.244" v="9052"/>
          <ac:picMkLst>
            <pc:docMk/>
            <pc:sldMk cId="3586774699" sldId="280"/>
            <ac:picMk id="4" creationId="{E015D06C-3C7B-EF0E-26C8-9277EB6AB095}"/>
          </ac:picMkLst>
        </pc:picChg>
        <pc:picChg chg="add del">
          <ac:chgData name="Colin Huntly" userId="38828bb4-7b1f-41e6-8188-a4766e841ad6" providerId="ADAL" clId="{A4D341B4-2D2D-4C60-9FC6-8A0562FF16F2}" dt="2023-09-14T07:47:27.888" v="9051"/>
          <ac:picMkLst>
            <pc:docMk/>
            <pc:sldMk cId="3586774699" sldId="280"/>
            <ac:picMk id="2050" creationId="{7CE9C1E3-FE5E-940C-9588-96F0F84A9BC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1FAE9-87E3-4060-8A73-F65B53CC2C91}" type="datetimeFigureOut">
              <a:rPr lang="en-AU" smtClean="0"/>
              <a:t>14/09/2023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BFFF9-1CDA-4281-8C0D-30E6483D7D75}" type="slidenum">
              <a:rPr lang="en-AU" smtClean="0"/>
              <a:t>‹#›</a:t>
            </a:fld>
            <a:endParaRPr lang="en-AU"/>
          </a:p>
        </p:txBody>
      </p:sp>
    </p:spTree>
    <p:extLst>
      <p:ext uri="{BB962C8B-B14F-4D97-AF65-F5344CB8AC3E}">
        <p14:creationId xmlns:p14="http://schemas.microsoft.com/office/powerpoint/2010/main" val="244612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notes"/>
          <p:cNvSpPr txBox="1">
            <a:spLocks noGrp="1"/>
          </p:cNvSpPr>
          <p:nvPr>
            <p:ph type="body" idx="1"/>
          </p:nvPr>
        </p:nvSpPr>
        <p:spPr>
          <a:xfrm>
            <a:off x="993127" y="3228923"/>
            <a:ext cx="7940385" cy="3058465"/>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130" name="Google Shape;130;p1:notes"/>
          <p:cNvSpPr>
            <a:spLocks noGrp="1" noRot="1" noChangeAspect="1"/>
          </p:cNvSpPr>
          <p:nvPr>
            <p:ph type="sldImg" idx="2"/>
          </p:nvPr>
        </p:nvSpPr>
        <p:spPr>
          <a:xfrm>
            <a:off x="3263900" y="509588"/>
            <a:ext cx="3398838" cy="254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txBox="1">
            <a:spLocks noGrp="1"/>
          </p:cNvSpPr>
          <p:nvPr>
            <p:ph type="body" idx="1"/>
          </p:nvPr>
        </p:nvSpPr>
        <p:spPr>
          <a:xfrm>
            <a:off x="993127" y="3228923"/>
            <a:ext cx="7940385" cy="3058465"/>
          </a:xfrm>
          <a:prstGeom prst="rect">
            <a:avLst/>
          </a:prstGeom>
        </p:spPr>
        <p:txBody>
          <a:bodyPr spcFirstLastPara="1" wrap="square" lIns="91300" tIns="45650" rIns="91300" bIns="45650" anchor="t" anchorCtr="0">
            <a:noAutofit/>
          </a:bodyPr>
          <a:lstStyle/>
          <a:p>
            <a:pPr marL="0" lvl="0" indent="0" algn="l" rtl="0">
              <a:spcBef>
                <a:spcPts val="360"/>
              </a:spcBef>
              <a:spcAft>
                <a:spcPts val="0"/>
              </a:spcAft>
              <a:buNone/>
            </a:pPr>
            <a:endParaRPr/>
          </a:p>
        </p:txBody>
      </p:sp>
      <p:sp>
        <p:nvSpPr>
          <p:cNvPr id="138" name="Google Shape;138;p2:notes"/>
          <p:cNvSpPr>
            <a:spLocks noGrp="1" noRot="1" noChangeAspect="1"/>
          </p:cNvSpPr>
          <p:nvPr>
            <p:ph type="sldImg" idx="2"/>
          </p:nvPr>
        </p:nvSpPr>
        <p:spPr>
          <a:xfrm>
            <a:off x="3263900" y="509588"/>
            <a:ext cx="3398838" cy="25479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05102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74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60453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92747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01915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0787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816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233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90464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959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9263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53817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pngall.com/biohazard-symbol-png/" TargetMode="Externa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www.hcourt.gov.au/cases/cases-av/av-2023-06-0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microsoft.com/office/2007/relationships/hdphoto" Target="../media/hdphoto1.wdp"/><Relationship Id="rId7" Type="http://schemas.openxmlformats.org/officeDocument/2006/relationships/image" Target="../media/image8.jp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pinterest.jp/pin/517632550897920299/" TargetMode="External"/><Relationship Id="rId5" Type="http://schemas.openxmlformats.org/officeDocument/2006/relationships/image" Target="../media/image17.jpg"/><Relationship Id="rId10" Type="http://schemas.microsoft.com/office/2007/relationships/hdphoto" Target="../media/hdphoto2.wdp"/><Relationship Id="rId4" Type="http://schemas.openxmlformats.org/officeDocument/2006/relationships/hyperlink" Target="https://www.psychologytoday.com/blog/turning-straw-gold/201306/four-common-misconceptions-about-the-bill-rights" TargetMode="External"/><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2309" y="1141901"/>
            <a:ext cx="6975231" cy="2387600"/>
          </a:xfrm>
        </p:spPr>
        <p:txBody>
          <a:bodyPr>
            <a:normAutofit/>
          </a:bodyPr>
          <a:lstStyle/>
          <a:p>
            <a:r>
              <a:rPr lang="en-US" dirty="0">
                <a:ea typeface="+mj-lt"/>
                <a:cs typeface="+mj-lt"/>
              </a:rPr>
              <a:t>Reception Issues? </a:t>
            </a:r>
            <a:endParaRPr lang="en-US" sz="3200" dirty="0">
              <a:ea typeface="Calibri Light" panose="020F0302020204030204"/>
              <a:cs typeface="Calibri Light" panose="020F0302020204030204"/>
            </a:endParaRPr>
          </a:p>
        </p:txBody>
      </p:sp>
      <p:sp>
        <p:nvSpPr>
          <p:cNvPr id="3" name="Subtitle 2"/>
          <p:cNvSpPr>
            <a:spLocks noGrp="1"/>
          </p:cNvSpPr>
          <p:nvPr>
            <p:ph type="subTitle" idx="1"/>
          </p:nvPr>
        </p:nvSpPr>
        <p:spPr>
          <a:xfrm>
            <a:off x="1172309" y="3562961"/>
            <a:ext cx="6975231" cy="1655762"/>
          </a:xfrm>
        </p:spPr>
        <p:txBody>
          <a:bodyPr vert="horz" lIns="91440" tIns="45720" rIns="91440" bIns="45720" rtlCol="0" anchor="t">
            <a:normAutofit/>
          </a:bodyPr>
          <a:lstStyle/>
          <a:p>
            <a:r>
              <a:rPr lang="en-US" sz="3200" dirty="0">
                <a:latin typeface="Calibri Light"/>
                <a:ea typeface="Calibri Light"/>
                <a:cs typeface="Calibri Light"/>
              </a:rPr>
              <a:t>Check your regional settings</a:t>
            </a:r>
          </a:p>
          <a:p>
            <a:endParaRPr lang="en-US" sz="3200" dirty="0">
              <a:latin typeface="Calibri Light"/>
              <a:ea typeface="Calibri Light"/>
              <a:cs typeface="Calibri Light"/>
            </a:endParaRPr>
          </a:p>
          <a:p>
            <a:pPr algn="r"/>
            <a:r>
              <a:rPr lang="en-US" sz="2000" b="1" dirty="0">
                <a:latin typeface="Calibri Light"/>
                <a:ea typeface="Calibri Light"/>
                <a:cs typeface="Calibri Light"/>
              </a:rPr>
              <a:t>Dr Colin Huntly</a:t>
            </a:r>
            <a:endParaRPr lang="en-US" dirty="0"/>
          </a:p>
        </p:txBody>
      </p:sp>
      <p:pic>
        <p:nvPicPr>
          <p:cNvPr id="5" name="Picture 5" descr="A white deer head with antlers&#10;&#10;Description automatically generated">
            <a:extLst>
              <a:ext uri="{FF2B5EF4-FFF2-40B4-BE49-F238E27FC236}">
                <a16:creationId xmlns:a16="http://schemas.microsoft.com/office/drawing/2014/main" id="{A1FDE90C-5198-ECF1-19B0-51249427C227}"/>
              </a:ext>
            </a:extLst>
          </p:cNvPr>
          <p:cNvPicPr>
            <a:picLocks noChangeAspect="1"/>
          </p:cNvPicPr>
          <p:nvPr/>
        </p:nvPicPr>
        <p:blipFill>
          <a:blip r:embed="rId2"/>
          <a:stretch>
            <a:fillRect/>
          </a:stretch>
        </p:blipFill>
        <p:spPr>
          <a:xfrm>
            <a:off x="6858000" y="5054252"/>
            <a:ext cx="1045617" cy="793136"/>
          </a:xfrm>
          <a:prstGeom prst="rect">
            <a:avLst/>
          </a:prstGeom>
        </p:spPr>
      </p:pic>
      <p:grpSp>
        <p:nvGrpSpPr>
          <p:cNvPr id="13" name="Group 12">
            <a:extLst>
              <a:ext uri="{FF2B5EF4-FFF2-40B4-BE49-F238E27FC236}">
                <a16:creationId xmlns:a16="http://schemas.microsoft.com/office/drawing/2014/main" id="{4308E7A0-38A2-19A3-6646-57C05122C4B3}"/>
              </a:ext>
            </a:extLst>
          </p:cNvPr>
          <p:cNvGrpSpPr/>
          <p:nvPr/>
        </p:nvGrpSpPr>
        <p:grpSpPr>
          <a:xfrm>
            <a:off x="7135062" y="729403"/>
            <a:ext cx="1260363" cy="1452323"/>
            <a:chOff x="10341707" y="4689668"/>
            <a:chExt cx="1825346" cy="2125995"/>
          </a:xfrm>
        </p:grpSpPr>
        <p:pic>
          <p:nvPicPr>
            <p:cNvPr id="10" name="Picture 10" descr="A white building with a balcony&#10;&#10;Description automatically generated">
              <a:extLst>
                <a:ext uri="{FF2B5EF4-FFF2-40B4-BE49-F238E27FC236}">
                  <a16:creationId xmlns:a16="http://schemas.microsoft.com/office/drawing/2014/main" id="{EE07761D-4786-1B88-0BDE-3C1F17D91E5B}"/>
                </a:ext>
              </a:extLst>
            </p:cNvPr>
            <p:cNvPicPr>
              <a:picLocks noChangeAspect="1"/>
            </p:cNvPicPr>
            <p:nvPr/>
          </p:nvPicPr>
          <p:blipFill rotWithShape="1">
            <a:blip r:embed="rId3"/>
            <a:srcRect t="-182" r="23045" b="-541"/>
            <a:stretch/>
          </p:blipFill>
          <p:spPr>
            <a:xfrm>
              <a:off x="10341708" y="4992077"/>
              <a:ext cx="1825345" cy="1823586"/>
            </a:xfrm>
            <a:prstGeom prst="rect">
              <a:avLst/>
            </a:prstGeom>
          </p:spPr>
        </p:pic>
        <p:pic>
          <p:nvPicPr>
            <p:cNvPr id="11" name="Picture 11" descr="A black text on a white background&#10;&#10;Description automatically generated">
              <a:extLst>
                <a:ext uri="{FF2B5EF4-FFF2-40B4-BE49-F238E27FC236}">
                  <a16:creationId xmlns:a16="http://schemas.microsoft.com/office/drawing/2014/main" id="{F5839FF2-392E-C525-7076-54A7B429F81C}"/>
                </a:ext>
              </a:extLst>
            </p:cNvPr>
            <p:cNvPicPr>
              <a:picLocks noChangeAspect="1"/>
            </p:cNvPicPr>
            <p:nvPr/>
          </p:nvPicPr>
          <p:blipFill>
            <a:blip r:embed="rId4"/>
            <a:stretch>
              <a:fillRect/>
            </a:stretch>
          </p:blipFill>
          <p:spPr>
            <a:xfrm>
              <a:off x="10341707" y="4689668"/>
              <a:ext cx="1736970" cy="262895"/>
            </a:xfrm>
            <a:prstGeom prst="rect">
              <a:avLst/>
            </a:prstGeom>
          </p:spPr>
        </p:pic>
      </p:grpSp>
      <p:sp>
        <p:nvSpPr>
          <p:cNvPr id="12" name="TextBox 11">
            <a:extLst>
              <a:ext uri="{FF2B5EF4-FFF2-40B4-BE49-F238E27FC236}">
                <a16:creationId xmlns:a16="http://schemas.microsoft.com/office/drawing/2014/main" id="{0E25432F-07B3-5A4F-4557-2ABAB6E27D6D}"/>
              </a:ext>
            </a:extLst>
          </p:cNvPr>
          <p:cNvSpPr txBox="1"/>
          <p:nvPr/>
        </p:nvSpPr>
        <p:spPr>
          <a:xfrm>
            <a:off x="2233247" y="5992060"/>
            <a:ext cx="485335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i="1" dirty="0"/>
              <a:t>Liability limited by a scheme approved under Professional Standards legislation.</a:t>
            </a:r>
            <a:endParaRPr lang="en-US" b="1" dirty="0"/>
          </a:p>
        </p:txBody>
      </p:sp>
      <p:grpSp>
        <p:nvGrpSpPr>
          <p:cNvPr id="4" name="Group 3">
            <a:extLst>
              <a:ext uri="{FF2B5EF4-FFF2-40B4-BE49-F238E27FC236}">
                <a16:creationId xmlns:a16="http://schemas.microsoft.com/office/drawing/2014/main" id="{53F68FE6-91C7-9036-3EBD-611B5112BB1C}"/>
              </a:ext>
            </a:extLst>
          </p:cNvPr>
          <p:cNvGrpSpPr/>
          <p:nvPr/>
        </p:nvGrpSpPr>
        <p:grpSpPr>
          <a:xfrm>
            <a:off x="4466455" y="729403"/>
            <a:ext cx="2085527" cy="952501"/>
            <a:chOff x="6516199" y="362087"/>
            <a:chExt cx="3633299" cy="1735205"/>
          </a:xfrm>
        </p:grpSpPr>
        <p:pic>
          <p:nvPicPr>
            <p:cNvPr id="15" name="Picture 15" descr="A black and gold logo with a swan and crossed swords&#10;&#10;Description automatically generated">
              <a:extLst>
                <a:ext uri="{FF2B5EF4-FFF2-40B4-BE49-F238E27FC236}">
                  <a16:creationId xmlns:a16="http://schemas.microsoft.com/office/drawing/2014/main" id="{F3EE6E31-6726-90A4-E469-7E73EC2D6ECB}"/>
                </a:ext>
              </a:extLst>
            </p:cNvPr>
            <p:cNvPicPr>
              <a:picLocks noChangeAspect="1"/>
            </p:cNvPicPr>
            <p:nvPr/>
          </p:nvPicPr>
          <p:blipFill>
            <a:blip r:embed="rId5"/>
            <a:stretch>
              <a:fillRect/>
            </a:stretch>
          </p:blipFill>
          <p:spPr>
            <a:xfrm>
              <a:off x="8568348" y="420810"/>
              <a:ext cx="1581150" cy="1581150"/>
            </a:xfrm>
            <a:prstGeom prst="rect">
              <a:avLst/>
            </a:prstGeom>
          </p:spPr>
        </p:pic>
        <p:pic>
          <p:nvPicPr>
            <p:cNvPr id="1026" name="Picture 2">
              <a:extLst>
                <a:ext uri="{FF2B5EF4-FFF2-40B4-BE49-F238E27FC236}">
                  <a16:creationId xmlns:a16="http://schemas.microsoft.com/office/drawing/2014/main" id="{E194AB7D-6AF8-58BD-8A82-799261711B3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199" y="362087"/>
              <a:ext cx="1451262" cy="173520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2" descr="ASPG Logo">
            <a:extLst>
              <a:ext uri="{FF2B5EF4-FFF2-40B4-BE49-F238E27FC236}">
                <a16:creationId xmlns:a16="http://schemas.microsoft.com/office/drawing/2014/main" id="{2E6D4D8E-E52F-9B09-51B7-CF39D32CB8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8575" y="735135"/>
            <a:ext cx="2990850" cy="952500"/>
          </a:xfrm>
          <a:prstGeom prst="rect">
            <a:avLst/>
          </a:prstGeom>
          <a:solidFill>
            <a:schemeClr val="accent1"/>
          </a:solidFill>
        </p:spPr>
      </p:pic>
      <p:sp>
        <p:nvSpPr>
          <p:cNvPr id="7" name="TextBox 6">
            <a:extLst>
              <a:ext uri="{FF2B5EF4-FFF2-40B4-BE49-F238E27FC236}">
                <a16:creationId xmlns:a16="http://schemas.microsoft.com/office/drawing/2014/main" id="{C8ECD793-2A5F-422E-B87E-8F18FEABEEBE}"/>
              </a:ext>
            </a:extLst>
          </p:cNvPr>
          <p:cNvSpPr txBox="1"/>
          <p:nvPr/>
        </p:nvSpPr>
        <p:spPr>
          <a:xfrm>
            <a:off x="691388" y="1681904"/>
            <a:ext cx="3969356" cy="615553"/>
          </a:xfrm>
          <a:prstGeom prst="rect">
            <a:avLst/>
          </a:prstGeom>
          <a:noFill/>
        </p:spPr>
        <p:txBody>
          <a:bodyPr wrap="none" rtlCol="0">
            <a:spAutoFit/>
          </a:bodyPr>
          <a:lstStyle/>
          <a:p>
            <a:r>
              <a:rPr lang="en-US" dirty="0"/>
              <a:t>Annual Conference 2023 </a:t>
            </a:r>
          </a:p>
          <a:p>
            <a:r>
              <a:rPr lang="en-US" sz="1600" b="1" dirty="0"/>
              <a:t>Freedom of Speech, Debate and Information</a:t>
            </a:r>
            <a:endParaRPr lang="en-AU" sz="1600" b="1" dirty="0"/>
          </a:p>
        </p:txBody>
      </p:sp>
      <p:sp>
        <p:nvSpPr>
          <p:cNvPr id="19" name="TextBox 18">
            <a:extLst>
              <a:ext uri="{FF2B5EF4-FFF2-40B4-BE49-F238E27FC236}">
                <a16:creationId xmlns:a16="http://schemas.microsoft.com/office/drawing/2014/main" id="{7B4E39B3-7A4C-A634-5F84-4512BEDCE589}"/>
              </a:ext>
            </a:extLst>
          </p:cNvPr>
          <p:cNvSpPr txBox="1"/>
          <p:nvPr/>
        </p:nvSpPr>
        <p:spPr>
          <a:xfrm>
            <a:off x="2286000" y="3244334"/>
            <a:ext cx="4572000" cy="369332"/>
          </a:xfrm>
          <a:prstGeom prst="rect">
            <a:avLst/>
          </a:prstGeom>
          <a:noFill/>
        </p:spPr>
        <p:txBody>
          <a:bodyPr wrap="square">
            <a:spAutoFit/>
          </a:bodyPr>
          <a:lstStyle/>
          <a:p>
            <a:r>
              <a:rPr lang="en-AU" b="0" dirty="0">
                <a:effectLst/>
              </a:rPr>
              <a:t> </a:t>
            </a:r>
            <a:endParaRPr lang="en-AU" dirty="0"/>
          </a:p>
        </p:txBody>
      </p:sp>
      <p:pic>
        <p:nvPicPr>
          <p:cNvPr id="8" name="Picture 7" descr="A blue and black background&#10;&#10;Description automatically generated with medium confidence">
            <a:extLst>
              <a:ext uri="{FF2B5EF4-FFF2-40B4-BE49-F238E27FC236}">
                <a16:creationId xmlns:a16="http://schemas.microsoft.com/office/drawing/2014/main" id="{9E36EF37-DDBA-8175-B04A-D6FC2581219A}"/>
              </a:ext>
            </a:extLst>
          </p:cNvPr>
          <p:cNvPicPr>
            <a:picLocks noChangeAspect="1"/>
          </p:cNvPicPr>
          <p:nvPr/>
        </p:nvPicPr>
        <p:blipFill rotWithShape="1">
          <a:blip r:embed="rId8">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3B8FF-424D-6429-B778-8E3DAE3475C2}"/>
              </a:ext>
            </a:extLst>
          </p:cNvPr>
          <p:cNvSpPr>
            <a:spLocks noGrp="1"/>
          </p:cNvSpPr>
          <p:nvPr>
            <p:ph type="title"/>
          </p:nvPr>
        </p:nvSpPr>
        <p:spPr>
          <a:xfrm>
            <a:off x="628650" y="242761"/>
            <a:ext cx="7886700" cy="982710"/>
          </a:xfrm>
        </p:spPr>
        <p:txBody>
          <a:bodyPr/>
          <a:lstStyle/>
          <a:p>
            <a:r>
              <a:rPr lang="en-US" dirty="0"/>
              <a:t>Constitutional Sovereignty</a:t>
            </a:r>
            <a:endParaRPr lang="en-AU" dirty="0"/>
          </a:p>
        </p:txBody>
      </p:sp>
      <p:sp>
        <p:nvSpPr>
          <p:cNvPr id="3" name="Content Placeholder 2">
            <a:extLst>
              <a:ext uri="{FF2B5EF4-FFF2-40B4-BE49-F238E27FC236}">
                <a16:creationId xmlns:a16="http://schemas.microsoft.com/office/drawing/2014/main" id="{95C0D9D8-9988-330B-A248-4BBE96D86EAE}"/>
              </a:ext>
            </a:extLst>
          </p:cNvPr>
          <p:cNvSpPr>
            <a:spLocks noGrp="1"/>
          </p:cNvSpPr>
          <p:nvPr>
            <p:ph idx="1"/>
          </p:nvPr>
        </p:nvSpPr>
        <p:spPr>
          <a:xfrm>
            <a:off x="554182" y="951834"/>
            <a:ext cx="8340435" cy="3297382"/>
          </a:xfrm>
        </p:spPr>
        <p:txBody>
          <a:bodyPr>
            <a:normAutofit/>
          </a:bodyPr>
          <a:lstStyle/>
          <a:p>
            <a:pPr>
              <a:lnSpc>
                <a:spcPct val="130000"/>
              </a:lnSpc>
            </a:pPr>
            <a:r>
              <a:rPr lang="en-US" sz="1800" dirty="0"/>
              <a:t>Prior to Federation – </a:t>
            </a:r>
            <a:r>
              <a:rPr lang="en-US" sz="1800" i="1" dirty="0"/>
              <a:t>Paramount Force</a:t>
            </a:r>
            <a:r>
              <a:rPr lang="en-US" sz="1800" dirty="0"/>
              <a:t>:</a:t>
            </a:r>
          </a:p>
          <a:p>
            <a:pPr lvl="1">
              <a:lnSpc>
                <a:spcPct val="130000"/>
              </a:lnSpc>
            </a:pPr>
            <a:r>
              <a:rPr lang="en-US" sz="1600" i="1" dirty="0"/>
              <a:t>Australian Courts Act 1828 </a:t>
            </a:r>
            <a:r>
              <a:rPr lang="en-US" sz="1600" dirty="0"/>
              <a:t>(Imp) </a:t>
            </a:r>
          </a:p>
          <a:p>
            <a:pPr lvl="1">
              <a:lnSpc>
                <a:spcPct val="130000"/>
              </a:lnSpc>
            </a:pPr>
            <a:r>
              <a:rPr lang="en-US" sz="1600" i="1" dirty="0"/>
              <a:t>Colonial Laws Validity Act 1865 </a:t>
            </a:r>
            <a:r>
              <a:rPr lang="en-US" sz="1600" dirty="0"/>
              <a:t>(Imp)</a:t>
            </a:r>
            <a:endParaRPr lang="en-AU" sz="1600" dirty="0"/>
          </a:p>
          <a:p>
            <a:pPr lvl="1">
              <a:lnSpc>
                <a:spcPct val="130000"/>
              </a:lnSpc>
            </a:pPr>
            <a:r>
              <a:rPr lang="en-US" sz="1600" i="1" dirty="0"/>
              <a:t>Commonwealth of Australia Constitution Act 1900 </a:t>
            </a:r>
            <a:r>
              <a:rPr lang="en-US" sz="1600" dirty="0"/>
              <a:t>(Imp) </a:t>
            </a:r>
          </a:p>
          <a:p>
            <a:pPr>
              <a:lnSpc>
                <a:spcPct val="130000"/>
              </a:lnSpc>
            </a:pPr>
            <a:r>
              <a:rPr lang="en-US" sz="1800" dirty="0"/>
              <a:t>Federation – Re</a:t>
            </a:r>
            <a:r>
              <a:rPr lang="en-US" sz="1800" i="1" dirty="0"/>
              <a:t>-constitution</a:t>
            </a:r>
            <a:r>
              <a:rPr lang="en-US" sz="1800" dirty="0"/>
              <a:t>:</a:t>
            </a:r>
          </a:p>
          <a:p>
            <a:pPr lvl="1">
              <a:lnSpc>
                <a:spcPct val="130000"/>
              </a:lnSpc>
            </a:pPr>
            <a:r>
              <a:rPr lang="en-US" sz="1600" i="1" dirty="0"/>
              <a:t>Constitution</a:t>
            </a:r>
            <a:r>
              <a:rPr lang="en-US" sz="1600" dirty="0"/>
              <a:t> (Centenarian voices) “</a:t>
            </a:r>
          </a:p>
          <a:p>
            <a:pPr>
              <a:lnSpc>
                <a:spcPct val="130000"/>
              </a:lnSpc>
            </a:pPr>
            <a:r>
              <a:rPr lang="en-US" sz="1800" dirty="0"/>
              <a:t>Post- Federation</a:t>
            </a:r>
          </a:p>
          <a:p>
            <a:pPr lvl="1">
              <a:lnSpc>
                <a:spcPct val="130000"/>
              </a:lnSpc>
            </a:pPr>
            <a:r>
              <a:rPr lang="en-US" sz="1400" b="1" dirty="0"/>
              <a:t>Express adoption/declaration of Article 9</a:t>
            </a:r>
          </a:p>
          <a:p>
            <a:pPr lvl="1">
              <a:lnSpc>
                <a:spcPct val="130000"/>
              </a:lnSpc>
            </a:pPr>
            <a:endParaRPr lang="en-US" sz="1400" dirty="0"/>
          </a:p>
        </p:txBody>
      </p:sp>
      <p:sp>
        <p:nvSpPr>
          <p:cNvPr id="4" name="TextBox 3">
            <a:extLst>
              <a:ext uri="{FF2B5EF4-FFF2-40B4-BE49-F238E27FC236}">
                <a16:creationId xmlns:a16="http://schemas.microsoft.com/office/drawing/2014/main" id="{A66BE8CB-87FD-68A3-532D-82BE07833161}"/>
              </a:ext>
            </a:extLst>
          </p:cNvPr>
          <p:cNvSpPr txBox="1"/>
          <p:nvPr/>
        </p:nvSpPr>
        <p:spPr>
          <a:xfrm>
            <a:off x="1191487" y="4267692"/>
            <a:ext cx="7453749" cy="1513363"/>
          </a:xfrm>
          <a:prstGeom prst="rect">
            <a:avLst/>
          </a:prstGeom>
          <a:noFill/>
        </p:spPr>
        <p:txBody>
          <a:bodyPr wrap="square" numCol="2" rtlCol="0">
            <a:spAutoFit/>
          </a:bodyPr>
          <a:lstStyle/>
          <a:p>
            <a:pPr marL="171450" indent="-171450">
              <a:lnSpc>
                <a:spcPct val="130000"/>
              </a:lnSpc>
              <a:buFont typeface="Arial" panose="020B0604020202020204" pitchFamily="34" charset="0"/>
              <a:buChar char="•"/>
            </a:pPr>
            <a:r>
              <a:rPr lang="en-US" sz="1200" i="1" dirty="0"/>
              <a:t>Imperial Acts Application Act </a:t>
            </a:r>
            <a:r>
              <a:rPr lang="en-US" sz="1200" b="1" i="1" dirty="0"/>
              <a:t>1969</a:t>
            </a:r>
            <a:r>
              <a:rPr lang="en-US" sz="1200" i="1" dirty="0"/>
              <a:t> </a:t>
            </a:r>
            <a:r>
              <a:rPr lang="en-US" sz="1200" dirty="0"/>
              <a:t>(NSW) s 6,  Sch.2</a:t>
            </a:r>
          </a:p>
          <a:p>
            <a:pPr marL="171450" indent="-171450">
              <a:lnSpc>
                <a:spcPct val="130000"/>
              </a:lnSpc>
              <a:buFont typeface="Arial" panose="020B0604020202020204" pitchFamily="34" charset="0"/>
              <a:buChar char="•"/>
            </a:pPr>
            <a:r>
              <a:rPr lang="en-US" sz="1200" i="1" dirty="0"/>
              <a:t>Imperial Acts Application Act </a:t>
            </a:r>
            <a:r>
              <a:rPr lang="en-US" sz="1200" b="1" i="1" dirty="0"/>
              <a:t>1980</a:t>
            </a:r>
            <a:r>
              <a:rPr lang="en-US" sz="1200" i="1" dirty="0"/>
              <a:t> </a:t>
            </a:r>
            <a:r>
              <a:rPr lang="en-US" sz="1200" dirty="0"/>
              <a:t>(Vic) ss 3, 8,  Sch </a:t>
            </a:r>
          </a:p>
          <a:p>
            <a:pPr marL="171450" indent="-171450">
              <a:lnSpc>
                <a:spcPct val="130000"/>
              </a:lnSpc>
              <a:buFont typeface="Arial" panose="020B0604020202020204" pitchFamily="34" charset="0"/>
              <a:buChar char="•"/>
            </a:pPr>
            <a:r>
              <a:rPr lang="en-US" sz="1200" i="1" dirty="0"/>
              <a:t>Imperial Acts Application Act </a:t>
            </a:r>
            <a:r>
              <a:rPr lang="en-US" sz="1200" b="1" i="1" dirty="0"/>
              <a:t>1984</a:t>
            </a:r>
            <a:r>
              <a:rPr lang="en-US" sz="1200" i="1" dirty="0"/>
              <a:t> </a:t>
            </a:r>
            <a:r>
              <a:rPr lang="en-US" sz="1200" dirty="0"/>
              <a:t>(Qld) s 5, Sch.1</a:t>
            </a:r>
          </a:p>
          <a:p>
            <a:pPr marL="171450" indent="-171450">
              <a:lnSpc>
                <a:spcPct val="130000"/>
              </a:lnSpc>
              <a:buFont typeface="Arial" panose="020B0604020202020204" pitchFamily="34" charset="0"/>
              <a:buChar char="•"/>
            </a:pPr>
            <a:r>
              <a:rPr lang="en-US" sz="1200" i="1" dirty="0"/>
              <a:t>Parliamentary Privileges Act </a:t>
            </a:r>
            <a:r>
              <a:rPr lang="en-US" sz="1200" b="1" i="1" dirty="0"/>
              <a:t>1987</a:t>
            </a:r>
            <a:r>
              <a:rPr lang="en-US" sz="1200" i="1" dirty="0"/>
              <a:t> </a:t>
            </a:r>
            <a:r>
              <a:rPr lang="en-US" sz="1200" dirty="0"/>
              <a:t>(</a:t>
            </a:r>
            <a:r>
              <a:rPr lang="en-US" sz="1200" dirty="0" err="1"/>
              <a:t>Cth</a:t>
            </a:r>
            <a:r>
              <a:rPr lang="en-US" sz="1200" dirty="0"/>
              <a:t>) s 16(1)</a:t>
            </a:r>
          </a:p>
          <a:p>
            <a:pPr marL="171450" indent="-171450">
              <a:lnSpc>
                <a:spcPct val="130000"/>
              </a:lnSpc>
              <a:buFont typeface="Arial" panose="020B0604020202020204" pitchFamily="34" charset="0"/>
              <a:buChar char="•"/>
            </a:pPr>
            <a:r>
              <a:rPr lang="en-US" sz="1200" i="1" dirty="0"/>
              <a:t>Australian Capital Territory (Self Government) Act </a:t>
            </a:r>
            <a:r>
              <a:rPr lang="en-US" sz="1200" b="1" i="1" dirty="0"/>
              <a:t>1988</a:t>
            </a:r>
            <a:r>
              <a:rPr lang="en-US" sz="1200" i="1" dirty="0"/>
              <a:t> </a:t>
            </a:r>
            <a:r>
              <a:rPr lang="en-US" sz="1200" dirty="0"/>
              <a:t>(</a:t>
            </a:r>
            <a:r>
              <a:rPr lang="en-US" sz="1200" dirty="0" err="1"/>
              <a:t>Cth</a:t>
            </a:r>
            <a:r>
              <a:rPr lang="en-US" sz="1200" dirty="0"/>
              <a:t>) s 24</a:t>
            </a:r>
          </a:p>
          <a:p>
            <a:pPr marL="171450" indent="-171450">
              <a:lnSpc>
                <a:spcPct val="130000"/>
              </a:lnSpc>
              <a:buFont typeface="Arial" panose="020B0604020202020204" pitchFamily="34" charset="0"/>
              <a:buChar char="•"/>
            </a:pPr>
            <a:r>
              <a:rPr lang="en-US" sz="1200" i="1" dirty="0"/>
              <a:t>Legislative Assembly (Powers and Privileges Act </a:t>
            </a:r>
            <a:r>
              <a:rPr lang="en-US" sz="1200" b="1" i="1" dirty="0"/>
              <a:t>1992</a:t>
            </a:r>
            <a:r>
              <a:rPr lang="en-US" sz="1200" i="1" dirty="0"/>
              <a:t> </a:t>
            </a:r>
            <a:r>
              <a:rPr lang="en-US" sz="1200" dirty="0"/>
              <a:t>(NT) s 6</a:t>
            </a:r>
          </a:p>
          <a:p>
            <a:pPr marL="171450" indent="-171450">
              <a:lnSpc>
                <a:spcPct val="130000"/>
              </a:lnSpc>
              <a:buFont typeface="Arial" panose="020B0604020202020204" pitchFamily="34" charset="0"/>
              <a:buChar char="•"/>
            </a:pPr>
            <a:r>
              <a:rPr lang="en-US" sz="1200" i="1" dirty="0"/>
              <a:t>Parliament of Queensland Act </a:t>
            </a:r>
            <a:r>
              <a:rPr lang="en-US" sz="1200" b="1" i="1" dirty="0"/>
              <a:t>2001</a:t>
            </a:r>
            <a:r>
              <a:rPr lang="en-US" sz="1200" i="1" dirty="0"/>
              <a:t> </a:t>
            </a:r>
            <a:r>
              <a:rPr lang="en-US" sz="1200" dirty="0"/>
              <a:t>(Qld) s 8(2)</a:t>
            </a:r>
          </a:p>
          <a:p>
            <a:pPr marL="171450" indent="-171450">
              <a:lnSpc>
                <a:spcPct val="130000"/>
              </a:lnSpc>
              <a:buFont typeface="Arial" panose="020B0604020202020204" pitchFamily="34" charset="0"/>
              <a:buChar char="•"/>
            </a:pPr>
            <a:r>
              <a:rPr lang="en-US" sz="1200" i="1" dirty="0"/>
              <a:t>Legislation Act </a:t>
            </a:r>
            <a:r>
              <a:rPr lang="en-US" sz="1200" b="1" i="1" dirty="0"/>
              <a:t>2001</a:t>
            </a:r>
            <a:r>
              <a:rPr lang="en-US" sz="1200" i="1" dirty="0"/>
              <a:t> </a:t>
            </a:r>
            <a:r>
              <a:rPr lang="en-US" sz="1200" dirty="0"/>
              <a:t>(ACT) s 17, Sch.1</a:t>
            </a:r>
          </a:p>
          <a:p>
            <a:endParaRPr lang="en-AU" sz="2000" dirty="0"/>
          </a:p>
        </p:txBody>
      </p:sp>
      <p:pic>
        <p:nvPicPr>
          <p:cNvPr id="5" name="Picture 4" descr="A blue and black background&#10;&#10;Description automatically generated with medium confidence">
            <a:extLst>
              <a:ext uri="{FF2B5EF4-FFF2-40B4-BE49-F238E27FC236}">
                <a16:creationId xmlns:a16="http://schemas.microsoft.com/office/drawing/2014/main" id="{5EF6E48B-499B-DF6F-497C-88D22A8F2B87}"/>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18569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C8F27-F031-7F81-F126-92926A389F9F}"/>
              </a:ext>
            </a:extLst>
          </p:cNvPr>
          <p:cNvSpPr>
            <a:spLocks noGrp="1"/>
          </p:cNvSpPr>
          <p:nvPr>
            <p:ph type="title"/>
          </p:nvPr>
        </p:nvSpPr>
        <p:spPr>
          <a:xfrm>
            <a:off x="628650" y="248655"/>
            <a:ext cx="7886700" cy="962967"/>
          </a:xfrm>
        </p:spPr>
        <p:txBody>
          <a:bodyPr/>
          <a:lstStyle/>
          <a:p>
            <a:r>
              <a:rPr lang="en-US" i="1" dirty="0"/>
              <a:t>Kirk’s</a:t>
            </a:r>
            <a:r>
              <a:rPr lang="en-US" dirty="0"/>
              <a:t> Islands of Immunity</a:t>
            </a:r>
            <a:endParaRPr lang="en-AU" dirty="0"/>
          </a:p>
        </p:txBody>
      </p:sp>
      <p:sp>
        <p:nvSpPr>
          <p:cNvPr id="3" name="Content Placeholder 2">
            <a:extLst>
              <a:ext uri="{FF2B5EF4-FFF2-40B4-BE49-F238E27FC236}">
                <a16:creationId xmlns:a16="http://schemas.microsoft.com/office/drawing/2014/main" id="{B03BC83B-A805-E523-A89A-DDB8A58C5DF5}"/>
              </a:ext>
            </a:extLst>
          </p:cNvPr>
          <p:cNvSpPr>
            <a:spLocks noGrp="1"/>
          </p:cNvSpPr>
          <p:nvPr>
            <p:ph idx="1"/>
          </p:nvPr>
        </p:nvSpPr>
        <p:spPr>
          <a:xfrm>
            <a:off x="526473" y="1035697"/>
            <a:ext cx="8072581" cy="4719781"/>
          </a:xfrm>
        </p:spPr>
        <p:txBody>
          <a:bodyPr>
            <a:noAutofit/>
          </a:bodyPr>
          <a:lstStyle/>
          <a:p>
            <a:pPr marL="0" indent="0">
              <a:buNone/>
            </a:pPr>
            <a:r>
              <a:rPr lang="en-US" sz="1800" i="1" dirty="0"/>
              <a:t>The Constitution establishes a minimum content of judicial review in cases of jurisdictional error</a:t>
            </a:r>
          </a:p>
          <a:p>
            <a:pPr marL="457200" lvl="1" indent="0">
              <a:buNone/>
            </a:pPr>
            <a:r>
              <a:rPr lang="en-US" sz="1600" b="1" i="1" dirty="0"/>
              <a:t>Kirk v Industrial Court (NSW) </a:t>
            </a:r>
            <a:r>
              <a:rPr lang="en-US" sz="1600" b="1" dirty="0"/>
              <a:t>(2010) </a:t>
            </a:r>
            <a:r>
              <a:rPr lang="en-US" sz="1600" dirty="0"/>
              <a:t>239 CLR 531 at 579-581 [95]-[100]; [2010] HCA 1</a:t>
            </a:r>
          </a:p>
          <a:p>
            <a:pPr marL="0" indent="0">
              <a:buNone/>
            </a:pPr>
            <a:endParaRPr lang="en-US" sz="1800" b="0" i="0" dirty="0">
              <a:solidFill>
                <a:srgbClr val="000000"/>
              </a:solidFill>
              <a:effectLst/>
              <a:latin typeface="athelas"/>
            </a:endParaRPr>
          </a:p>
          <a:p>
            <a:pPr marL="0" indent="0">
              <a:buNone/>
            </a:pPr>
            <a:r>
              <a:rPr lang="en-US" sz="1800" b="0" i="1" dirty="0">
                <a:solidFill>
                  <a:srgbClr val="000000"/>
                </a:solidFill>
                <a:effectLst/>
                <a:latin typeface="athelas"/>
              </a:rPr>
              <a:t>…</a:t>
            </a:r>
            <a:r>
              <a:rPr lang="en-US" sz="1800" b="1" i="1" dirty="0">
                <a:solidFill>
                  <a:srgbClr val="000000"/>
                </a:solidFill>
                <a:effectLst/>
                <a:latin typeface="athelas"/>
              </a:rPr>
              <a:t>where the procedure adopted can be shown itself to have failed to afford a fair opportunity to be heard, a denial of procedural fairness is established by nothing more than that failure and jurisdictional error is made out </a:t>
            </a:r>
            <a:r>
              <a:rPr lang="en-US" sz="1800" b="0" i="1" dirty="0">
                <a:solidFill>
                  <a:srgbClr val="000000"/>
                </a:solidFill>
                <a:effectLst/>
                <a:latin typeface="athelas"/>
              </a:rPr>
              <a:t>unless it can be shown by a respondent to a judicial review application that the failure did not deprive the person of the possibility of a successful outcome. That jurisdictional error is established in those cases </a:t>
            </a:r>
            <a:r>
              <a:rPr lang="en-US" sz="1800" b="1" i="1" dirty="0">
                <a:solidFill>
                  <a:srgbClr val="000000"/>
                </a:solidFill>
                <a:effectLst/>
                <a:latin typeface="athelas"/>
              </a:rPr>
              <a:t>reflects the primacy of the statutory rules and the separation of powers by which courts respect those rules</a:t>
            </a:r>
            <a:r>
              <a:rPr lang="en-US" sz="1800" b="0" i="1" dirty="0">
                <a:solidFill>
                  <a:srgbClr val="000000"/>
                </a:solidFill>
                <a:effectLst/>
                <a:latin typeface="athelas"/>
              </a:rPr>
              <a:t>. It reflects that judicial power is, and must be, exercised in a way which seeks </a:t>
            </a:r>
            <a:r>
              <a:rPr lang="en-US" sz="1800" b="1" i="1" dirty="0">
                <a:solidFill>
                  <a:srgbClr val="000000"/>
                </a:solidFill>
                <a:effectLst/>
                <a:latin typeface="athelas"/>
              </a:rPr>
              <a:t>to ensure that the values that underpin our democracy are upheld, including that power will not be exercised against an individual contrary to law</a:t>
            </a:r>
            <a:r>
              <a:rPr lang="en-US" sz="1800" b="0" i="1" dirty="0">
                <a:solidFill>
                  <a:srgbClr val="000000"/>
                </a:solidFill>
                <a:effectLst/>
                <a:latin typeface="athelas"/>
              </a:rPr>
              <a:t> and, at a more human level, that such </a:t>
            </a:r>
            <a:r>
              <a:rPr lang="en-US" sz="1800" b="1" i="1" dirty="0">
                <a:solidFill>
                  <a:srgbClr val="000000"/>
                </a:solidFill>
                <a:effectLst/>
                <a:latin typeface="athelas"/>
              </a:rPr>
              <a:t>exercises of power respect the integrity and the dignity of individuals who are subject to that power</a:t>
            </a:r>
            <a:r>
              <a:rPr lang="en-US" sz="1800" b="0" i="1" dirty="0">
                <a:solidFill>
                  <a:srgbClr val="000000"/>
                </a:solidFill>
                <a:effectLst/>
                <a:latin typeface="athelas"/>
              </a:rPr>
              <a:t>.</a:t>
            </a:r>
          </a:p>
          <a:p>
            <a:pPr marL="0" indent="0" algn="r">
              <a:buNone/>
            </a:pPr>
            <a:r>
              <a:rPr lang="en-US" sz="1800" i="1" dirty="0">
                <a:solidFill>
                  <a:srgbClr val="000000"/>
                </a:solidFill>
                <a:latin typeface="athelas"/>
              </a:rPr>
              <a:t>	</a:t>
            </a:r>
            <a:r>
              <a:rPr lang="en-US" sz="1600" b="1" i="1" dirty="0">
                <a:solidFill>
                  <a:srgbClr val="000000"/>
                </a:solidFill>
                <a:latin typeface="athelas"/>
              </a:rPr>
              <a:t>Nathanson v Minister for Home Affairs </a:t>
            </a:r>
            <a:r>
              <a:rPr lang="en-US" sz="1600" b="1" dirty="0">
                <a:solidFill>
                  <a:srgbClr val="000000"/>
                </a:solidFill>
                <a:latin typeface="athelas"/>
              </a:rPr>
              <a:t>[2022] </a:t>
            </a:r>
            <a:r>
              <a:rPr lang="en-US" sz="1600" dirty="0">
                <a:solidFill>
                  <a:srgbClr val="000000"/>
                </a:solidFill>
                <a:latin typeface="athelas"/>
              </a:rPr>
              <a:t>HCA 26 at [81] </a:t>
            </a:r>
            <a:br>
              <a:rPr lang="en-US" sz="1600" dirty="0">
                <a:solidFill>
                  <a:srgbClr val="000000"/>
                </a:solidFill>
                <a:latin typeface="athelas"/>
              </a:rPr>
            </a:br>
            <a:r>
              <a:rPr lang="en-US" sz="1600" dirty="0">
                <a:solidFill>
                  <a:srgbClr val="000000"/>
                </a:solidFill>
                <a:latin typeface="athelas"/>
              </a:rPr>
              <a:t>per Gordon J</a:t>
            </a:r>
            <a:endParaRPr lang="en-AU" sz="1800" dirty="0"/>
          </a:p>
        </p:txBody>
      </p:sp>
      <p:pic>
        <p:nvPicPr>
          <p:cNvPr id="4" name="Picture 3" descr="A blue and black background&#10;&#10;Description automatically generated with medium confidence">
            <a:extLst>
              <a:ext uri="{FF2B5EF4-FFF2-40B4-BE49-F238E27FC236}">
                <a16:creationId xmlns:a16="http://schemas.microsoft.com/office/drawing/2014/main" id="{41A89276-CB5B-C295-8885-83B9D0F40B5C}"/>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17328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C2AB-B67D-BDB9-CDBE-339FEAA41CB0}"/>
              </a:ext>
            </a:extLst>
          </p:cNvPr>
          <p:cNvSpPr>
            <a:spLocks noGrp="1"/>
          </p:cNvSpPr>
          <p:nvPr>
            <p:ph type="title"/>
          </p:nvPr>
        </p:nvSpPr>
        <p:spPr>
          <a:xfrm>
            <a:off x="628650" y="40109"/>
            <a:ext cx="7886700" cy="1129215"/>
          </a:xfrm>
        </p:spPr>
        <p:txBody>
          <a:bodyPr/>
          <a:lstStyle/>
          <a:p>
            <a:r>
              <a:rPr lang="en-US" dirty="0"/>
              <a:t>Same, but different …</a:t>
            </a:r>
            <a:endParaRPr lang="en-AU" dirty="0"/>
          </a:p>
        </p:txBody>
      </p:sp>
      <p:sp>
        <p:nvSpPr>
          <p:cNvPr id="9" name="TextBox 8">
            <a:extLst>
              <a:ext uri="{FF2B5EF4-FFF2-40B4-BE49-F238E27FC236}">
                <a16:creationId xmlns:a16="http://schemas.microsoft.com/office/drawing/2014/main" id="{A360AC32-EAE7-59CC-C57C-A1FCE434BCAF}"/>
              </a:ext>
            </a:extLst>
          </p:cNvPr>
          <p:cNvSpPr txBox="1"/>
          <p:nvPr/>
        </p:nvSpPr>
        <p:spPr>
          <a:xfrm>
            <a:off x="933446" y="5380429"/>
            <a:ext cx="2712153" cy="369332"/>
          </a:xfrm>
          <a:prstGeom prst="rect">
            <a:avLst/>
          </a:prstGeom>
          <a:noFill/>
        </p:spPr>
        <p:txBody>
          <a:bodyPr wrap="none" rtlCol="0">
            <a:spAutoFit/>
          </a:bodyPr>
          <a:lstStyle/>
          <a:p>
            <a:r>
              <a:rPr lang="en-US" b="1" dirty="0"/>
              <a:t>Constitutional Sovereignty</a:t>
            </a:r>
            <a:endParaRPr lang="en-AU" b="1" dirty="0"/>
          </a:p>
        </p:txBody>
      </p:sp>
      <p:sp>
        <p:nvSpPr>
          <p:cNvPr id="10" name="TextBox 9">
            <a:extLst>
              <a:ext uri="{FF2B5EF4-FFF2-40B4-BE49-F238E27FC236}">
                <a16:creationId xmlns:a16="http://schemas.microsoft.com/office/drawing/2014/main" id="{186E286C-658E-96BB-B53E-66CC7AE5375E}"/>
              </a:ext>
            </a:extLst>
          </p:cNvPr>
          <p:cNvSpPr txBox="1"/>
          <p:nvPr/>
        </p:nvSpPr>
        <p:spPr>
          <a:xfrm>
            <a:off x="5126175" y="5380429"/>
            <a:ext cx="2710101" cy="369332"/>
          </a:xfrm>
          <a:prstGeom prst="rect">
            <a:avLst/>
          </a:prstGeom>
          <a:noFill/>
        </p:spPr>
        <p:txBody>
          <a:bodyPr wrap="none" rtlCol="0">
            <a:spAutoFit/>
          </a:bodyPr>
          <a:lstStyle/>
          <a:p>
            <a:r>
              <a:rPr lang="en-US" b="1" dirty="0"/>
              <a:t>Parliamentary Sovereignty</a:t>
            </a:r>
            <a:endParaRPr lang="en-AU" b="1" dirty="0"/>
          </a:p>
        </p:txBody>
      </p:sp>
      <p:grpSp>
        <p:nvGrpSpPr>
          <p:cNvPr id="3" name="Group 2">
            <a:extLst>
              <a:ext uri="{FF2B5EF4-FFF2-40B4-BE49-F238E27FC236}">
                <a16:creationId xmlns:a16="http://schemas.microsoft.com/office/drawing/2014/main" id="{0A534915-001E-59FD-2543-38D2F266F95D}"/>
              </a:ext>
            </a:extLst>
          </p:cNvPr>
          <p:cNvGrpSpPr/>
          <p:nvPr/>
        </p:nvGrpSpPr>
        <p:grpSpPr>
          <a:xfrm>
            <a:off x="350982" y="1169324"/>
            <a:ext cx="8280403" cy="3938874"/>
            <a:chOff x="350982" y="1690689"/>
            <a:chExt cx="8280403" cy="3938874"/>
          </a:xfrm>
        </p:grpSpPr>
        <p:grpSp>
          <p:nvGrpSpPr>
            <p:cNvPr id="17" name="Group 16">
              <a:extLst>
                <a:ext uri="{FF2B5EF4-FFF2-40B4-BE49-F238E27FC236}">
                  <a16:creationId xmlns:a16="http://schemas.microsoft.com/office/drawing/2014/main" id="{3FE31D89-9140-DC3C-319E-1B08683636FA}"/>
                </a:ext>
              </a:extLst>
            </p:cNvPr>
            <p:cNvGrpSpPr/>
            <p:nvPr/>
          </p:nvGrpSpPr>
          <p:grpSpPr>
            <a:xfrm>
              <a:off x="350982" y="1690689"/>
              <a:ext cx="3786909" cy="3934256"/>
              <a:chOff x="350982" y="1690689"/>
              <a:chExt cx="3786909" cy="3934256"/>
            </a:xfrm>
          </p:grpSpPr>
          <p:grpSp>
            <p:nvGrpSpPr>
              <p:cNvPr id="13" name="Group 12">
                <a:extLst>
                  <a:ext uri="{FF2B5EF4-FFF2-40B4-BE49-F238E27FC236}">
                    <a16:creationId xmlns:a16="http://schemas.microsoft.com/office/drawing/2014/main" id="{1358D5C1-578D-4B2D-5569-E1DB8D730442}"/>
                  </a:ext>
                </a:extLst>
              </p:cNvPr>
              <p:cNvGrpSpPr/>
              <p:nvPr/>
            </p:nvGrpSpPr>
            <p:grpSpPr>
              <a:xfrm>
                <a:off x="350982" y="1690689"/>
                <a:ext cx="3786909" cy="3934256"/>
                <a:chOff x="350982" y="1690689"/>
                <a:chExt cx="3786909" cy="3934256"/>
              </a:xfrm>
            </p:grpSpPr>
            <p:sp>
              <p:nvSpPr>
                <p:cNvPr id="11" name="Rectangle: Rounded Corners 10">
                  <a:extLst>
                    <a:ext uri="{FF2B5EF4-FFF2-40B4-BE49-F238E27FC236}">
                      <a16:creationId xmlns:a16="http://schemas.microsoft.com/office/drawing/2014/main" id="{7BF1383D-5999-47EB-13B4-7558F5C1426E}"/>
                    </a:ext>
                  </a:extLst>
                </p:cNvPr>
                <p:cNvSpPr/>
                <p:nvPr/>
              </p:nvSpPr>
              <p:spPr>
                <a:xfrm>
                  <a:off x="350982" y="1690689"/>
                  <a:ext cx="3786909" cy="3934256"/>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a:extLst>
                    <a:ext uri="{FF2B5EF4-FFF2-40B4-BE49-F238E27FC236}">
                      <a16:creationId xmlns:a16="http://schemas.microsoft.com/office/drawing/2014/main" id="{FC72B194-E8BD-99E1-AC37-FD9FAA8C9DE2}"/>
                    </a:ext>
                  </a:extLst>
                </p:cNvPr>
                <p:cNvSpPr txBox="1"/>
                <p:nvPr/>
              </p:nvSpPr>
              <p:spPr>
                <a:xfrm>
                  <a:off x="727871" y="1847272"/>
                  <a:ext cx="1365117" cy="369332"/>
                </a:xfrm>
                <a:prstGeom prst="rect">
                  <a:avLst/>
                </a:prstGeom>
                <a:noFill/>
              </p:spPr>
              <p:txBody>
                <a:bodyPr wrap="none" rtlCol="0">
                  <a:spAutoFit/>
                </a:bodyPr>
                <a:lstStyle/>
                <a:p>
                  <a:r>
                    <a:rPr lang="en-US" b="1" dirty="0"/>
                    <a:t>Constitution</a:t>
                  </a:r>
                  <a:endParaRPr lang="en-AU" b="1" dirty="0"/>
                </a:p>
              </p:txBody>
            </p:sp>
          </p:grpSp>
          <p:sp>
            <p:nvSpPr>
              <p:cNvPr id="4" name="Oval 3">
                <a:extLst>
                  <a:ext uri="{FF2B5EF4-FFF2-40B4-BE49-F238E27FC236}">
                    <a16:creationId xmlns:a16="http://schemas.microsoft.com/office/drawing/2014/main" id="{27D840AC-8F0E-E9EE-26C8-BAC06A66BB46}"/>
                  </a:ext>
                </a:extLst>
              </p:cNvPr>
              <p:cNvSpPr/>
              <p:nvPr/>
            </p:nvSpPr>
            <p:spPr>
              <a:xfrm>
                <a:off x="711200" y="2262909"/>
                <a:ext cx="3325091" cy="3232727"/>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tx1"/>
                    </a:solidFill>
                  </a:rPr>
                  <a:t>Judicial Power</a:t>
                </a:r>
                <a:endParaRPr lang="en-AU" b="1" dirty="0">
                  <a:solidFill>
                    <a:schemeClr val="tx1"/>
                  </a:solidFill>
                </a:endParaRPr>
              </a:p>
            </p:txBody>
          </p:sp>
          <p:sp>
            <p:nvSpPr>
              <p:cNvPr id="5" name="Oval 4">
                <a:extLst>
                  <a:ext uri="{FF2B5EF4-FFF2-40B4-BE49-F238E27FC236}">
                    <a16:creationId xmlns:a16="http://schemas.microsoft.com/office/drawing/2014/main" id="{F9C55F73-5F18-7006-1C9C-8FB336838376}"/>
                  </a:ext>
                </a:extLst>
              </p:cNvPr>
              <p:cNvSpPr/>
              <p:nvPr/>
            </p:nvSpPr>
            <p:spPr>
              <a:xfrm>
                <a:off x="2068944" y="3999347"/>
                <a:ext cx="1542473" cy="142239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Parliamentary Privilege</a:t>
                </a:r>
                <a:endParaRPr lang="en-AU" sz="1200" b="1" dirty="0"/>
              </a:p>
            </p:txBody>
          </p:sp>
        </p:grpSp>
        <p:grpSp>
          <p:nvGrpSpPr>
            <p:cNvPr id="18" name="Group 17">
              <a:extLst>
                <a:ext uri="{FF2B5EF4-FFF2-40B4-BE49-F238E27FC236}">
                  <a16:creationId xmlns:a16="http://schemas.microsoft.com/office/drawing/2014/main" id="{6709702E-0B84-763C-33F2-FDD9ADB240A8}"/>
                </a:ext>
              </a:extLst>
            </p:cNvPr>
            <p:cNvGrpSpPr/>
            <p:nvPr/>
          </p:nvGrpSpPr>
          <p:grpSpPr>
            <a:xfrm>
              <a:off x="4844476" y="1695307"/>
              <a:ext cx="3786909" cy="3934256"/>
              <a:chOff x="4844476" y="1695307"/>
              <a:chExt cx="3786909" cy="3934256"/>
            </a:xfrm>
          </p:grpSpPr>
          <p:grpSp>
            <p:nvGrpSpPr>
              <p:cNvPr id="14" name="Group 13">
                <a:extLst>
                  <a:ext uri="{FF2B5EF4-FFF2-40B4-BE49-F238E27FC236}">
                    <a16:creationId xmlns:a16="http://schemas.microsoft.com/office/drawing/2014/main" id="{3A7A9002-46BC-40FD-69D6-931A77F4A235}"/>
                  </a:ext>
                </a:extLst>
              </p:cNvPr>
              <p:cNvGrpSpPr/>
              <p:nvPr/>
            </p:nvGrpSpPr>
            <p:grpSpPr>
              <a:xfrm>
                <a:off x="4844476" y="1695307"/>
                <a:ext cx="3786909" cy="3934256"/>
                <a:chOff x="350982" y="1690689"/>
                <a:chExt cx="3786909" cy="3934256"/>
              </a:xfrm>
            </p:grpSpPr>
            <p:sp>
              <p:nvSpPr>
                <p:cNvPr id="15" name="Rectangle: Rounded Corners 14">
                  <a:extLst>
                    <a:ext uri="{FF2B5EF4-FFF2-40B4-BE49-F238E27FC236}">
                      <a16:creationId xmlns:a16="http://schemas.microsoft.com/office/drawing/2014/main" id="{6BAFCC2A-0E12-A4A9-936F-CE6180BDC241}"/>
                    </a:ext>
                  </a:extLst>
                </p:cNvPr>
                <p:cNvSpPr/>
                <p:nvPr/>
              </p:nvSpPr>
              <p:spPr>
                <a:xfrm>
                  <a:off x="350982" y="1690689"/>
                  <a:ext cx="3786909" cy="3934256"/>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a:extLst>
                    <a:ext uri="{FF2B5EF4-FFF2-40B4-BE49-F238E27FC236}">
                      <a16:creationId xmlns:a16="http://schemas.microsoft.com/office/drawing/2014/main" id="{EE30461B-0A61-604D-DF7B-2F0A89C4EE59}"/>
                    </a:ext>
                  </a:extLst>
                </p:cNvPr>
                <p:cNvSpPr txBox="1"/>
                <p:nvPr/>
              </p:nvSpPr>
              <p:spPr>
                <a:xfrm>
                  <a:off x="727871" y="1847272"/>
                  <a:ext cx="1365117" cy="369332"/>
                </a:xfrm>
                <a:prstGeom prst="rect">
                  <a:avLst/>
                </a:prstGeom>
                <a:noFill/>
              </p:spPr>
              <p:txBody>
                <a:bodyPr wrap="none" rtlCol="0">
                  <a:spAutoFit/>
                </a:bodyPr>
                <a:lstStyle/>
                <a:p>
                  <a:r>
                    <a:rPr lang="en-US" b="1" dirty="0"/>
                    <a:t>Constitution</a:t>
                  </a:r>
                  <a:endParaRPr lang="en-AU" b="1" dirty="0"/>
                </a:p>
              </p:txBody>
            </p:sp>
          </p:grpSp>
          <p:sp>
            <p:nvSpPr>
              <p:cNvPr id="6" name="Oval 5">
                <a:extLst>
                  <a:ext uri="{FF2B5EF4-FFF2-40B4-BE49-F238E27FC236}">
                    <a16:creationId xmlns:a16="http://schemas.microsoft.com/office/drawing/2014/main" id="{F71B2EF7-7D6C-BBC0-7189-E2BA975A5ED9}"/>
                  </a:ext>
                </a:extLst>
              </p:cNvPr>
              <p:cNvSpPr/>
              <p:nvPr/>
            </p:nvSpPr>
            <p:spPr>
              <a:xfrm>
                <a:off x="5163119" y="4304146"/>
                <a:ext cx="3048000" cy="1006764"/>
              </a:xfrm>
              <a:prstGeom prst="ellipse">
                <a:avLst/>
              </a:prstGeom>
              <a:solidFill>
                <a:srgbClr val="FFC000"/>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Judicial Power</a:t>
                </a:r>
                <a:endParaRPr lang="en-AU" b="1" dirty="0">
                  <a:solidFill>
                    <a:schemeClr val="tx1"/>
                  </a:solidFill>
                </a:endParaRPr>
              </a:p>
            </p:txBody>
          </p:sp>
          <p:sp>
            <p:nvSpPr>
              <p:cNvPr id="8" name="Oval 7">
                <a:extLst>
                  <a:ext uri="{FF2B5EF4-FFF2-40B4-BE49-F238E27FC236}">
                    <a16:creationId xmlns:a16="http://schemas.microsoft.com/office/drawing/2014/main" id="{6B04CA81-F0CA-FAFE-7E92-110EB8FA3A56}"/>
                  </a:ext>
                </a:extLst>
              </p:cNvPr>
              <p:cNvSpPr/>
              <p:nvPr/>
            </p:nvSpPr>
            <p:spPr>
              <a:xfrm>
                <a:off x="6636326" y="3480893"/>
                <a:ext cx="1542473" cy="796758"/>
              </a:xfrm>
              <a:prstGeom prst="ellipse">
                <a:avLst/>
              </a:prstGeom>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Parliamentary Privilege</a:t>
                </a:r>
                <a:endParaRPr lang="en-AU" sz="1200" b="1" dirty="0"/>
              </a:p>
            </p:txBody>
          </p:sp>
        </p:grpSp>
        <p:sp>
          <p:nvSpPr>
            <p:cNvPr id="19" name="Rectangle 18">
              <a:extLst>
                <a:ext uri="{FF2B5EF4-FFF2-40B4-BE49-F238E27FC236}">
                  <a16:creationId xmlns:a16="http://schemas.microsoft.com/office/drawing/2014/main" id="{DF831217-9126-CB2B-3227-E4D6BD365781}"/>
                </a:ext>
              </a:extLst>
            </p:cNvPr>
            <p:cNvSpPr/>
            <p:nvPr/>
          </p:nvSpPr>
          <p:spPr>
            <a:xfrm>
              <a:off x="3906980" y="3787216"/>
              <a:ext cx="1278809" cy="1200329"/>
            </a:xfrm>
            <a:prstGeom prst="rect">
              <a:avLst/>
            </a:prstGeom>
            <a:noFill/>
          </p:spPr>
          <p:txBody>
            <a:bodyPr wrap="square" lIns="91440" tIns="45720" rIns="91440" bIns="45720">
              <a:spAutoFit/>
              <a:scene3d>
                <a:camera prst="perspectiveContrastingRightFacing"/>
                <a:lightRig rig="threePt" dir="t"/>
              </a:scene3d>
            </a:bodyPr>
            <a:lstStyle/>
            <a:p>
              <a:r>
                <a:rPr lang="en-US" sz="7200" b="1" dirty="0">
                  <a:solidFill>
                    <a:srgbClr val="7030A0"/>
                  </a:solidFill>
                </a:rPr>
                <a:t>Vs</a:t>
              </a:r>
              <a:r>
                <a:rPr lang="en-US" sz="5400" b="1" dirty="0">
                  <a:solidFill>
                    <a:srgbClr val="7030A0"/>
                  </a:solidFill>
                </a:rPr>
                <a:t>.</a:t>
              </a:r>
            </a:p>
          </p:txBody>
        </p:sp>
      </p:grpSp>
      <p:pic>
        <p:nvPicPr>
          <p:cNvPr id="7" name="Picture 6" descr="A blue and black background&#10;&#10;Description automatically generated with medium confidence">
            <a:extLst>
              <a:ext uri="{FF2B5EF4-FFF2-40B4-BE49-F238E27FC236}">
                <a16:creationId xmlns:a16="http://schemas.microsoft.com/office/drawing/2014/main" id="{24C287C9-DBD1-DEC4-6CEC-0F2078EDC62E}"/>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1796975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AAEF-890E-3974-0DB4-56E8045745AC}"/>
              </a:ext>
            </a:extLst>
          </p:cNvPr>
          <p:cNvSpPr>
            <a:spLocks noGrp="1"/>
          </p:cNvSpPr>
          <p:nvPr>
            <p:ph type="title"/>
          </p:nvPr>
        </p:nvSpPr>
        <p:spPr/>
        <p:txBody>
          <a:bodyPr/>
          <a:lstStyle/>
          <a:p>
            <a:r>
              <a:rPr lang="en-US" dirty="0"/>
              <a:t>Paragraph 116</a:t>
            </a:r>
            <a:endParaRPr lang="en-AU" dirty="0"/>
          </a:p>
        </p:txBody>
      </p:sp>
      <p:sp>
        <p:nvSpPr>
          <p:cNvPr id="3" name="Content Placeholder 2">
            <a:extLst>
              <a:ext uri="{FF2B5EF4-FFF2-40B4-BE49-F238E27FC236}">
                <a16:creationId xmlns:a16="http://schemas.microsoft.com/office/drawing/2014/main" id="{073B9CAA-85A0-95F0-E799-E52998F2ACFF}"/>
              </a:ext>
            </a:extLst>
          </p:cNvPr>
          <p:cNvSpPr>
            <a:spLocks noGrp="1"/>
          </p:cNvSpPr>
          <p:nvPr>
            <p:ph idx="1"/>
          </p:nvPr>
        </p:nvSpPr>
        <p:spPr/>
        <p:txBody>
          <a:bodyPr>
            <a:normAutofit/>
          </a:bodyPr>
          <a:lstStyle/>
          <a:p>
            <a:pPr marL="0" indent="0">
              <a:buNone/>
            </a:pPr>
            <a:r>
              <a:rPr lang="en-AU" sz="3200" dirty="0">
                <a:effectLst/>
                <a:latin typeface="Calibri" panose="020F0502020204030204" pitchFamily="34" charset="0"/>
                <a:ea typeface="DengXian" panose="02010600030101010101" pitchFamily="2" charset="-122"/>
                <a:cs typeface="Arial" panose="020B0604020202020204" pitchFamily="34" charset="0"/>
              </a:rPr>
              <a:t>On this analysis, it</a:t>
            </a:r>
            <a:r>
              <a:rPr lang="en-AU" sz="3200" spc="-1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appears</a:t>
            </a:r>
            <a:r>
              <a:rPr lang="en-AU" sz="3200" spc="-30"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that,</a:t>
            </a:r>
            <a:r>
              <a:rPr lang="en-AU" sz="3200" spc="-1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in</a:t>
            </a:r>
            <a:r>
              <a:rPr lang="en-AU" sz="3200" spc="-20"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an</a:t>
            </a:r>
            <a:r>
              <a:rPr lang="en-AU" sz="3200" spc="-20"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Australian</a:t>
            </a:r>
            <a:r>
              <a:rPr lang="en-AU" sz="3200" spc="-20"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context,</a:t>
            </a:r>
            <a:r>
              <a:rPr lang="en-AU" sz="3200" spc="-1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since</a:t>
            </a:r>
            <a:r>
              <a:rPr lang="en-AU" sz="3200" spc="-1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Federation,</a:t>
            </a:r>
            <a:r>
              <a:rPr lang="en-AU" sz="3200" spc="-20"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parliamentary</a:t>
            </a:r>
            <a:r>
              <a:rPr lang="en-AU" sz="3200" spc="-1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privilege is</a:t>
            </a:r>
            <a:r>
              <a:rPr lang="en-AU" sz="3200" spc="-10"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grounded</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on</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the</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common</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law, viewed through</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the</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prism</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of</a:t>
            </a:r>
            <a:r>
              <a:rPr lang="en-AU" sz="3200" spc="-1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the </a:t>
            </a:r>
            <a:r>
              <a:rPr lang="en-AU" sz="3200" i="1" dirty="0">
                <a:effectLst/>
                <a:latin typeface="Calibri" panose="020F0502020204030204" pitchFamily="34" charset="0"/>
                <a:ea typeface="DengXian" panose="02010600030101010101" pitchFamily="2" charset="-122"/>
                <a:cs typeface="Arial" panose="020B0604020202020204" pitchFamily="34" charset="0"/>
              </a:rPr>
              <a:t>Constitution </a:t>
            </a:r>
            <a:r>
              <a:rPr lang="en-AU" sz="3200" dirty="0">
                <a:effectLst/>
                <a:latin typeface="Calibri" panose="020F0502020204030204" pitchFamily="34" charset="0"/>
                <a:ea typeface="DengXian" panose="02010600030101010101" pitchFamily="2" charset="-122"/>
                <a:cs typeface="Arial" panose="020B0604020202020204" pitchFamily="34" charset="0"/>
              </a:rPr>
              <a:t>and</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is</a:t>
            </a:r>
            <a:r>
              <a:rPr lang="en-AU" sz="3200" spc="-10"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not, in</a:t>
            </a:r>
            <a:r>
              <a:rPr lang="en-AU" sz="3200" spc="-5" dirty="0">
                <a:effectLst/>
                <a:latin typeface="Calibri" panose="020F0502020204030204" pitchFamily="34" charset="0"/>
                <a:ea typeface="DengXian" panose="02010600030101010101" pitchFamily="2" charset="-122"/>
                <a:cs typeface="Arial" panose="020B0604020202020204" pitchFamily="34" charset="0"/>
              </a:rPr>
              <a:t> </a:t>
            </a:r>
            <a:r>
              <a:rPr lang="en-AU" sz="3200" dirty="0">
                <a:effectLst/>
                <a:latin typeface="Calibri" panose="020F0502020204030204" pitchFamily="34" charset="0"/>
                <a:ea typeface="DengXian" panose="02010600030101010101" pitchFamily="2" charset="-122"/>
                <a:cs typeface="Arial" panose="020B0604020202020204" pitchFamily="34" charset="0"/>
              </a:rPr>
              <a:t>any meaningful sense, based on the adoption or reception of the </a:t>
            </a:r>
            <a:r>
              <a:rPr lang="en-AU" sz="3200" i="1" dirty="0">
                <a:effectLst/>
                <a:latin typeface="Calibri" panose="020F0502020204030204" pitchFamily="34" charset="0"/>
                <a:ea typeface="DengXian" panose="02010600030101010101" pitchFamily="2" charset="-122"/>
                <a:cs typeface="Arial" panose="020B0604020202020204" pitchFamily="34" charset="0"/>
              </a:rPr>
              <a:t>Bill of Rights</a:t>
            </a:r>
            <a:r>
              <a:rPr lang="en-AU" sz="3200" dirty="0">
                <a:effectLst/>
                <a:latin typeface="Calibri" panose="020F0502020204030204" pitchFamily="34" charset="0"/>
                <a:ea typeface="DengXian" panose="02010600030101010101" pitchFamily="2" charset="-122"/>
                <a:cs typeface="Arial" panose="020B0604020202020204" pitchFamily="34" charset="0"/>
              </a:rPr>
              <a:t>.</a:t>
            </a:r>
          </a:p>
          <a:p>
            <a:endParaRPr lang="en-AU" sz="4400" dirty="0"/>
          </a:p>
        </p:txBody>
      </p:sp>
      <p:pic>
        <p:nvPicPr>
          <p:cNvPr id="4" name="Picture 3" descr="A blue and black background&#10;&#10;Description automatically generated with medium confidence">
            <a:extLst>
              <a:ext uri="{FF2B5EF4-FFF2-40B4-BE49-F238E27FC236}">
                <a16:creationId xmlns:a16="http://schemas.microsoft.com/office/drawing/2014/main" id="{62915C7A-21DA-485C-E87F-13107B6701AE}"/>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2688085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A5A8-091A-1623-6D70-73D29EBCACD4}"/>
              </a:ext>
            </a:extLst>
          </p:cNvPr>
          <p:cNvSpPr>
            <a:spLocks noGrp="1"/>
          </p:cNvSpPr>
          <p:nvPr>
            <p:ph type="title"/>
          </p:nvPr>
        </p:nvSpPr>
        <p:spPr>
          <a:xfrm>
            <a:off x="628650" y="365127"/>
            <a:ext cx="7425459" cy="1048038"/>
          </a:xfrm>
        </p:spPr>
        <p:txBody>
          <a:bodyPr/>
          <a:lstStyle/>
          <a:p>
            <a:r>
              <a:rPr lang="en-US" b="1" dirty="0"/>
              <a:t>High Court Jurisprudence</a:t>
            </a:r>
            <a:endParaRPr lang="en-AU" b="1" dirty="0"/>
          </a:p>
        </p:txBody>
      </p:sp>
      <p:sp>
        <p:nvSpPr>
          <p:cNvPr id="3" name="Content Placeholder 2">
            <a:extLst>
              <a:ext uri="{FF2B5EF4-FFF2-40B4-BE49-F238E27FC236}">
                <a16:creationId xmlns:a16="http://schemas.microsoft.com/office/drawing/2014/main" id="{98158734-5D25-25F7-8E8D-789DA64B895A}"/>
              </a:ext>
            </a:extLst>
          </p:cNvPr>
          <p:cNvSpPr>
            <a:spLocks noGrp="1"/>
          </p:cNvSpPr>
          <p:nvPr>
            <p:ph idx="1"/>
          </p:nvPr>
        </p:nvSpPr>
        <p:spPr>
          <a:xfrm>
            <a:off x="628650" y="1440876"/>
            <a:ext cx="7886700" cy="5027985"/>
          </a:xfrm>
        </p:spPr>
        <p:txBody>
          <a:bodyPr>
            <a:normAutofit/>
          </a:bodyPr>
          <a:lstStyle/>
          <a:p>
            <a:pPr marL="0" indent="0">
              <a:buNone/>
            </a:pPr>
            <a:r>
              <a:rPr lang="en-US" sz="1800" i="1" dirty="0" err="1"/>
              <a:t>Trethowen</a:t>
            </a:r>
            <a:endParaRPr lang="en-US" sz="1800" i="1" dirty="0"/>
          </a:p>
          <a:p>
            <a:pPr marL="457200" lvl="1" indent="0">
              <a:buNone/>
            </a:pPr>
            <a:r>
              <a:rPr lang="en-US" sz="1600" dirty="0"/>
              <a:t>High Court proceeded on the basis that it had jurisdiction to intervene in the internal passage of a Bill through a parliamentary chamber.</a:t>
            </a:r>
          </a:p>
          <a:p>
            <a:pPr marL="0" indent="0">
              <a:buNone/>
            </a:pPr>
            <a:r>
              <a:rPr lang="en-US" sz="1800" i="1" dirty="0"/>
              <a:t>R v Richards</a:t>
            </a:r>
          </a:p>
          <a:p>
            <a:pPr marL="457200" lvl="1" indent="0">
              <a:buNone/>
            </a:pPr>
            <a:r>
              <a:rPr lang="en-US" sz="1600" i="1" dirty="0"/>
              <a:t>It is a Constitution which deals with the demarcation of powers, leaves to the courts of law the question of whether there has been any excess of power, and requires them to pronounce as void any act which is ultra vires</a:t>
            </a:r>
            <a:r>
              <a:rPr lang="en-US" sz="1600" dirty="0"/>
              <a:t>.</a:t>
            </a:r>
            <a:endParaRPr lang="en-AU" sz="1600" dirty="0"/>
          </a:p>
          <a:p>
            <a:pPr marL="0" indent="0">
              <a:buNone/>
            </a:pPr>
            <a:r>
              <a:rPr lang="en-US" sz="1800" i="1" dirty="0"/>
              <a:t>Egan v Willis</a:t>
            </a:r>
          </a:p>
          <a:p>
            <a:pPr marL="457200" lvl="1" indent="0">
              <a:buNone/>
            </a:pPr>
            <a:r>
              <a:rPr lang="en-US" sz="1600" dirty="0"/>
              <a:t>All judgments referenced the primacy of Constitutional settlement as a distinguishing feature of the Australian legal system.</a:t>
            </a:r>
          </a:p>
          <a:p>
            <a:pPr marL="0" indent="0">
              <a:buNone/>
            </a:pPr>
            <a:r>
              <a:rPr lang="en-US" sz="1800" i="1" dirty="0"/>
              <a:t>A-G v </a:t>
            </a:r>
            <a:r>
              <a:rPr lang="en-US" sz="1800" i="1" dirty="0" err="1"/>
              <a:t>Marquet</a:t>
            </a:r>
            <a:endParaRPr lang="en-US" sz="1800" i="1" dirty="0"/>
          </a:p>
          <a:p>
            <a:pPr marL="457200" lvl="1" indent="0">
              <a:buNone/>
            </a:pPr>
            <a:r>
              <a:rPr lang="en-US" sz="1600" dirty="0"/>
              <a:t>All judgments proceeded on the basis that Chapter III courts have jurisdiction to adjudicate the lawfulness of the passage of legislation through Parliament.  This is the primary “proceeding in parliament”.  Both the WASC and the High Court held that the controversy was justiciable. </a:t>
            </a:r>
          </a:p>
          <a:p>
            <a:pPr marL="0" indent="0" algn="ctr">
              <a:buNone/>
            </a:pPr>
            <a:r>
              <a:rPr lang="en-US" sz="1600" b="1" dirty="0"/>
              <a:t>NB: CONSTITUTIONAL SOVEREIGNTY IS THE DOMINANT JURIDICAL PARADIGM</a:t>
            </a:r>
            <a:endParaRPr lang="en-US" sz="1800" b="1" i="1" dirty="0"/>
          </a:p>
        </p:txBody>
      </p:sp>
      <p:pic>
        <p:nvPicPr>
          <p:cNvPr id="4" name="Picture 3" descr="A blue and black background&#10;&#10;Description automatically generated with medium confidence">
            <a:extLst>
              <a:ext uri="{FF2B5EF4-FFF2-40B4-BE49-F238E27FC236}">
                <a16:creationId xmlns:a16="http://schemas.microsoft.com/office/drawing/2014/main" id="{2A3E827B-E14A-1741-873A-9DE3FF4A6282}"/>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47318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A604-4D6D-6EC9-E13C-3BF4AE076770}"/>
              </a:ext>
            </a:extLst>
          </p:cNvPr>
          <p:cNvSpPr>
            <a:spLocks noGrp="1"/>
          </p:cNvSpPr>
          <p:nvPr>
            <p:ph type="title"/>
          </p:nvPr>
        </p:nvSpPr>
        <p:spPr>
          <a:xfrm>
            <a:off x="628650" y="263531"/>
            <a:ext cx="7886700" cy="902200"/>
          </a:xfrm>
        </p:spPr>
        <p:txBody>
          <a:bodyPr>
            <a:noAutofit/>
          </a:bodyPr>
          <a:lstStyle/>
          <a:p>
            <a:r>
              <a:rPr lang="en-US" sz="3200" b="1" i="1" dirty="0"/>
              <a:t>Crime and Corruption Commission v Carne </a:t>
            </a:r>
            <a:r>
              <a:rPr lang="en-US" sz="3200" b="1" dirty="0"/>
              <a:t>[2023] HCA 28</a:t>
            </a:r>
            <a:r>
              <a:rPr lang="en-US" sz="3200" dirty="0"/>
              <a:t> (13 September 2023) </a:t>
            </a:r>
            <a:endParaRPr lang="en-AU" sz="3200" b="1" dirty="0"/>
          </a:p>
        </p:txBody>
      </p:sp>
      <p:sp>
        <p:nvSpPr>
          <p:cNvPr id="3" name="Content Placeholder 2">
            <a:extLst>
              <a:ext uri="{FF2B5EF4-FFF2-40B4-BE49-F238E27FC236}">
                <a16:creationId xmlns:a16="http://schemas.microsoft.com/office/drawing/2014/main" id="{1509845B-51F6-A656-B1D5-90BC86B7EA01}"/>
              </a:ext>
            </a:extLst>
          </p:cNvPr>
          <p:cNvSpPr>
            <a:spLocks noGrp="1"/>
          </p:cNvSpPr>
          <p:nvPr>
            <p:ph idx="1"/>
          </p:nvPr>
        </p:nvSpPr>
        <p:spPr>
          <a:xfrm>
            <a:off x="526473" y="1199986"/>
            <a:ext cx="8257309" cy="5246995"/>
          </a:xfrm>
        </p:spPr>
        <p:txBody>
          <a:bodyPr>
            <a:normAutofit/>
          </a:bodyPr>
          <a:lstStyle/>
          <a:p>
            <a:pPr marL="0" indent="0" algn="r">
              <a:buNone/>
            </a:pPr>
            <a:r>
              <a:rPr lang="en-US" sz="1800" dirty="0"/>
              <a:t>Heard 6-7 June 2023 </a:t>
            </a:r>
            <a:r>
              <a:rPr lang="nl-NL" sz="1800" dirty="0"/>
              <a:t>(Kiefel CJ, Gageler, Gordon, Edelman and Jagot JJ) </a:t>
            </a:r>
            <a:endParaRPr lang="en-US" sz="1800" dirty="0"/>
          </a:p>
          <a:p>
            <a:pPr marL="457200" lvl="1" indent="0">
              <a:buNone/>
            </a:pPr>
            <a:endParaRPr lang="en-US" sz="1600" dirty="0"/>
          </a:p>
          <a:p>
            <a:pPr marL="457200" lvl="1" indent="0" algn="ctr">
              <a:buNone/>
            </a:pPr>
            <a:r>
              <a:rPr lang="en-US" sz="1600" dirty="0"/>
              <a:t>A-G Commonwealth and Speaker of the Legislative Assembly of Queensland intervenors</a:t>
            </a:r>
          </a:p>
          <a:p>
            <a:pPr marL="0" indent="0">
              <a:buNone/>
            </a:pPr>
            <a:r>
              <a:rPr lang="en-US" sz="1800" u="sng" dirty="0"/>
              <a:t>Facts</a:t>
            </a:r>
            <a:endParaRPr lang="en-US" sz="1800" dirty="0"/>
          </a:p>
          <a:p>
            <a:r>
              <a:rPr lang="en-US" sz="1800" dirty="0"/>
              <a:t>Public Trustee for Qld (</a:t>
            </a:r>
            <a:r>
              <a:rPr lang="en-US" sz="1800" b="1" dirty="0"/>
              <a:t>C</a:t>
            </a:r>
            <a:r>
              <a:rPr lang="en-US" sz="1800" dirty="0"/>
              <a:t>) the subject of adverse findings by the CCC in a report.  </a:t>
            </a:r>
          </a:p>
          <a:p>
            <a:r>
              <a:rPr lang="en-US" sz="1800" dirty="0"/>
              <a:t>CCC sent report to the PCCC requesting that the report be tabled.  </a:t>
            </a:r>
          </a:p>
          <a:p>
            <a:r>
              <a:rPr lang="en-US" sz="1800" dirty="0"/>
              <a:t>CCC Act 2001 (Qld) – CCC overseen by Parliamentary Crime and Corruption Committee (PCCC) </a:t>
            </a:r>
          </a:p>
          <a:p>
            <a:pPr lvl="1"/>
            <a:r>
              <a:rPr lang="en-US" sz="1600" dirty="0"/>
              <a:t>Inquiry powers of the CCC contained in the CCC Act</a:t>
            </a:r>
          </a:p>
          <a:p>
            <a:pPr lvl="1"/>
            <a:r>
              <a:rPr lang="en-US" sz="1600" dirty="0"/>
              <a:t>Reporting provided in the CCC Act (CCC </a:t>
            </a:r>
            <a:r>
              <a:rPr lang="en-US" sz="1600" dirty="0">
                <a:sym typeface="Wingdings" panose="05000000000000000000" pitchFamily="2" charset="2"/>
              </a:rPr>
              <a:t> PCCC  Speaker  House)</a:t>
            </a:r>
            <a:endParaRPr lang="en-US" sz="1600" dirty="0"/>
          </a:p>
          <a:p>
            <a:pPr lvl="1"/>
            <a:r>
              <a:rPr lang="en-US" sz="1600" dirty="0"/>
              <a:t>Once tabled, a CCC Report becomes a parliamentary paper</a:t>
            </a:r>
          </a:p>
          <a:p>
            <a:r>
              <a:rPr lang="en-US" sz="1800" b="1" dirty="0"/>
              <a:t>C</a:t>
            </a:r>
            <a:r>
              <a:rPr lang="en-US" sz="1800" dirty="0"/>
              <a:t> seeks judicial review asking for declarations and injunctions halting the transmission and tabling of the report citing:</a:t>
            </a:r>
          </a:p>
          <a:p>
            <a:pPr lvl="1"/>
            <a:r>
              <a:rPr lang="en-US" sz="1600" dirty="0"/>
              <a:t>Invalid exercise of CCC statutory powers; and</a:t>
            </a:r>
          </a:p>
          <a:p>
            <a:pPr lvl="1"/>
            <a:r>
              <a:rPr lang="en-US" sz="1600" dirty="0"/>
              <a:t>CCC’s failure to afford him procedural fairness.</a:t>
            </a:r>
          </a:p>
        </p:txBody>
      </p:sp>
      <p:pic>
        <p:nvPicPr>
          <p:cNvPr id="4" name="Picture 3" descr="A blue and black background&#10;&#10;Description automatically generated with medium confidence">
            <a:extLst>
              <a:ext uri="{FF2B5EF4-FFF2-40B4-BE49-F238E27FC236}">
                <a16:creationId xmlns:a16="http://schemas.microsoft.com/office/drawing/2014/main" id="{33AC0973-0758-A05C-7E3F-67B563502F3D}"/>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3876195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36DD-9A72-1044-45DD-C4B52F92D8FB}"/>
              </a:ext>
            </a:extLst>
          </p:cNvPr>
          <p:cNvSpPr>
            <a:spLocks noGrp="1"/>
          </p:cNvSpPr>
          <p:nvPr>
            <p:ph type="title"/>
          </p:nvPr>
        </p:nvSpPr>
        <p:spPr>
          <a:xfrm>
            <a:off x="628650" y="365126"/>
            <a:ext cx="7886700" cy="950327"/>
          </a:xfrm>
        </p:spPr>
        <p:txBody>
          <a:bodyPr/>
          <a:lstStyle/>
          <a:p>
            <a:r>
              <a:rPr lang="en-US" dirty="0"/>
              <a:t>Litigation history</a:t>
            </a:r>
            <a:endParaRPr lang="en-AU" dirty="0"/>
          </a:p>
        </p:txBody>
      </p:sp>
      <p:sp>
        <p:nvSpPr>
          <p:cNvPr id="3" name="Content Placeholder 2">
            <a:extLst>
              <a:ext uri="{FF2B5EF4-FFF2-40B4-BE49-F238E27FC236}">
                <a16:creationId xmlns:a16="http://schemas.microsoft.com/office/drawing/2014/main" id="{708CEA65-D2FA-FCBD-AF80-98BDAFBA6032}"/>
              </a:ext>
            </a:extLst>
          </p:cNvPr>
          <p:cNvSpPr>
            <a:spLocks noGrp="1"/>
          </p:cNvSpPr>
          <p:nvPr>
            <p:ph idx="1"/>
          </p:nvPr>
        </p:nvSpPr>
        <p:spPr>
          <a:xfrm>
            <a:off x="628650" y="1315453"/>
            <a:ext cx="7886700" cy="4861510"/>
          </a:xfrm>
        </p:spPr>
        <p:txBody>
          <a:bodyPr>
            <a:normAutofit fontScale="92500" lnSpcReduction="10000"/>
          </a:bodyPr>
          <a:lstStyle/>
          <a:p>
            <a:r>
              <a:rPr lang="en-US" dirty="0"/>
              <a:t>QSC trial judge, Davis J dismissed C’s application for JR</a:t>
            </a:r>
          </a:p>
          <a:p>
            <a:pPr lvl="1"/>
            <a:r>
              <a:rPr lang="en-US" dirty="0"/>
              <a:t>Not justiciable on the basis of Article 9 and privilege.</a:t>
            </a:r>
          </a:p>
          <a:p>
            <a:pPr lvl="1"/>
            <a:r>
              <a:rPr lang="en-US" dirty="0"/>
              <a:t>Procedural fairness not relevant to proceedings in parliament</a:t>
            </a:r>
          </a:p>
          <a:p>
            <a:pPr marL="457200" lvl="1" indent="0" algn="r">
              <a:buNone/>
            </a:pPr>
            <a:r>
              <a:rPr lang="en-US" dirty="0">
                <a:solidFill>
                  <a:srgbClr val="7030A0"/>
                </a:solidFill>
              </a:rPr>
              <a:t>(</a:t>
            </a:r>
            <a:r>
              <a:rPr lang="en-US" b="1" dirty="0">
                <a:solidFill>
                  <a:srgbClr val="7030A0"/>
                </a:solidFill>
              </a:rPr>
              <a:t>Parliamentary Sovereignty</a:t>
            </a:r>
            <a:r>
              <a:rPr lang="en-US" dirty="0">
                <a:solidFill>
                  <a:srgbClr val="7030A0"/>
                </a:solidFill>
              </a:rPr>
              <a:t>) </a:t>
            </a:r>
          </a:p>
          <a:p>
            <a:r>
              <a:rPr lang="en-AU" dirty="0"/>
              <a:t>QCA divided 2:1 (McMurdo and Mullins JJA: </a:t>
            </a:r>
            <a:r>
              <a:rPr lang="en-AU" dirty="0" err="1"/>
              <a:t>Freeburn</a:t>
            </a:r>
            <a:r>
              <a:rPr lang="en-AU" dirty="0"/>
              <a:t> J) – C’s appeal allowed</a:t>
            </a:r>
          </a:p>
          <a:p>
            <a:pPr lvl="1"/>
            <a:r>
              <a:rPr lang="en-AU" b="1" dirty="0"/>
              <a:t>Maj:</a:t>
            </a:r>
            <a:r>
              <a:rPr lang="en-AU" dirty="0"/>
              <a:t> Statutory conditions to the purported power not met; Report a nullity; Privilege cannot attach to an unlawful act </a:t>
            </a:r>
          </a:p>
          <a:p>
            <a:pPr marL="457200" lvl="1" indent="0" algn="r">
              <a:buNone/>
            </a:pPr>
            <a:r>
              <a:rPr lang="en-AU" dirty="0">
                <a:solidFill>
                  <a:schemeClr val="accent6">
                    <a:lumMod val="75000"/>
                  </a:schemeClr>
                </a:solidFill>
              </a:rPr>
              <a:t>(</a:t>
            </a:r>
            <a:r>
              <a:rPr lang="en-AU" b="1" dirty="0">
                <a:solidFill>
                  <a:schemeClr val="accent6">
                    <a:lumMod val="75000"/>
                  </a:schemeClr>
                </a:solidFill>
              </a:rPr>
              <a:t>Constitutional Sovereignty-lite</a:t>
            </a:r>
            <a:r>
              <a:rPr lang="en-AU" dirty="0">
                <a:solidFill>
                  <a:schemeClr val="accent6">
                    <a:lumMod val="75000"/>
                  </a:schemeClr>
                </a:solidFill>
              </a:rPr>
              <a:t>)</a:t>
            </a:r>
          </a:p>
          <a:p>
            <a:pPr lvl="1"/>
            <a:r>
              <a:rPr lang="en-AU" b="1" dirty="0"/>
              <a:t>Diss:</a:t>
            </a:r>
            <a:r>
              <a:rPr lang="en-AU" dirty="0"/>
              <a:t> </a:t>
            </a:r>
            <a:r>
              <a:rPr lang="en-US" dirty="0"/>
              <a:t>Not justiciable on the basis of Article 9 and privilege; </a:t>
            </a:r>
            <a:r>
              <a:rPr lang="en-AU" dirty="0"/>
              <a:t>Statutory Parliamentary Committees are hybrids (there is a grey-area);</a:t>
            </a:r>
            <a:r>
              <a:rPr lang="en-US" dirty="0"/>
              <a:t> Procedural fairness not relevant to proceedings in parliament</a:t>
            </a:r>
          </a:p>
          <a:p>
            <a:pPr marL="457200" lvl="1" indent="0" algn="r">
              <a:buNone/>
            </a:pPr>
            <a:r>
              <a:rPr lang="en-US" dirty="0">
                <a:solidFill>
                  <a:srgbClr val="7030A0"/>
                </a:solidFill>
              </a:rPr>
              <a:t>(</a:t>
            </a:r>
            <a:r>
              <a:rPr lang="en-US" b="1" dirty="0">
                <a:solidFill>
                  <a:srgbClr val="7030A0"/>
                </a:solidFill>
              </a:rPr>
              <a:t>Parliamentary Sovereignty)</a:t>
            </a:r>
            <a:endParaRPr lang="en-US" dirty="0">
              <a:solidFill>
                <a:srgbClr val="7030A0"/>
              </a:solidFill>
            </a:endParaRPr>
          </a:p>
        </p:txBody>
      </p:sp>
      <p:pic>
        <p:nvPicPr>
          <p:cNvPr id="6" name="Picture 5" descr="A blue and black background&#10;&#10;Description automatically generated with medium confidence">
            <a:extLst>
              <a:ext uri="{FF2B5EF4-FFF2-40B4-BE49-F238E27FC236}">
                <a16:creationId xmlns:a16="http://schemas.microsoft.com/office/drawing/2014/main" id="{1421DD3C-92FF-4DE6-19D8-8DF9C7DE4044}"/>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274751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38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A604-4D6D-6EC9-E13C-3BF4AE076770}"/>
              </a:ext>
            </a:extLst>
          </p:cNvPr>
          <p:cNvSpPr>
            <a:spLocks noGrp="1"/>
          </p:cNvSpPr>
          <p:nvPr>
            <p:ph type="title"/>
          </p:nvPr>
        </p:nvSpPr>
        <p:spPr>
          <a:xfrm>
            <a:off x="443345" y="365127"/>
            <a:ext cx="8266545" cy="739521"/>
          </a:xfrm>
          <a:pattFill prst="wdUpDiag">
            <a:fgClr>
              <a:schemeClr val="accent2">
                <a:lumMod val="40000"/>
                <a:lumOff val="60000"/>
              </a:schemeClr>
            </a:fgClr>
            <a:bgClr>
              <a:schemeClr val="bg1"/>
            </a:bgClr>
          </a:pattFill>
          <a:ln w="19050">
            <a:solidFill>
              <a:schemeClr val="accent1"/>
            </a:solidFill>
          </a:ln>
        </p:spPr>
        <p:txBody>
          <a:bodyPr>
            <a:normAutofit/>
          </a:bodyPr>
          <a:lstStyle/>
          <a:p>
            <a:pPr algn="ctr"/>
            <a:r>
              <a:rPr lang="en-US" sz="4000" b="1" dirty="0">
                <a:solidFill>
                  <a:srgbClr val="002060"/>
                </a:solidFill>
              </a:rPr>
              <a:t>Blatant Oversimplification Warning</a:t>
            </a:r>
            <a:endParaRPr lang="en-AU" sz="4000" b="1" dirty="0">
              <a:solidFill>
                <a:srgbClr val="002060"/>
              </a:solidFill>
            </a:endParaRPr>
          </a:p>
        </p:txBody>
      </p:sp>
      <p:sp>
        <p:nvSpPr>
          <p:cNvPr id="3" name="Content Placeholder 2">
            <a:extLst>
              <a:ext uri="{FF2B5EF4-FFF2-40B4-BE49-F238E27FC236}">
                <a16:creationId xmlns:a16="http://schemas.microsoft.com/office/drawing/2014/main" id="{1509845B-51F6-A656-B1D5-90BC86B7EA01}"/>
              </a:ext>
            </a:extLst>
          </p:cNvPr>
          <p:cNvSpPr>
            <a:spLocks noGrp="1"/>
          </p:cNvSpPr>
          <p:nvPr>
            <p:ph idx="1"/>
          </p:nvPr>
        </p:nvSpPr>
        <p:spPr>
          <a:xfrm>
            <a:off x="628650" y="1199986"/>
            <a:ext cx="7886700" cy="4928097"/>
          </a:xfrm>
        </p:spPr>
        <p:txBody>
          <a:bodyPr>
            <a:normAutofit fontScale="85000" lnSpcReduction="10000"/>
          </a:bodyPr>
          <a:lstStyle/>
          <a:p>
            <a:pPr marL="0" indent="0">
              <a:buNone/>
            </a:pPr>
            <a:r>
              <a:rPr lang="en-US" u="sng" dirty="0"/>
              <a:t>Basic propositions of the Parties</a:t>
            </a:r>
            <a:endParaRPr lang="en-US" dirty="0"/>
          </a:p>
          <a:p>
            <a:r>
              <a:rPr lang="en-US" b="1" dirty="0"/>
              <a:t>Carne</a:t>
            </a:r>
            <a:r>
              <a:rPr lang="en-US" dirty="0"/>
              <a:t>: Legality; Jurisdictional Error; </a:t>
            </a:r>
            <a:r>
              <a:rPr lang="en-US" u="sng" dirty="0"/>
              <a:t>Constitutional </a:t>
            </a:r>
            <a:r>
              <a:rPr lang="en-US" dirty="0"/>
              <a:t>	</a:t>
            </a:r>
            <a:r>
              <a:rPr lang="en-US" u="sng" dirty="0"/>
              <a:t>Sovereignty</a:t>
            </a:r>
            <a:r>
              <a:rPr lang="en-US" dirty="0"/>
              <a:t>. </a:t>
            </a:r>
            <a:r>
              <a:rPr lang="en-US" dirty="0">
                <a:solidFill>
                  <a:schemeClr val="accent2">
                    <a:lumMod val="75000"/>
                  </a:schemeClr>
                </a:solidFill>
              </a:rPr>
              <a:t>Ultimate objective – permanent stay?</a:t>
            </a:r>
          </a:p>
          <a:p>
            <a:r>
              <a:rPr lang="en-US" b="1" dirty="0"/>
              <a:t>CCC</a:t>
            </a:r>
            <a:r>
              <a:rPr lang="en-US" dirty="0"/>
              <a:t>: Actions were lawful; Procedural fairness needs of 	the individual should be weighed against public 	interest considerations; Article 9 and </a:t>
            </a:r>
            <a:r>
              <a:rPr lang="en-US" u="sng" dirty="0"/>
              <a:t>Parliamentary </a:t>
            </a:r>
            <a:r>
              <a:rPr lang="en-US" dirty="0"/>
              <a:t>	</a:t>
            </a:r>
            <a:r>
              <a:rPr lang="en-US" u="sng" dirty="0"/>
              <a:t>Sovereignty</a:t>
            </a:r>
            <a:r>
              <a:rPr lang="en-US" dirty="0"/>
              <a:t>.  </a:t>
            </a:r>
            <a:r>
              <a:rPr lang="en-US" dirty="0">
                <a:solidFill>
                  <a:schemeClr val="accent2">
                    <a:lumMod val="75000"/>
                  </a:schemeClr>
                </a:solidFill>
              </a:rPr>
              <a:t>Ultimate objective – expand the 	functions of the CCC under current legislation?</a:t>
            </a:r>
          </a:p>
          <a:p>
            <a:r>
              <a:rPr lang="en-US" b="1" dirty="0"/>
              <a:t>A-G </a:t>
            </a:r>
            <a:r>
              <a:rPr lang="en-US" b="1" dirty="0" err="1"/>
              <a:t>Cth</a:t>
            </a:r>
            <a:r>
              <a:rPr lang="en-US" dirty="0"/>
              <a:t>: No statutory preconditions to enliven privilege; 	Article 9 (PPA 1987 (</a:t>
            </a:r>
            <a:r>
              <a:rPr lang="en-US" dirty="0" err="1"/>
              <a:t>Cth</a:t>
            </a:r>
            <a:r>
              <a:rPr lang="en-US" dirty="0"/>
              <a:t>) s.16); </a:t>
            </a:r>
            <a:r>
              <a:rPr lang="en-US" u="sng" dirty="0"/>
              <a:t>Parliamentary </a:t>
            </a:r>
            <a:r>
              <a:rPr lang="en-US" dirty="0"/>
              <a:t>	</a:t>
            </a:r>
            <a:r>
              <a:rPr lang="en-US" u="sng" dirty="0"/>
              <a:t>Sovereignty</a:t>
            </a:r>
            <a:r>
              <a:rPr lang="en-US" dirty="0"/>
              <a:t>.  </a:t>
            </a:r>
            <a:r>
              <a:rPr lang="en-US" dirty="0">
                <a:solidFill>
                  <a:schemeClr val="accent2">
                    <a:lumMod val="75000"/>
                  </a:schemeClr>
                </a:solidFill>
              </a:rPr>
              <a:t>Ultimate objective – maintain the ouster?</a:t>
            </a:r>
          </a:p>
          <a:p>
            <a:r>
              <a:rPr lang="en-US" b="1" dirty="0"/>
              <a:t>Speaker (Qld)</a:t>
            </a:r>
            <a:r>
              <a:rPr lang="en-US" dirty="0"/>
              <a:t>: Article 9 was received in Queensland in 	1859; </a:t>
            </a:r>
            <a:r>
              <a:rPr lang="en-US" u="sng" dirty="0"/>
              <a:t>Parliamentary Sovereignty</a:t>
            </a:r>
            <a:r>
              <a:rPr lang="en-US" dirty="0"/>
              <a:t>.  </a:t>
            </a:r>
            <a:r>
              <a:rPr lang="en-US" dirty="0">
                <a:solidFill>
                  <a:schemeClr val="accent2">
                    <a:lumMod val="75000"/>
                  </a:schemeClr>
                </a:solidFill>
              </a:rPr>
              <a:t>Ultimate objective – 	maintain the ouster?</a:t>
            </a:r>
          </a:p>
          <a:p>
            <a:endParaRPr lang="en-US" dirty="0"/>
          </a:p>
          <a:p>
            <a:endParaRPr lang="en-AU" dirty="0"/>
          </a:p>
        </p:txBody>
      </p:sp>
      <p:pic>
        <p:nvPicPr>
          <p:cNvPr id="4" name="Picture 3" descr="A blue and black background&#10;&#10;Description automatically generated with medium confidence">
            <a:extLst>
              <a:ext uri="{FF2B5EF4-FFF2-40B4-BE49-F238E27FC236}">
                <a16:creationId xmlns:a16="http://schemas.microsoft.com/office/drawing/2014/main" id="{33AC0973-0758-A05C-7E3F-67B563502F3D}"/>
              </a:ext>
            </a:extLst>
          </p:cNvPr>
          <p:cNvPicPr>
            <a:picLocks noChangeAspect="1"/>
          </p:cNvPicPr>
          <p:nvPr/>
        </p:nvPicPr>
        <p:blipFill rotWithShape="1">
          <a:blip r:embed="rId3">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pic>
        <p:nvPicPr>
          <p:cNvPr id="6" name="Picture 5" descr="A black and yellow biohazard sign&#10;&#10;Description automatically generated">
            <a:extLst>
              <a:ext uri="{FF2B5EF4-FFF2-40B4-BE49-F238E27FC236}">
                <a16:creationId xmlns:a16="http://schemas.microsoft.com/office/drawing/2014/main" id="{D7E43402-BAD5-7312-5695-CD39164841E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6433" y="429724"/>
            <a:ext cx="600385" cy="600385"/>
          </a:xfrm>
          <a:prstGeom prst="rect">
            <a:avLst/>
          </a:prstGeom>
        </p:spPr>
      </p:pic>
      <p:pic>
        <p:nvPicPr>
          <p:cNvPr id="12" name="Picture 11" descr="A black and yellow biohazard sign&#10;&#10;Description automatically generated">
            <a:extLst>
              <a:ext uri="{FF2B5EF4-FFF2-40B4-BE49-F238E27FC236}">
                <a16:creationId xmlns:a16="http://schemas.microsoft.com/office/drawing/2014/main" id="{9F685846-34A5-A164-B758-5BEFCB4FD8E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65654" y="431864"/>
            <a:ext cx="600385" cy="600385"/>
          </a:xfrm>
          <a:prstGeom prst="rect">
            <a:avLst/>
          </a:prstGeom>
        </p:spPr>
      </p:pic>
    </p:spTree>
    <p:extLst>
      <p:ext uri="{BB962C8B-B14F-4D97-AF65-F5344CB8AC3E}">
        <p14:creationId xmlns:p14="http://schemas.microsoft.com/office/powerpoint/2010/main" val="1792724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A604-4D6D-6EC9-E13C-3BF4AE076770}"/>
              </a:ext>
            </a:extLst>
          </p:cNvPr>
          <p:cNvSpPr>
            <a:spLocks noGrp="1"/>
          </p:cNvSpPr>
          <p:nvPr>
            <p:ph type="title"/>
          </p:nvPr>
        </p:nvSpPr>
        <p:spPr>
          <a:xfrm>
            <a:off x="628650" y="365127"/>
            <a:ext cx="7886700" cy="902200"/>
          </a:xfrm>
        </p:spPr>
        <p:txBody>
          <a:bodyPr>
            <a:normAutofit/>
          </a:bodyPr>
          <a:lstStyle/>
          <a:p>
            <a:r>
              <a:rPr lang="en-US" u="sng" dirty="0"/>
              <a:t>Recommended viewing:</a:t>
            </a:r>
            <a:endParaRPr lang="en-AU" b="1" dirty="0"/>
          </a:p>
        </p:txBody>
      </p:sp>
      <p:sp>
        <p:nvSpPr>
          <p:cNvPr id="3" name="Content Placeholder 2">
            <a:extLst>
              <a:ext uri="{FF2B5EF4-FFF2-40B4-BE49-F238E27FC236}">
                <a16:creationId xmlns:a16="http://schemas.microsoft.com/office/drawing/2014/main" id="{1509845B-51F6-A656-B1D5-90BC86B7EA01}"/>
              </a:ext>
            </a:extLst>
          </p:cNvPr>
          <p:cNvSpPr>
            <a:spLocks noGrp="1"/>
          </p:cNvSpPr>
          <p:nvPr>
            <p:ph idx="1"/>
          </p:nvPr>
        </p:nvSpPr>
        <p:spPr>
          <a:xfrm>
            <a:off x="628650" y="1692443"/>
            <a:ext cx="7886700" cy="2971922"/>
          </a:xfrm>
        </p:spPr>
        <p:txBody>
          <a:bodyPr>
            <a:normAutofit/>
          </a:bodyPr>
          <a:lstStyle/>
          <a:p>
            <a:r>
              <a:rPr lang="en-US" i="1" dirty="0"/>
              <a:t>Crime and Corruption Commission (Queensland) v Carne </a:t>
            </a:r>
            <a:r>
              <a:rPr lang="en-US" dirty="0"/>
              <a:t>HCA B66/2022 </a:t>
            </a:r>
          </a:p>
          <a:p>
            <a:pPr lvl="1"/>
            <a:r>
              <a:rPr lang="en-AU" sz="2600" dirty="0">
                <a:effectLst/>
                <a:latin typeface="Calibri" panose="020F0502020204030204" pitchFamily="34" charset="0"/>
                <a:ea typeface="DengXian" panose="02010600030101010101" pitchFamily="2" charset="-122"/>
                <a:cs typeface="Arial" panose="020B0604020202020204" pitchFamily="34" charset="0"/>
              </a:rPr>
              <a:t>High Court Audiovisual Recording AV-2023-06-06 between 3:13:00 to 3:26:20 is not to be missed. </a:t>
            </a:r>
          </a:p>
          <a:p>
            <a:pPr marL="457200" lvl="1" indent="0" algn="r">
              <a:buNone/>
            </a:pPr>
            <a:r>
              <a:rPr lang="en-AU" sz="2600" dirty="0">
                <a:effectLst/>
                <a:latin typeface="Calibri" panose="020F0502020204030204" pitchFamily="34" charset="0"/>
                <a:ea typeface="DengXian" panose="02010600030101010101" pitchFamily="2" charset="-122"/>
                <a:cs typeface="Arial" panose="020B0604020202020204" pitchFamily="34" charset="0"/>
              </a:rPr>
              <a:t>(See: </a:t>
            </a:r>
            <a:r>
              <a:rPr lang="en-AU" sz="2600" dirty="0">
                <a:effectLst/>
                <a:latin typeface="Calibri" panose="020F0502020204030204" pitchFamily="34" charset="0"/>
                <a:ea typeface="DengXian" panose="02010600030101010101" pitchFamily="2" charset="-122"/>
                <a:cs typeface="Arial" panose="020B0604020202020204" pitchFamily="34" charset="0"/>
                <a:hlinkClick r:id="rId2"/>
              </a:rPr>
              <a:t>https://www.hcourt.gov.au/cases/cases-av/av-2023-06-06</a:t>
            </a:r>
            <a:r>
              <a:rPr lang="en-AU" sz="2600" dirty="0">
                <a:effectLst/>
                <a:latin typeface="Calibri" panose="020F0502020204030204" pitchFamily="34" charset="0"/>
                <a:ea typeface="DengXian" panose="02010600030101010101" pitchFamily="2" charset="-122"/>
                <a:cs typeface="Arial" panose="020B0604020202020204" pitchFamily="34" charset="0"/>
              </a:rPr>
              <a:t>) </a:t>
            </a:r>
            <a:endParaRPr lang="en-US" sz="4600" dirty="0"/>
          </a:p>
          <a:p>
            <a:endParaRPr lang="en-US" b="1" dirty="0"/>
          </a:p>
          <a:p>
            <a:endParaRPr lang="en-US" dirty="0"/>
          </a:p>
          <a:p>
            <a:endParaRPr lang="en-AU" dirty="0"/>
          </a:p>
        </p:txBody>
      </p:sp>
      <p:pic>
        <p:nvPicPr>
          <p:cNvPr id="4" name="Picture 3" descr="A blue and black background&#10;&#10;Description automatically generated with medium confidence">
            <a:extLst>
              <a:ext uri="{FF2B5EF4-FFF2-40B4-BE49-F238E27FC236}">
                <a16:creationId xmlns:a16="http://schemas.microsoft.com/office/drawing/2014/main" id="{33AC0973-0758-A05C-7E3F-67B563502F3D}"/>
              </a:ext>
            </a:extLst>
          </p:cNvPr>
          <p:cNvPicPr>
            <a:picLocks noChangeAspect="1"/>
          </p:cNvPicPr>
          <p:nvPr/>
        </p:nvPicPr>
        <p:blipFill rotWithShape="1">
          <a:blip r:embed="rId3">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3018509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FC19-E1AE-AC37-2E0A-8C2FD31A768C}"/>
              </a:ext>
            </a:extLst>
          </p:cNvPr>
          <p:cNvSpPr>
            <a:spLocks noGrp="1"/>
          </p:cNvSpPr>
          <p:nvPr>
            <p:ph type="title"/>
          </p:nvPr>
        </p:nvSpPr>
        <p:spPr>
          <a:xfrm>
            <a:off x="628650" y="23383"/>
            <a:ext cx="7886700" cy="1131165"/>
          </a:xfrm>
        </p:spPr>
        <p:txBody>
          <a:bodyPr/>
          <a:lstStyle/>
          <a:p>
            <a:r>
              <a:rPr lang="en-US" sz="4000" b="1" i="1" dirty="0"/>
              <a:t>CCC v Carne </a:t>
            </a:r>
            <a:r>
              <a:rPr lang="en-US" sz="4000" b="1" dirty="0"/>
              <a:t>[2023] HCA 28 </a:t>
            </a:r>
            <a:r>
              <a:rPr lang="en-US" sz="2400" dirty="0"/>
              <a:t>(Decision)</a:t>
            </a:r>
            <a:endParaRPr lang="en-AU" dirty="0"/>
          </a:p>
        </p:txBody>
      </p:sp>
      <p:sp>
        <p:nvSpPr>
          <p:cNvPr id="3" name="Content Placeholder 2">
            <a:extLst>
              <a:ext uri="{FF2B5EF4-FFF2-40B4-BE49-F238E27FC236}">
                <a16:creationId xmlns:a16="http://schemas.microsoft.com/office/drawing/2014/main" id="{F9B21B8D-24F5-74A8-33BE-29B3B555EE66}"/>
              </a:ext>
            </a:extLst>
          </p:cNvPr>
          <p:cNvSpPr>
            <a:spLocks noGrp="1"/>
          </p:cNvSpPr>
          <p:nvPr>
            <p:ph idx="1"/>
          </p:nvPr>
        </p:nvSpPr>
        <p:spPr>
          <a:xfrm>
            <a:off x="554182" y="1043711"/>
            <a:ext cx="7961168" cy="5107419"/>
          </a:xfrm>
        </p:spPr>
        <p:txBody>
          <a:bodyPr>
            <a:normAutofit fontScale="92500" lnSpcReduction="20000"/>
          </a:bodyPr>
          <a:lstStyle/>
          <a:p>
            <a:pPr marL="0" indent="0">
              <a:buNone/>
            </a:pPr>
            <a:r>
              <a:rPr lang="en-US" b="1" dirty="0"/>
              <a:t>UNANIMOUS DISMISSAL</a:t>
            </a:r>
          </a:p>
          <a:p>
            <a:r>
              <a:rPr lang="en-US" sz="2200" dirty="0"/>
              <a:t>Senior Plurality (</a:t>
            </a:r>
            <a:r>
              <a:rPr lang="en-US" sz="2200" dirty="0" err="1"/>
              <a:t>Keifel</a:t>
            </a:r>
            <a:r>
              <a:rPr lang="en-US" sz="2200" dirty="0"/>
              <a:t> CJ, </a:t>
            </a:r>
            <a:r>
              <a:rPr lang="en-US" sz="2200" dirty="0" err="1"/>
              <a:t>Gageler</a:t>
            </a:r>
            <a:r>
              <a:rPr lang="en-US" sz="2200" dirty="0"/>
              <a:t> and </a:t>
            </a:r>
            <a:r>
              <a:rPr lang="en-US" sz="2200" dirty="0" err="1"/>
              <a:t>Jagot</a:t>
            </a:r>
            <a:r>
              <a:rPr lang="en-US" sz="2200" dirty="0"/>
              <a:t> JJ</a:t>
            </a:r>
          </a:p>
          <a:p>
            <a:pPr lvl="1"/>
            <a:r>
              <a:rPr lang="en-US" sz="2100" dirty="0"/>
              <a:t>Basic cannons of statutory construction; jurisdictional error and legality applied (including to the relevant Article 9 equivalent). </a:t>
            </a:r>
          </a:p>
          <a:p>
            <a:pPr lvl="1"/>
            <a:r>
              <a:rPr lang="en-US" sz="2100" dirty="0"/>
              <a:t>CCC “Report” was a nullity.</a:t>
            </a:r>
          </a:p>
          <a:p>
            <a:pPr lvl="1"/>
            <a:r>
              <a:rPr lang="en-US" sz="2100" dirty="0"/>
              <a:t>Parliamentary privilege submissions were misconceived </a:t>
            </a:r>
            <a:r>
              <a:rPr lang="en-US" sz="2100" dirty="0">
                <a:solidFill>
                  <a:srgbClr val="00B050"/>
                </a:solidFill>
              </a:rPr>
              <a:t>(nothing burger??)</a:t>
            </a:r>
            <a:r>
              <a:rPr lang="en-US" sz="2100" dirty="0"/>
              <a:t>.</a:t>
            </a:r>
          </a:p>
          <a:p>
            <a:pPr lvl="1"/>
            <a:r>
              <a:rPr lang="en-US" sz="2100" dirty="0"/>
              <a:t>The “</a:t>
            </a:r>
            <a:r>
              <a:rPr lang="en-US" sz="2100" i="1" dirty="0"/>
              <a:t>large question</a:t>
            </a:r>
            <a:r>
              <a:rPr lang="en-US" sz="2100" dirty="0"/>
              <a:t>” of the “</a:t>
            </a:r>
            <a:r>
              <a:rPr lang="en-US" sz="2100" i="1" dirty="0"/>
              <a:t>preclusive effect</a:t>
            </a:r>
            <a:r>
              <a:rPr lang="en-US" sz="2100" dirty="0"/>
              <a:t>” of Article 9 pressed in submissions “</a:t>
            </a:r>
            <a:r>
              <a:rPr lang="en-US" sz="2100" i="1" dirty="0"/>
              <a:t>does not arise</a:t>
            </a:r>
            <a:r>
              <a:rPr lang="en-US" sz="2100" dirty="0"/>
              <a:t>”. [24]</a:t>
            </a:r>
          </a:p>
          <a:p>
            <a:pPr marL="914400" lvl="2" indent="0" algn="r">
              <a:buNone/>
            </a:pPr>
            <a:r>
              <a:rPr lang="en-US" sz="1900" b="1" dirty="0">
                <a:solidFill>
                  <a:srgbClr val="357373"/>
                </a:solidFill>
              </a:rPr>
              <a:t>(Constitutional Sovereignty by exclusion?)</a:t>
            </a:r>
          </a:p>
          <a:p>
            <a:r>
              <a:rPr lang="en-US" sz="2200" dirty="0"/>
              <a:t>Junior Plurality (Gordon and Edelman JJ)</a:t>
            </a:r>
          </a:p>
          <a:p>
            <a:pPr lvl="1"/>
            <a:r>
              <a:rPr lang="en-US" sz="2100" dirty="0"/>
              <a:t>Basic cannons of statutory construction; jurisdictional error and legality applied (including to the relevant Article 9 equivalent). </a:t>
            </a:r>
          </a:p>
          <a:p>
            <a:pPr lvl="1"/>
            <a:r>
              <a:rPr lang="en-US" sz="2100" dirty="0"/>
              <a:t>CCC “Report” was a nullity.</a:t>
            </a:r>
          </a:p>
          <a:p>
            <a:pPr lvl="1"/>
            <a:r>
              <a:rPr lang="en-US" sz="2100" dirty="0"/>
              <a:t>Australian parliamentary privilege should be understood as per </a:t>
            </a:r>
            <a:r>
              <a:rPr lang="en-US" sz="2100" i="1" dirty="0"/>
              <a:t>Prebble </a:t>
            </a:r>
            <a:r>
              <a:rPr lang="en-US" sz="2100" dirty="0">
                <a:solidFill>
                  <a:srgbClr val="00B050"/>
                </a:solidFill>
              </a:rPr>
              <a:t>(privilege, but not as we know it, Jim?).</a:t>
            </a:r>
          </a:p>
          <a:p>
            <a:pPr lvl="1"/>
            <a:r>
              <a:rPr lang="en-US" sz="2100" dirty="0"/>
              <a:t>The “</a:t>
            </a:r>
            <a:r>
              <a:rPr lang="en-US" sz="2100" i="1" dirty="0"/>
              <a:t>large question</a:t>
            </a:r>
            <a:r>
              <a:rPr lang="en-US" sz="2100" dirty="0"/>
              <a:t>” restated as “</a:t>
            </a:r>
            <a:r>
              <a:rPr lang="en-US" sz="2100" i="1" dirty="0"/>
              <a:t>does a [lawful] declaration made by a Chapter III court infringe parliamentary privilege</a:t>
            </a:r>
            <a:r>
              <a:rPr lang="en-US" sz="2100" dirty="0"/>
              <a:t>.” [105]</a:t>
            </a:r>
          </a:p>
          <a:p>
            <a:pPr marL="914400" lvl="2" indent="0" algn="r">
              <a:buNone/>
            </a:pPr>
            <a:r>
              <a:rPr lang="en-US" sz="1900" b="1" dirty="0">
                <a:solidFill>
                  <a:srgbClr val="357373"/>
                </a:solidFill>
              </a:rPr>
              <a:t>(Constitutional Sovereignty </a:t>
            </a:r>
            <a:r>
              <a:rPr lang="en-US" sz="1900" b="1" i="1" dirty="0">
                <a:solidFill>
                  <a:srgbClr val="357373"/>
                </a:solidFill>
              </a:rPr>
              <a:t>AND</a:t>
            </a:r>
            <a:r>
              <a:rPr lang="en-US" sz="1900" b="1" dirty="0">
                <a:solidFill>
                  <a:srgbClr val="357373"/>
                </a:solidFill>
              </a:rPr>
              <a:t> parliamentary privilege?)</a:t>
            </a:r>
          </a:p>
          <a:p>
            <a:pPr lvl="2"/>
            <a:endParaRPr lang="en-US" dirty="0"/>
          </a:p>
          <a:p>
            <a:pPr lvl="2"/>
            <a:endParaRPr lang="en-US" dirty="0"/>
          </a:p>
          <a:p>
            <a:pPr lvl="1"/>
            <a:endParaRPr lang="en-AU" dirty="0"/>
          </a:p>
        </p:txBody>
      </p:sp>
      <p:pic>
        <p:nvPicPr>
          <p:cNvPr id="4" name="Picture 3" descr="A blue and black background&#10;&#10;Description automatically generated with medium confidence">
            <a:extLst>
              <a:ext uri="{FF2B5EF4-FFF2-40B4-BE49-F238E27FC236}">
                <a16:creationId xmlns:a16="http://schemas.microsoft.com/office/drawing/2014/main" id="{E015D06C-3C7B-EF0E-26C8-9277EB6AB095}"/>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358677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28204-982C-5722-2B15-EEFCBE34DE20}"/>
              </a:ext>
            </a:extLst>
          </p:cNvPr>
          <p:cNvSpPr>
            <a:spLocks noGrp="1"/>
          </p:cNvSpPr>
          <p:nvPr>
            <p:ph type="ctrTitle"/>
          </p:nvPr>
        </p:nvSpPr>
        <p:spPr>
          <a:xfrm>
            <a:off x="685800" y="1952099"/>
            <a:ext cx="7772400" cy="2387600"/>
          </a:xfrm>
        </p:spPr>
        <p:txBody>
          <a:bodyPr>
            <a:noAutofit/>
          </a:bodyPr>
          <a:lstStyle/>
          <a:p>
            <a:r>
              <a:rPr lang="en-US" sz="3600" i="1" dirty="0"/>
              <a:t>What can a Commonwealth desire more than peace, liberty, quietness, little taking of base money, few parliaments?</a:t>
            </a:r>
            <a:endParaRPr lang="en-AU" sz="3600" i="1" dirty="0"/>
          </a:p>
        </p:txBody>
      </p:sp>
      <p:sp>
        <p:nvSpPr>
          <p:cNvPr id="3" name="Subtitle 2">
            <a:extLst>
              <a:ext uri="{FF2B5EF4-FFF2-40B4-BE49-F238E27FC236}">
                <a16:creationId xmlns:a16="http://schemas.microsoft.com/office/drawing/2014/main" id="{53756876-0ACC-224E-6DF6-E760616F3ABB}"/>
              </a:ext>
            </a:extLst>
          </p:cNvPr>
          <p:cNvSpPr>
            <a:spLocks noGrp="1"/>
          </p:cNvSpPr>
          <p:nvPr>
            <p:ph type="subTitle" idx="1"/>
          </p:nvPr>
        </p:nvSpPr>
        <p:spPr>
          <a:xfrm>
            <a:off x="1600200" y="4168242"/>
            <a:ext cx="6858000" cy="1655762"/>
          </a:xfrm>
        </p:spPr>
        <p:txBody>
          <a:bodyPr/>
          <a:lstStyle/>
          <a:p>
            <a:pPr algn="r"/>
            <a:endParaRPr lang="en-US" dirty="0"/>
          </a:p>
          <a:p>
            <a:pPr algn="r"/>
            <a:r>
              <a:rPr lang="en-US" dirty="0"/>
              <a:t> Sir Thomas Smith MP (1560)</a:t>
            </a:r>
            <a:endParaRPr lang="en-AU" dirty="0"/>
          </a:p>
        </p:txBody>
      </p:sp>
      <p:pic>
        <p:nvPicPr>
          <p:cNvPr id="2050" name="Picture 2" descr="Sir Thomas Smith (unknown-1577) - Find a Grave Memorial">
            <a:extLst>
              <a:ext uri="{FF2B5EF4-FFF2-40B4-BE49-F238E27FC236}">
                <a16:creationId xmlns:a16="http://schemas.microsoft.com/office/drawing/2014/main" id="{EDEC887F-16C4-4C0C-A224-7E86991E5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554635"/>
            <a:ext cx="1461134" cy="18877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4" descr="A blue and black background&#10;&#10;Description automatically generated with medium confidence">
            <a:extLst>
              <a:ext uri="{FF2B5EF4-FFF2-40B4-BE49-F238E27FC236}">
                <a16:creationId xmlns:a16="http://schemas.microsoft.com/office/drawing/2014/main" id="{2AACA154-4F9E-33F5-C90D-6E1C693C3F67}"/>
              </a:ext>
            </a:extLst>
          </p:cNvPr>
          <p:cNvPicPr>
            <a:picLocks noChangeAspect="1"/>
          </p:cNvPicPr>
          <p:nvPr/>
        </p:nvPicPr>
        <p:blipFill rotWithShape="1">
          <a:blip r:embed="rId3">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576837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98DAC34-984C-F4D4-9B97-0527396BBAC4}"/>
              </a:ext>
            </a:extLst>
          </p:cNvPr>
          <p:cNvGrpSpPr/>
          <p:nvPr/>
        </p:nvGrpSpPr>
        <p:grpSpPr>
          <a:xfrm>
            <a:off x="7158183" y="1837139"/>
            <a:ext cx="1782618" cy="3215152"/>
            <a:chOff x="7271881" y="3767770"/>
            <a:chExt cx="1807464" cy="2438400"/>
          </a:xfrm>
        </p:grpSpPr>
        <p:pic>
          <p:nvPicPr>
            <p:cNvPr id="8" name="Picture 7" descr="A close-up of a scroll&#10;&#10;Description automatically generated">
              <a:extLst>
                <a:ext uri="{FF2B5EF4-FFF2-40B4-BE49-F238E27FC236}">
                  <a16:creationId xmlns:a16="http://schemas.microsoft.com/office/drawing/2014/main" id="{4160B12E-6213-FE96-83AC-227FD807F894}"/>
                </a:ext>
              </a:extLst>
            </p:cNvPr>
            <p:cNvPicPr>
              <a:picLocks noChangeAspect="1"/>
            </p:cNvPicPr>
            <p:nvPr/>
          </p:nvPicPr>
          <p:blipFill>
            <a:blip r:embed="rId2">
              <a:alphaModFix amt="50000"/>
              <a:extLst>
                <a:ext uri="{BEBA8EAE-BF5A-486C-A8C5-ECC9F3942E4B}">
                  <a14:imgProps xmlns:a14="http://schemas.microsoft.com/office/drawing/2010/main">
                    <a14:imgLayer r:embed="rId3">
                      <a14:imgEffect>
                        <a14:artisticPencilGrayscale/>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2517" y="5070762"/>
              <a:ext cx="586755" cy="808442"/>
            </a:xfrm>
            <a:prstGeom prst="rect">
              <a:avLst/>
            </a:prstGeom>
          </p:spPr>
        </p:pic>
        <p:pic>
          <p:nvPicPr>
            <p:cNvPr id="6" name="Picture 5" descr="A ghost with chains and skulls&#10;&#10;Description automatically generated">
              <a:extLst>
                <a:ext uri="{FF2B5EF4-FFF2-40B4-BE49-F238E27FC236}">
                  <a16:creationId xmlns:a16="http://schemas.microsoft.com/office/drawing/2014/main" id="{9469B5E8-32E2-A528-B365-CA30EDA8EEDA}"/>
                </a:ext>
              </a:extLst>
            </p:cNvPr>
            <p:cNvPicPr>
              <a:picLocks noChangeAspect="1"/>
            </p:cNvPicPr>
            <p:nvPr/>
          </p:nvPicPr>
          <p:blipFill>
            <a:blip r:embed="rId5">
              <a:alphaModFix amt="35000"/>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271881" y="3767770"/>
              <a:ext cx="1807464" cy="2438400"/>
            </a:xfrm>
            <a:prstGeom prst="ellipse">
              <a:avLst/>
            </a:prstGeom>
            <a:ln w="63500" cap="rnd">
              <a:noFill/>
            </a:ln>
            <a:effectLst>
              <a:outerShdw blurRad="381000" dist="292100" dir="5400000" sx="-80000" sy="-18000" rotWithShape="0">
                <a:srgbClr val="000000">
                  <a:alpha val="22000"/>
                </a:srgbClr>
              </a:outerShdw>
              <a:softEdge rad="31750"/>
            </a:effectLst>
            <a:scene3d>
              <a:camera prst="orthographicFront"/>
              <a:lightRig rig="contrasting" dir="t">
                <a:rot lat="0" lon="0" rev="3000000"/>
              </a:lightRig>
            </a:scene3d>
            <a:sp3d contourW="7620">
              <a:bevelT w="95250" h="31750"/>
              <a:contourClr>
                <a:srgbClr val="333333"/>
              </a:contourClr>
            </a:sp3d>
          </p:spPr>
        </p:pic>
      </p:grpSp>
      <p:sp>
        <p:nvSpPr>
          <p:cNvPr id="2" name="Title 1">
            <a:extLst>
              <a:ext uri="{FF2B5EF4-FFF2-40B4-BE49-F238E27FC236}">
                <a16:creationId xmlns:a16="http://schemas.microsoft.com/office/drawing/2014/main" id="{C29A03AD-FF55-D7DB-B02B-45160A401FD1}"/>
              </a:ext>
            </a:extLst>
          </p:cNvPr>
          <p:cNvSpPr>
            <a:spLocks noGrp="1"/>
          </p:cNvSpPr>
          <p:nvPr>
            <p:ph type="title"/>
          </p:nvPr>
        </p:nvSpPr>
        <p:spPr>
          <a:xfrm>
            <a:off x="628650" y="365127"/>
            <a:ext cx="7886700" cy="1014054"/>
          </a:xfrm>
        </p:spPr>
        <p:txBody>
          <a:bodyPr/>
          <a:lstStyle/>
          <a:p>
            <a:r>
              <a:rPr lang="en-US" dirty="0"/>
              <a:t>In closing …</a:t>
            </a:r>
            <a:endParaRPr lang="en-AU" dirty="0"/>
          </a:p>
        </p:txBody>
      </p:sp>
      <p:sp>
        <p:nvSpPr>
          <p:cNvPr id="3" name="Content Placeholder 2">
            <a:extLst>
              <a:ext uri="{FF2B5EF4-FFF2-40B4-BE49-F238E27FC236}">
                <a16:creationId xmlns:a16="http://schemas.microsoft.com/office/drawing/2014/main" id="{42E05FED-09BF-D4FD-8C9F-5CE4FE1BFDB1}"/>
              </a:ext>
            </a:extLst>
          </p:cNvPr>
          <p:cNvSpPr>
            <a:spLocks noGrp="1"/>
          </p:cNvSpPr>
          <p:nvPr>
            <p:ph idx="1"/>
          </p:nvPr>
        </p:nvSpPr>
        <p:spPr>
          <a:xfrm>
            <a:off x="628650" y="1459832"/>
            <a:ext cx="6564807" cy="4140341"/>
          </a:xfrm>
        </p:spPr>
        <p:txBody>
          <a:bodyPr>
            <a:normAutofit fontScale="85000" lnSpcReduction="10000"/>
          </a:bodyPr>
          <a:lstStyle/>
          <a:p>
            <a:pPr marL="0" indent="0">
              <a:buNone/>
            </a:pPr>
            <a:r>
              <a:rPr lang="en-US" i="1" dirty="0"/>
              <a:t>When these ghosts of the past stand in the path of justice, clanking their mediaeval chains, the proper course for the judge is to pass through them undisturbed</a:t>
            </a:r>
            <a:r>
              <a:rPr lang="en-US" dirty="0"/>
              <a:t>.</a:t>
            </a:r>
          </a:p>
          <a:p>
            <a:pPr marL="457200" lvl="1" indent="0" algn="r">
              <a:buNone/>
            </a:pPr>
            <a:r>
              <a:rPr lang="en-US" sz="2200" dirty="0"/>
              <a:t>(</a:t>
            </a:r>
            <a:r>
              <a:rPr lang="en-US" sz="2200" i="1" dirty="0"/>
              <a:t>United Australia Ltd v Barclays Bank Ltd </a:t>
            </a:r>
            <a:r>
              <a:rPr lang="en-US" sz="2200" dirty="0"/>
              <a:t>[1941] AC 1 at 29, </a:t>
            </a:r>
            <a:br>
              <a:rPr lang="en-US" sz="2200" dirty="0"/>
            </a:br>
            <a:r>
              <a:rPr lang="en-US" sz="2200" dirty="0"/>
              <a:t>per Lord Atkin)</a:t>
            </a:r>
          </a:p>
          <a:p>
            <a:pPr marL="457200" lvl="1" indent="0">
              <a:buNone/>
            </a:pPr>
            <a:endParaRPr lang="en-US" dirty="0"/>
          </a:p>
          <a:p>
            <a:pPr marL="0" indent="0">
              <a:buNone/>
            </a:pPr>
            <a:r>
              <a:rPr lang="en-US" dirty="0"/>
              <a:t>… </a:t>
            </a:r>
            <a:r>
              <a:rPr lang="en-US" i="1" dirty="0"/>
              <a:t>unlike Britain in the nineteenth century, the constitutional norms which apply in this country are more complex than an unadorned </a:t>
            </a:r>
            <a:r>
              <a:rPr lang="en-US" i="1" dirty="0" err="1"/>
              <a:t>Diceyan</a:t>
            </a:r>
            <a:r>
              <a:rPr lang="en-US" i="1" dirty="0"/>
              <a:t> precept of parliamentary sovereignty</a:t>
            </a:r>
            <a:r>
              <a:rPr lang="en-US" dirty="0"/>
              <a:t>.</a:t>
            </a:r>
          </a:p>
          <a:p>
            <a:pPr marL="0" indent="0" algn="r" defTabSz="179388">
              <a:buNone/>
            </a:pPr>
            <a:r>
              <a:rPr lang="en-US" sz="2400" dirty="0"/>
              <a:t>	</a:t>
            </a:r>
            <a:r>
              <a:rPr lang="en-US" sz="2200" dirty="0"/>
              <a:t>(</a:t>
            </a:r>
            <a:r>
              <a:rPr lang="en-AU" sz="2200" i="1" dirty="0">
                <a:effectLst/>
                <a:ea typeface="DengXian" panose="02010600030101010101" pitchFamily="2" charset="-122"/>
                <a:cs typeface="Arial" panose="020B0604020202020204" pitchFamily="34" charset="0"/>
              </a:rPr>
              <a:t>Attorney General (WA) v </a:t>
            </a:r>
            <a:r>
              <a:rPr lang="en-AU" sz="2200" i="1" dirty="0" err="1">
                <a:effectLst/>
                <a:ea typeface="DengXian" panose="02010600030101010101" pitchFamily="2" charset="-122"/>
                <a:cs typeface="Arial" panose="020B0604020202020204" pitchFamily="34" charset="0"/>
              </a:rPr>
              <a:t>Marquet</a:t>
            </a:r>
            <a:r>
              <a:rPr lang="en-AU" sz="2200" dirty="0">
                <a:effectLst/>
                <a:ea typeface="DengXian" panose="02010600030101010101" pitchFamily="2" charset="-122"/>
                <a:cs typeface="Arial" panose="020B0604020202020204" pitchFamily="34" charset="0"/>
              </a:rPr>
              <a:t> (2017) 217 CLR 545 at 570, </a:t>
            </a:r>
            <a:br>
              <a:rPr lang="en-AU" sz="2200" dirty="0">
                <a:effectLst/>
                <a:ea typeface="DengXian" panose="02010600030101010101" pitchFamily="2" charset="-122"/>
                <a:cs typeface="Arial" panose="020B0604020202020204" pitchFamily="34" charset="0"/>
              </a:rPr>
            </a:br>
            <a:r>
              <a:rPr lang="en-AU" sz="2200" dirty="0">
                <a:effectLst/>
                <a:ea typeface="DengXian" panose="02010600030101010101" pitchFamily="2" charset="-122"/>
                <a:cs typeface="Arial" panose="020B0604020202020204" pitchFamily="34" charset="0"/>
              </a:rPr>
              <a:t>per Gleeson CJ, </a:t>
            </a:r>
            <a:r>
              <a:rPr lang="en-AU" sz="2200" dirty="0" err="1">
                <a:effectLst/>
                <a:ea typeface="DengXian" panose="02010600030101010101" pitchFamily="2" charset="-122"/>
                <a:cs typeface="Arial" panose="020B0604020202020204" pitchFamily="34" charset="0"/>
              </a:rPr>
              <a:t>Gummow</a:t>
            </a:r>
            <a:r>
              <a:rPr lang="en-AU" sz="2200" dirty="0">
                <a:effectLst/>
                <a:ea typeface="DengXian" panose="02010600030101010101" pitchFamily="2" charset="-122"/>
                <a:cs typeface="Arial" panose="020B0604020202020204" pitchFamily="34" charset="0"/>
              </a:rPr>
              <a:t>, Hayne and </a:t>
            </a:r>
            <a:r>
              <a:rPr lang="en-AU" sz="2200" dirty="0" err="1">
                <a:effectLst/>
                <a:ea typeface="DengXian" panose="02010600030101010101" pitchFamily="2" charset="-122"/>
                <a:cs typeface="Arial" panose="020B0604020202020204" pitchFamily="34" charset="0"/>
              </a:rPr>
              <a:t>Heydon</a:t>
            </a:r>
            <a:r>
              <a:rPr lang="en-AU" sz="2200" dirty="0">
                <a:effectLst/>
                <a:ea typeface="DengXian" panose="02010600030101010101" pitchFamily="2" charset="-122"/>
                <a:cs typeface="Arial" panose="020B0604020202020204" pitchFamily="34" charset="0"/>
              </a:rPr>
              <a:t> JJ</a:t>
            </a:r>
            <a:r>
              <a:rPr lang="en-US" sz="2200" dirty="0"/>
              <a:t>)</a:t>
            </a:r>
          </a:p>
          <a:p>
            <a:pPr marL="0" indent="0">
              <a:buNone/>
            </a:pPr>
            <a:endParaRPr lang="en-AU" dirty="0"/>
          </a:p>
        </p:txBody>
      </p:sp>
      <p:pic>
        <p:nvPicPr>
          <p:cNvPr id="4" name="Picture 3" descr="A blue and black background&#10;&#10;Description automatically generated with medium confidence">
            <a:extLst>
              <a:ext uri="{FF2B5EF4-FFF2-40B4-BE49-F238E27FC236}">
                <a16:creationId xmlns:a16="http://schemas.microsoft.com/office/drawing/2014/main" id="{E8F28CAE-4EF0-656F-3614-EE552475EE12}"/>
              </a:ext>
            </a:extLst>
          </p:cNvPr>
          <p:cNvPicPr>
            <a:picLocks noChangeAspect="1"/>
          </p:cNvPicPr>
          <p:nvPr/>
        </p:nvPicPr>
        <p:blipFill rotWithShape="1">
          <a:blip r:embed="rId7">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pic>
        <p:nvPicPr>
          <p:cNvPr id="1026" name="Picture 2" descr="Lord Atkin: : Geoffrey Lewis: Hart Publishing">
            <a:extLst>
              <a:ext uri="{FF2B5EF4-FFF2-40B4-BE49-F238E27FC236}">
                <a16:creationId xmlns:a16="http://schemas.microsoft.com/office/drawing/2014/main" id="{19BB0BC7-C0EC-087D-1031-075EEAC8EF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085" r="5389" b="29562"/>
          <a:stretch/>
        </p:blipFill>
        <p:spPr bwMode="auto">
          <a:xfrm>
            <a:off x="7530842" y="823085"/>
            <a:ext cx="1072574" cy="13452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descr="Dicey + 100 | Faculty of Law">
            <a:extLst>
              <a:ext uri="{FF2B5EF4-FFF2-40B4-BE49-F238E27FC236}">
                <a16:creationId xmlns:a16="http://schemas.microsoft.com/office/drawing/2014/main" id="{F3B305B6-609E-27A4-0C9C-439F0E79D6B9}"/>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artisticPaintBrush/>
                    </a14:imgEffect>
                  </a14:imgLayer>
                </a14:imgProps>
              </a:ext>
              <a:ext uri="{28A0092B-C50C-407E-A947-70E740481C1C}">
                <a14:useLocalDpi xmlns:a14="http://schemas.microsoft.com/office/drawing/2010/main" val="0"/>
              </a:ext>
            </a:extLst>
          </a:blip>
          <a:srcRect l="16895" t="11213" r="28133" b="41368"/>
          <a:stretch/>
        </p:blipFill>
        <p:spPr bwMode="auto">
          <a:xfrm>
            <a:off x="7530843" y="4806883"/>
            <a:ext cx="1072573" cy="13438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876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2" name="Picture 1" descr="A blue and black background&#10;&#10;Description automatically generated with medium confidence">
            <a:extLst>
              <a:ext uri="{FF2B5EF4-FFF2-40B4-BE49-F238E27FC236}">
                <a16:creationId xmlns:a16="http://schemas.microsoft.com/office/drawing/2014/main" id="{B26ED1CB-109C-CB91-A39D-C9B7FED119C4}"/>
              </a:ext>
            </a:extLst>
          </p:cNvPr>
          <p:cNvPicPr>
            <a:picLocks noChangeAspect="1"/>
          </p:cNvPicPr>
          <p:nvPr/>
        </p:nvPicPr>
        <p:blipFill rotWithShape="1">
          <a:blip r:embed="rId3">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
        <p:nvSpPr>
          <p:cNvPr id="132" name="Google Shape;132;p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AU" dirty="0"/>
              <a:t>Bill of Rights 1688/89 (UK)</a:t>
            </a:r>
            <a:endParaRPr dirty="0"/>
          </a:p>
        </p:txBody>
      </p:sp>
      <p:pic>
        <p:nvPicPr>
          <p:cNvPr id="133" name="Google Shape;133;p1" descr="C:\Users\chuntly\Documents\Declaration.gif"/>
          <p:cNvPicPr preferRelativeResize="0"/>
          <p:nvPr/>
        </p:nvPicPr>
        <p:blipFill rotWithShape="1">
          <a:blip r:embed="rId4">
            <a:alphaModFix/>
          </a:blip>
          <a:srcRect/>
          <a:stretch/>
        </p:blipFill>
        <p:spPr>
          <a:xfrm>
            <a:off x="467544" y="1204169"/>
            <a:ext cx="2352675" cy="3143250"/>
          </a:xfrm>
          <a:prstGeom prst="rect">
            <a:avLst/>
          </a:prstGeom>
          <a:noFill/>
          <a:ln>
            <a:noFill/>
          </a:ln>
        </p:spPr>
      </p:pic>
      <p:pic>
        <p:nvPicPr>
          <p:cNvPr id="134" name="Google Shape;134;p1" descr="C:\Users\chuntly\Documents\Dec Extract.gif"/>
          <p:cNvPicPr preferRelativeResize="0"/>
          <p:nvPr/>
        </p:nvPicPr>
        <p:blipFill rotWithShape="1">
          <a:blip r:embed="rId5">
            <a:alphaModFix/>
          </a:blip>
          <a:srcRect/>
          <a:stretch/>
        </p:blipFill>
        <p:spPr>
          <a:xfrm>
            <a:off x="2483768" y="1268760"/>
            <a:ext cx="3829050" cy="5153025"/>
          </a:xfrm>
          <a:prstGeom prst="rect">
            <a:avLst/>
          </a:prstGeom>
          <a:noFill/>
          <a:ln>
            <a:noFill/>
          </a:ln>
        </p:spPr>
      </p:pic>
      <p:pic>
        <p:nvPicPr>
          <p:cNvPr id="135" name="Google Shape;135;p1" descr="C:\Users\chuntly\Documents\Col n Bill.gif"/>
          <p:cNvPicPr preferRelativeResize="0"/>
          <p:nvPr/>
        </p:nvPicPr>
        <p:blipFill rotWithShape="1">
          <a:blip r:embed="rId6">
            <a:alphaModFix/>
          </a:blip>
          <a:srcRect/>
          <a:stretch/>
        </p:blipFill>
        <p:spPr>
          <a:xfrm>
            <a:off x="6516216" y="2763430"/>
            <a:ext cx="1943100" cy="24860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AU" b="1" dirty="0"/>
              <a:t>The End of History?</a:t>
            </a:r>
            <a:endParaRPr b="1" dirty="0"/>
          </a:p>
        </p:txBody>
      </p:sp>
      <p:pic>
        <p:nvPicPr>
          <p:cNvPr id="141" name="Google Shape;141;p2" descr="C:\Users\chuntly\Documents\Bill Ext.gif"/>
          <p:cNvPicPr preferRelativeResize="0"/>
          <p:nvPr/>
        </p:nvPicPr>
        <p:blipFill rotWithShape="1">
          <a:blip r:embed="rId3">
            <a:alphaModFix/>
          </a:blip>
          <a:srcRect/>
          <a:stretch/>
        </p:blipFill>
        <p:spPr>
          <a:xfrm>
            <a:off x="715900" y="1394743"/>
            <a:ext cx="9001125" cy="3124200"/>
          </a:xfrm>
          <a:prstGeom prst="rect">
            <a:avLst/>
          </a:prstGeom>
          <a:noFill/>
          <a:ln>
            <a:noFill/>
          </a:ln>
        </p:spPr>
      </p:pic>
      <p:sp>
        <p:nvSpPr>
          <p:cNvPr id="2" name="TextBox 1">
            <a:extLst>
              <a:ext uri="{FF2B5EF4-FFF2-40B4-BE49-F238E27FC236}">
                <a16:creationId xmlns:a16="http://schemas.microsoft.com/office/drawing/2014/main" id="{B40F2307-2F40-3DCC-76FE-C3C91C774F29}"/>
              </a:ext>
            </a:extLst>
          </p:cNvPr>
          <p:cNvSpPr txBox="1"/>
          <p:nvPr/>
        </p:nvSpPr>
        <p:spPr>
          <a:xfrm>
            <a:off x="1422396" y="4980697"/>
            <a:ext cx="6066971" cy="646331"/>
          </a:xfrm>
          <a:prstGeom prst="rect">
            <a:avLst/>
          </a:prstGeom>
          <a:noFill/>
        </p:spPr>
        <p:txBody>
          <a:bodyPr wrap="square" rtlCol="0">
            <a:spAutoFit/>
          </a:bodyPr>
          <a:lstStyle/>
          <a:p>
            <a:pPr marL="449263" indent="-449263"/>
            <a:r>
              <a:rPr lang="en-US" b="1" dirty="0"/>
              <a:t>Ps:</a:t>
            </a:r>
            <a:r>
              <a:rPr lang="en-US" dirty="0"/>
              <a:t> 	Does anyone know why some jurists insist on spelling Parliament with a “y” when citing Article 9?</a:t>
            </a:r>
            <a:endParaRPr lang="en-AU" dirty="0"/>
          </a:p>
        </p:txBody>
      </p:sp>
      <p:pic>
        <p:nvPicPr>
          <p:cNvPr id="3" name="Picture 2" descr="A blue and black background&#10;&#10;Description automatically generated with medium confidence">
            <a:extLst>
              <a:ext uri="{FF2B5EF4-FFF2-40B4-BE49-F238E27FC236}">
                <a16:creationId xmlns:a16="http://schemas.microsoft.com/office/drawing/2014/main" id="{D72672BB-260F-7BB6-90CB-5D6E4055F622}"/>
              </a:ext>
            </a:extLst>
          </p:cNvPr>
          <p:cNvPicPr>
            <a:picLocks noChangeAspect="1"/>
          </p:cNvPicPr>
          <p:nvPr/>
        </p:nvPicPr>
        <p:blipFill rotWithShape="1">
          <a:blip r:embed="rId4">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53FD-1393-FE85-EDB1-EC6C5902E2A5}"/>
              </a:ext>
            </a:extLst>
          </p:cNvPr>
          <p:cNvSpPr>
            <a:spLocks noGrp="1"/>
          </p:cNvSpPr>
          <p:nvPr>
            <p:ph type="title"/>
          </p:nvPr>
        </p:nvSpPr>
        <p:spPr>
          <a:xfrm>
            <a:off x="628650" y="176465"/>
            <a:ext cx="7886700" cy="927769"/>
          </a:xfrm>
        </p:spPr>
        <p:txBody>
          <a:bodyPr/>
          <a:lstStyle/>
          <a:p>
            <a:r>
              <a:rPr lang="en-US" b="1" dirty="0"/>
              <a:t>Reception Issues.</a:t>
            </a:r>
            <a:endParaRPr lang="en-AU" b="1" dirty="0"/>
          </a:p>
        </p:txBody>
      </p:sp>
      <p:sp>
        <p:nvSpPr>
          <p:cNvPr id="3" name="Content Placeholder 2">
            <a:extLst>
              <a:ext uri="{FF2B5EF4-FFF2-40B4-BE49-F238E27FC236}">
                <a16:creationId xmlns:a16="http://schemas.microsoft.com/office/drawing/2014/main" id="{30CFF759-AA24-F68C-CA4E-81B6FB4B0BB7}"/>
              </a:ext>
            </a:extLst>
          </p:cNvPr>
          <p:cNvSpPr>
            <a:spLocks noGrp="1"/>
          </p:cNvSpPr>
          <p:nvPr>
            <p:ph idx="1"/>
          </p:nvPr>
        </p:nvSpPr>
        <p:spPr>
          <a:xfrm>
            <a:off x="517072" y="1062466"/>
            <a:ext cx="8124420" cy="5214552"/>
          </a:xfrm>
        </p:spPr>
        <p:txBody>
          <a:bodyPr>
            <a:normAutofit fontScale="62500" lnSpcReduction="20000"/>
          </a:bodyPr>
          <a:lstStyle/>
          <a:p>
            <a:pPr marL="0" indent="0">
              <a:buNone/>
            </a:pPr>
            <a:r>
              <a:rPr lang="en-US" dirty="0"/>
              <a:t>NB:  The cornerstone work of Alex Castles ((1963) 2(1) Adelaide Law Review 1).</a:t>
            </a:r>
          </a:p>
          <a:p>
            <a:r>
              <a:rPr lang="en-US" dirty="0"/>
              <a:t>Blackstone:</a:t>
            </a:r>
          </a:p>
          <a:p>
            <a:pPr lvl="1"/>
            <a:r>
              <a:rPr lang="en-US" dirty="0"/>
              <a:t>colonists carry with them </a:t>
            </a:r>
            <a:r>
              <a:rPr lang="en-US" b="1" dirty="0"/>
              <a:t>only so much of the English law as is applicable to their new situation</a:t>
            </a:r>
            <a:r>
              <a:rPr lang="en-US" dirty="0"/>
              <a:t> and the condition of the infant colony</a:t>
            </a:r>
          </a:p>
          <a:p>
            <a:pPr marL="457200" lvl="1" indent="0">
              <a:buNone/>
            </a:pPr>
            <a:r>
              <a:rPr lang="en-US" dirty="0"/>
              <a:t>AND</a:t>
            </a:r>
          </a:p>
          <a:p>
            <a:pPr lvl="1"/>
            <a:r>
              <a:rPr lang="en-US" dirty="0"/>
              <a:t>the whole of their constitution being also liable to be newly modelled and reformed by the </a:t>
            </a:r>
            <a:r>
              <a:rPr lang="en-US" b="1" dirty="0"/>
              <a:t>general superintending power </a:t>
            </a:r>
            <a:r>
              <a:rPr lang="en-US" dirty="0"/>
              <a:t>of the legislature of the mother country</a:t>
            </a:r>
          </a:p>
          <a:p>
            <a:r>
              <a:rPr lang="en-US" dirty="0"/>
              <a:t>Enid Campbell</a:t>
            </a:r>
          </a:p>
          <a:p>
            <a:pPr lvl="1"/>
            <a:r>
              <a:rPr lang="en-US" dirty="0"/>
              <a:t>When the Australian colonies were settled, they received so much of the law of England then in force as was reasonably capable pf being applied under local conditions.  But </a:t>
            </a:r>
            <a:r>
              <a:rPr lang="en-US" b="1" dirty="0"/>
              <a:t>the laws so received did not include any part of the British domestic law relating to parliamentary privilege</a:t>
            </a:r>
            <a:r>
              <a:rPr lang="en-US" dirty="0"/>
              <a:t> …  </a:t>
            </a:r>
          </a:p>
          <a:p>
            <a:pPr lvl="1"/>
            <a:r>
              <a:rPr lang="en-US" dirty="0"/>
              <a:t>Although the privileges of the legislatures of the overseas dominions resemble the privileges of the British Houses of Parliament, especially those of the House of Commons, in no case do they depend upon the inheritance of English [enacted] law</a:t>
            </a:r>
          </a:p>
          <a:p>
            <a:r>
              <a:rPr lang="en-US" dirty="0"/>
              <a:t>WALRC </a:t>
            </a:r>
            <a:r>
              <a:rPr lang="en-US" i="1" dirty="0"/>
              <a:t>et al</a:t>
            </a:r>
          </a:p>
          <a:p>
            <a:pPr lvl="1"/>
            <a:r>
              <a:rPr lang="en-US" dirty="0"/>
              <a:t>In any case, the statutes might not have been inherited when the colony of Western Australia was founded because they were </a:t>
            </a:r>
            <a:r>
              <a:rPr lang="en-US" b="1" dirty="0"/>
              <a:t>not reasonably capable of being applied under local conditions</a:t>
            </a:r>
            <a:r>
              <a:rPr lang="en-US" dirty="0"/>
              <a:t>, there being no local legislature.</a:t>
            </a:r>
          </a:p>
          <a:p>
            <a:r>
              <a:rPr lang="en-US" dirty="0"/>
              <a:t>Paper [67]</a:t>
            </a:r>
          </a:p>
          <a:p>
            <a:pPr lvl="1"/>
            <a:r>
              <a:rPr lang="en-US" sz="2600" i="1" dirty="0"/>
              <a:t>At the relevant reception dates established for each of the Australian colonies, there was no comparable representative legislature to which parliamentary privilege might require adapting to ‘</a:t>
            </a:r>
            <a:r>
              <a:rPr lang="en-US" sz="2600" dirty="0"/>
              <a:t>the particular circumstances of the colony</a:t>
            </a:r>
            <a:r>
              <a:rPr lang="en-US" sz="2600" i="1" dirty="0"/>
              <a:t>’</a:t>
            </a:r>
          </a:p>
          <a:p>
            <a:pPr lvl="1"/>
            <a:endParaRPr lang="en-US" sz="2600" i="1" dirty="0"/>
          </a:p>
        </p:txBody>
      </p:sp>
      <p:pic>
        <p:nvPicPr>
          <p:cNvPr id="4" name="Picture 3" descr="A blue and black background&#10;&#10;Description automatically generated with medium confidence">
            <a:extLst>
              <a:ext uri="{FF2B5EF4-FFF2-40B4-BE49-F238E27FC236}">
                <a16:creationId xmlns:a16="http://schemas.microsoft.com/office/drawing/2014/main" id="{CFA6225A-ED45-3374-87B3-C3AE4DAAAE5F}"/>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2745841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484C7-79AD-E344-B007-395E446DF202}"/>
              </a:ext>
            </a:extLst>
          </p:cNvPr>
          <p:cNvSpPr>
            <a:spLocks noGrp="1"/>
          </p:cNvSpPr>
          <p:nvPr>
            <p:ph type="title"/>
          </p:nvPr>
        </p:nvSpPr>
        <p:spPr/>
        <p:txBody>
          <a:bodyPr/>
          <a:lstStyle/>
          <a:p>
            <a:r>
              <a:rPr lang="en-US" i="1" dirty="0"/>
              <a:t>Prebble’s</a:t>
            </a:r>
            <a:r>
              <a:rPr lang="en-US" dirty="0"/>
              <a:t> “Wider Principle”</a:t>
            </a:r>
            <a:endParaRPr lang="en-AU" dirty="0"/>
          </a:p>
        </p:txBody>
      </p:sp>
      <p:sp>
        <p:nvSpPr>
          <p:cNvPr id="3" name="Content Placeholder 2">
            <a:extLst>
              <a:ext uri="{FF2B5EF4-FFF2-40B4-BE49-F238E27FC236}">
                <a16:creationId xmlns:a16="http://schemas.microsoft.com/office/drawing/2014/main" id="{0889B603-B350-B615-B9A0-CB7A1BF97E3F}"/>
              </a:ext>
            </a:extLst>
          </p:cNvPr>
          <p:cNvSpPr>
            <a:spLocks noGrp="1"/>
          </p:cNvSpPr>
          <p:nvPr>
            <p:ph idx="1"/>
          </p:nvPr>
        </p:nvSpPr>
        <p:spPr>
          <a:xfrm>
            <a:off x="628650" y="1690689"/>
            <a:ext cx="7194550" cy="4174402"/>
          </a:xfrm>
        </p:spPr>
        <p:txBody>
          <a:bodyPr>
            <a:normAutofit lnSpcReduction="10000"/>
          </a:bodyPr>
          <a:lstStyle/>
          <a:p>
            <a:pPr marL="0" indent="0">
              <a:buNone/>
            </a:pPr>
            <a:r>
              <a:rPr lang="en-AU" sz="2000" i="1" dirty="0">
                <a:effectLst/>
                <a:latin typeface="Calibri" panose="020F0502020204030204" pitchFamily="34" charset="0"/>
                <a:ea typeface="DengXian" panose="02010600030101010101" pitchFamily="2" charset="-122"/>
              </a:rPr>
              <a:t>In addition to article 9 itself, there is a long line of authority which supports a wider principle, of which article 9 is merely one manifestation, viz, that the courts and Parliament are both astute to recognise their respective </a:t>
            </a:r>
            <a:r>
              <a:rPr lang="en-AU" sz="2000" b="1" i="1" dirty="0">
                <a:effectLst/>
                <a:latin typeface="Calibri" panose="020F0502020204030204" pitchFamily="34" charset="0"/>
                <a:ea typeface="DengXian" panose="02010600030101010101" pitchFamily="2" charset="-122"/>
              </a:rPr>
              <a:t>constitutional</a:t>
            </a:r>
            <a:r>
              <a:rPr lang="en-AU" sz="2000" i="1" dirty="0">
                <a:effectLst/>
                <a:latin typeface="Calibri" panose="020F0502020204030204" pitchFamily="34" charset="0"/>
                <a:ea typeface="DengXian" panose="02010600030101010101" pitchFamily="2" charset="-122"/>
              </a:rPr>
              <a:t> roles. </a:t>
            </a:r>
          </a:p>
          <a:p>
            <a:pPr marL="0" indent="0" algn="r">
              <a:buNone/>
            </a:pPr>
            <a:r>
              <a:rPr lang="en-AU" sz="2000" dirty="0">
                <a:effectLst/>
                <a:latin typeface="Calibri" panose="020F0502020204030204" pitchFamily="34" charset="0"/>
                <a:ea typeface="DengXian" panose="02010600030101010101" pitchFamily="2" charset="-122"/>
              </a:rPr>
              <a:t>(</a:t>
            </a:r>
            <a:r>
              <a:rPr lang="en-AU" sz="2000" dirty="0">
                <a:effectLst/>
                <a:latin typeface="Calibri" panose="020F0502020204030204" pitchFamily="34" charset="0"/>
                <a:ea typeface="DengXian" panose="02010600030101010101" pitchFamily="2" charset="-122"/>
                <a:cs typeface="Arial" panose="020B0604020202020204" pitchFamily="34" charset="0"/>
              </a:rPr>
              <a:t>Lord Browne-Wilkinson for the Judicial Committee)</a:t>
            </a:r>
          </a:p>
          <a:p>
            <a:pPr marL="0" indent="0">
              <a:buNone/>
            </a:pPr>
            <a:endParaRPr lang="en-AU" sz="2000" dirty="0">
              <a:latin typeface="Calibri" panose="020F0502020204030204" pitchFamily="34" charset="0"/>
              <a:ea typeface="DengXian" panose="02010600030101010101" pitchFamily="2" charset="-122"/>
              <a:cs typeface="Arial" panose="020B0604020202020204" pitchFamily="34" charset="0"/>
            </a:endParaRPr>
          </a:p>
          <a:p>
            <a:pPr marL="0" indent="0">
              <a:buNone/>
            </a:pPr>
            <a:endParaRPr lang="en-AU" sz="2000" dirty="0">
              <a:latin typeface="Calibri" panose="020F0502020204030204" pitchFamily="34" charset="0"/>
              <a:ea typeface="DengXian" panose="02010600030101010101" pitchFamily="2" charset="-122"/>
              <a:cs typeface="Arial" panose="020B0604020202020204" pitchFamily="34" charset="0"/>
            </a:endParaRPr>
          </a:p>
          <a:p>
            <a:pPr marL="0" indent="0">
              <a:buNone/>
            </a:pPr>
            <a:r>
              <a:rPr lang="en-AU" sz="2000" b="1" i="1" dirty="0">
                <a:effectLst/>
                <a:latin typeface="Calibri" panose="020F0502020204030204" pitchFamily="34" charset="0"/>
                <a:ea typeface="DengXian" panose="02010600030101010101" pitchFamily="2" charset="-122"/>
                <a:cs typeface="Arial" panose="020B0604020202020204" pitchFamily="34" charset="0"/>
              </a:rPr>
              <a:t>NB:  </a:t>
            </a:r>
            <a:r>
              <a:rPr lang="en-AU" sz="2000" dirty="0">
                <a:effectLst/>
                <a:latin typeface="Calibri" panose="020F0502020204030204" pitchFamily="34" charset="0"/>
                <a:ea typeface="DengXian" panose="02010600030101010101" pitchFamily="2" charset="-122"/>
                <a:cs typeface="Arial" panose="020B0604020202020204" pitchFamily="34" charset="0"/>
              </a:rPr>
              <a:t>	“Subordinate” colonial legislatures, as creatures of UK 	statute</a:t>
            </a:r>
            <a:r>
              <a:rPr lang="en-AU" sz="2000" dirty="0">
                <a:effectLst/>
                <a:latin typeface="Calibri" panose="020F0502020204030204" pitchFamily="34" charset="0"/>
                <a:ea typeface="DengXian" panose="02010600030101010101" pitchFamily="2" charset="-122"/>
              </a:rPr>
              <a:t> were not regarded as equivalent to Westminster.  	Accordingly, the “</a:t>
            </a:r>
            <a:r>
              <a:rPr lang="en-AU" sz="2000" i="1" dirty="0">
                <a:effectLst/>
                <a:latin typeface="Calibri" panose="020F0502020204030204" pitchFamily="34" charset="0"/>
                <a:ea typeface="DengXian" panose="02010600030101010101" pitchFamily="2" charset="-122"/>
              </a:rPr>
              <a:t>lex et consuetudo </a:t>
            </a:r>
            <a:r>
              <a:rPr lang="en-AU" sz="2000" i="1" dirty="0" err="1">
                <a:effectLst/>
                <a:latin typeface="Calibri" panose="020F0502020204030204" pitchFamily="34" charset="0"/>
                <a:ea typeface="DengXian" panose="02010600030101010101" pitchFamily="2" charset="-122"/>
              </a:rPr>
              <a:t>parliamenti</a:t>
            </a:r>
            <a:r>
              <a:rPr lang="en-AU" sz="2000" dirty="0">
                <a:effectLst/>
                <a:latin typeface="Calibri" panose="020F0502020204030204" pitchFamily="34" charset="0"/>
                <a:ea typeface="DengXian" panose="02010600030101010101" pitchFamily="2" charset="-122"/>
              </a:rPr>
              <a:t>” which 	applied to Westminster was not applicable as a matter of 	course to colonial legislatures.</a:t>
            </a:r>
          </a:p>
          <a:p>
            <a:pPr marL="0" indent="0" algn="r">
              <a:buNone/>
            </a:pPr>
            <a:r>
              <a:rPr lang="en-AU" sz="2000" dirty="0">
                <a:effectLst/>
                <a:latin typeface="Calibri" panose="020F0502020204030204" pitchFamily="34" charset="0"/>
                <a:ea typeface="DengXian" panose="02010600030101010101" pitchFamily="2" charset="-122"/>
              </a:rPr>
              <a:t>(Paper at [45])</a:t>
            </a:r>
          </a:p>
          <a:p>
            <a:pPr marL="0" indent="0">
              <a:buNone/>
            </a:pPr>
            <a:endParaRPr lang="en-AU" sz="1800" dirty="0">
              <a:effectLst/>
              <a:latin typeface="Calibri" panose="020F0502020204030204" pitchFamily="34" charset="0"/>
              <a:ea typeface="DengXian" panose="02010600030101010101" pitchFamily="2" charset="-122"/>
            </a:endParaRPr>
          </a:p>
          <a:p>
            <a:pPr marL="0" indent="0">
              <a:buNone/>
            </a:pPr>
            <a:endParaRPr lang="en-AU" sz="1800" dirty="0">
              <a:effectLst/>
              <a:latin typeface="Calibri" panose="020F0502020204030204" pitchFamily="34" charset="0"/>
              <a:ea typeface="DengXian" panose="02010600030101010101" pitchFamily="2" charset="-122"/>
            </a:endParaRPr>
          </a:p>
          <a:p>
            <a:endParaRPr lang="en-AU" dirty="0"/>
          </a:p>
        </p:txBody>
      </p:sp>
      <p:pic>
        <p:nvPicPr>
          <p:cNvPr id="4" name="Picture 3" descr="A blue and black background&#10;&#10;Description automatically generated with medium confidence">
            <a:extLst>
              <a:ext uri="{FF2B5EF4-FFF2-40B4-BE49-F238E27FC236}">
                <a16:creationId xmlns:a16="http://schemas.microsoft.com/office/drawing/2014/main" id="{01441E09-4AF5-A613-5D63-26149DA2274E}"/>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73657"/>
            <a:ext cx="9144000" cy="596454"/>
          </a:xfrm>
          <a:prstGeom prst="rect">
            <a:avLst/>
          </a:prstGeom>
        </p:spPr>
      </p:pic>
    </p:spTree>
    <p:extLst>
      <p:ext uri="{BB962C8B-B14F-4D97-AF65-F5344CB8AC3E}">
        <p14:creationId xmlns:p14="http://schemas.microsoft.com/office/powerpoint/2010/main" val="114017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0C23-0140-E968-82E5-F04A0A7318A6}"/>
              </a:ext>
            </a:extLst>
          </p:cNvPr>
          <p:cNvSpPr>
            <a:spLocks noGrp="1"/>
          </p:cNvSpPr>
          <p:nvPr>
            <p:ph type="title"/>
          </p:nvPr>
        </p:nvSpPr>
        <p:spPr/>
        <p:txBody>
          <a:bodyPr/>
          <a:lstStyle/>
          <a:p>
            <a:r>
              <a:rPr lang="en-US" dirty="0"/>
              <a:t>Ever noticed the Big Picture?</a:t>
            </a:r>
            <a:endParaRPr lang="en-AU" dirty="0"/>
          </a:p>
        </p:txBody>
      </p:sp>
      <p:pic>
        <p:nvPicPr>
          <p:cNvPr id="1026" name="Picture 2">
            <a:extLst>
              <a:ext uri="{FF2B5EF4-FFF2-40B4-BE49-F238E27FC236}">
                <a16:creationId xmlns:a16="http://schemas.microsoft.com/office/drawing/2014/main" id="{9CF527A4-B395-2B53-562C-AFC9CBCA03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4215" y="1401933"/>
            <a:ext cx="7551374" cy="4534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background&#10;&#10;Description automatically generated with medium confidence">
            <a:extLst>
              <a:ext uri="{FF2B5EF4-FFF2-40B4-BE49-F238E27FC236}">
                <a16:creationId xmlns:a16="http://schemas.microsoft.com/office/drawing/2014/main" id="{86C38F97-09AF-01B9-E5F3-B9340DA4310F}"/>
              </a:ext>
            </a:extLst>
          </p:cNvPr>
          <p:cNvPicPr>
            <a:picLocks noChangeAspect="1"/>
          </p:cNvPicPr>
          <p:nvPr/>
        </p:nvPicPr>
        <p:blipFill rotWithShape="1">
          <a:blip r:embed="rId3">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31639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1EAE-0833-BCB6-A2C9-83F0E87E81CD}"/>
              </a:ext>
            </a:extLst>
          </p:cNvPr>
          <p:cNvSpPr>
            <a:spLocks noGrp="1"/>
          </p:cNvSpPr>
          <p:nvPr>
            <p:ph type="title"/>
          </p:nvPr>
        </p:nvSpPr>
        <p:spPr/>
        <p:txBody>
          <a:bodyPr/>
          <a:lstStyle/>
          <a:p>
            <a:r>
              <a:rPr lang="en-US" dirty="0"/>
              <a:t>Constitutional Norms? …</a:t>
            </a:r>
            <a:br>
              <a:rPr lang="en-US" dirty="0"/>
            </a:br>
            <a:r>
              <a:rPr lang="en-US" dirty="0"/>
              <a:t>What Constitutional Norms?</a:t>
            </a:r>
            <a:endParaRPr lang="en-AU" dirty="0"/>
          </a:p>
        </p:txBody>
      </p:sp>
      <p:sp>
        <p:nvSpPr>
          <p:cNvPr id="3" name="Content Placeholder 2">
            <a:extLst>
              <a:ext uri="{FF2B5EF4-FFF2-40B4-BE49-F238E27FC236}">
                <a16:creationId xmlns:a16="http://schemas.microsoft.com/office/drawing/2014/main" id="{F333A343-6555-7094-2042-6939DAB32016}"/>
              </a:ext>
            </a:extLst>
          </p:cNvPr>
          <p:cNvSpPr>
            <a:spLocks noGrp="1"/>
          </p:cNvSpPr>
          <p:nvPr>
            <p:ph idx="1"/>
          </p:nvPr>
        </p:nvSpPr>
        <p:spPr>
          <a:xfrm>
            <a:off x="628650" y="2244435"/>
            <a:ext cx="7886700" cy="3932527"/>
          </a:xfrm>
        </p:spPr>
        <p:txBody>
          <a:bodyPr>
            <a:normAutofit/>
          </a:bodyPr>
          <a:lstStyle/>
          <a:p>
            <a:pPr marL="0" indent="0">
              <a:buNone/>
            </a:pPr>
            <a:r>
              <a:rPr lang="en-AU" sz="2000" i="1" dirty="0">
                <a:effectLst/>
                <a:latin typeface="Calibri" panose="020F0502020204030204" pitchFamily="34" charset="0"/>
                <a:ea typeface="DengXian" panose="02010600030101010101" pitchFamily="2" charset="-122"/>
                <a:cs typeface="Arial" panose="020B0604020202020204" pitchFamily="34" charset="0"/>
              </a:rPr>
              <a:t>… unlike Britain in the nineteenth century, the constitutional norms which apply in this country are more complex than an unadorned </a:t>
            </a:r>
            <a:r>
              <a:rPr lang="en-AU" sz="2000" i="1" dirty="0" err="1">
                <a:effectLst/>
                <a:latin typeface="Calibri" panose="020F0502020204030204" pitchFamily="34" charset="0"/>
                <a:ea typeface="DengXian" panose="02010600030101010101" pitchFamily="2" charset="-122"/>
                <a:cs typeface="Arial" panose="020B0604020202020204" pitchFamily="34" charset="0"/>
              </a:rPr>
              <a:t>Diceyan</a:t>
            </a:r>
            <a:r>
              <a:rPr lang="en-AU" sz="2000" i="1" dirty="0">
                <a:effectLst/>
                <a:latin typeface="Calibri" panose="020F0502020204030204" pitchFamily="34" charset="0"/>
                <a:ea typeface="DengXian" panose="02010600030101010101" pitchFamily="2" charset="-122"/>
                <a:cs typeface="Arial" panose="020B0604020202020204" pitchFamily="34" charset="0"/>
              </a:rPr>
              <a:t> precept of parliamentary sovereignty.  </a:t>
            </a:r>
          </a:p>
          <a:p>
            <a:pPr marL="0" indent="0">
              <a:buNone/>
            </a:pPr>
            <a:r>
              <a:rPr lang="en-AU" sz="2000" i="1" dirty="0">
                <a:effectLst/>
                <a:latin typeface="Calibri" panose="020F0502020204030204" pitchFamily="34" charset="0"/>
                <a:ea typeface="DengXian" panose="02010600030101010101" pitchFamily="2" charset="-122"/>
                <a:cs typeface="Arial" panose="020B0604020202020204" pitchFamily="34" charset="0"/>
              </a:rPr>
              <a:t>Those constitutional norms accord an essential place to the obligation of the judicial branch to assess the validity of legislative and executive acts against relevant constitutional requirements.</a:t>
            </a:r>
          </a:p>
          <a:p>
            <a:pPr marL="0" indent="0" algn="r">
              <a:buNone/>
            </a:pPr>
            <a:endParaRPr lang="en-AU" sz="2000" i="1" dirty="0">
              <a:effectLst/>
              <a:latin typeface="Calibri" panose="020F0502020204030204" pitchFamily="34" charset="0"/>
              <a:ea typeface="DengXian" panose="02010600030101010101" pitchFamily="2" charset="-122"/>
              <a:cs typeface="Arial" panose="020B0604020202020204" pitchFamily="34" charset="0"/>
            </a:endParaRPr>
          </a:p>
          <a:p>
            <a:pPr marL="0" indent="0" algn="r">
              <a:buNone/>
            </a:pPr>
            <a:r>
              <a:rPr lang="en-AU" sz="1800" b="1" i="1" dirty="0">
                <a:effectLst/>
                <a:latin typeface="Calibri" panose="020F0502020204030204" pitchFamily="34" charset="0"/>
                <a:ea typeface="DengXian" panose="02010600030101010101" pitchFamily="2" charset="-122"/>
                <a:cs typeface="Arial" panose="020B0604020202020204" pitchFamily="34" charset="0"/>
              </a:rPr>
              <a:t>Attorney General (WA) v </a:t>
            </a:r>
            <a:r>
              <a:rPr lang="en-AU" sz="1800" b="1" i="1" dirty="0" err="1">
                <a:effectLst/>
                <a:latin typeface="Calibri" panose="020F0502020204030204" pitchFamily="34" charset="0"/>
                <a:ea typeface="DengXian" panose="02010600030101010101" pitchFamily="2" charset="-122"/>
                <a:cs typeface="Arial" panose="020B0604020202020204" pitchFamily="34" charset="0"/>
              </a:rPr>
              <a:t>Marquet</a:t>
            </a:r>
            <a:r>
              <a:rPr lang="en-AU" sz="1800" b="1" dirty="0">
                <a:effectLst/>
                <a:latin typeface="Calibri" panose="020F0502020204030204" pitchFamily="34" charset="0"/>
                <a:ea typeface="DengXian" panose="02010600030101010101" pitchFamily="2" charset="-122"/>
                <a:cs typeface="Arial" panose="020B0604020202020204" pitchFamily="34" charset="0"/>
              </a:rPr>
              <a:t> (2017) 217 CLR 545 at 570 </a:t>
            </a:r>
          </a:p>
          <a:p>
            <a:pPr marL="0" indent="0" algn="r">
              <a:buNone/>
            </a:pPr>
            <a:r>
              <a:rPr lang="en-AU" sz="1800" dirty="0">
                <a:effectLst/>
                <a:latin typeface="Calibri" panose="020F0502020204030204" pitchFamily="34" charset="0"/>
                <a:ea typeface="DengXian" panose="02010600030101010101" pitchFamily="2" charset="-122"/>
                <a:cs typeface="Arial" panose="020B0604020202020204" pitchFamily="34" charset="0"/>
              </a:rPr>
              <a:t>(per </a:t>
            </a:r>
            <a:r>
              <a:rPr lang="en-AU" sz="1800" dirty="0">
                <a:latin typeface="Calibri" panose="020F0502020204030204" pitchFamily="34" charset="0"/>
                <a:ea typeface="DengXian" panose="02010600030101010101" pitchFamily="2" charset="-122"/>
                <a:cs typeface="Arial" panose="020B0604020202020204" pitchFamily="34" charset="0"/>
              </a:rPr>
              <a:t>G</a:t>
            </a:r>
            <a:r>
              <a:rPr lang="en-AU" sz="1800" dirty="0">
                <a:effectLst/>
                <a:latin typeface="Calibri" panose="020F0502020204030204" pitchFamily="34" charset="0"/>
                <a:ea typeface="DengXian" panose="02010600030101010101" pitchFamily="2" charset="-122"/>
                <a:cs typeface="Arial" panose="020B0604020202020204" pitchFamily="34" charset="0"/>
              </a:rPr>
              <a:t>leeson CJ, </a:t>
            </a:r>
            <a:r>
              <a:rPr lang="en-AU" sz="1800" dirty="0" err="1">
                <a:effectLst/>
                <a:latin typeface="Calibri" panose="020F0502020204030204" pitchFamily="34" charset="0"/>
                <a:ea typeface="DengXian" panose="02010600030101010101" pitchFamily="2" charset="-122"/>
                <a:cs typeface="Arial" panose="020B0604020202020204" pitchFamily="34" charset="0"/>
              </a:rPr>
              <a:t>Gummow</a:t>
            </a:r>
            <a:r>
              <a:rPr lang="en-AU" sz="1800" dirty="0">
                <a:effectLst/>
                <a:latin typeface="Calibri" panose="020F0502020204030204" pitchFamily="34" charset="0"/>
                <a:ea typeface="DengXian" panose="02010600030101010101" pitchFamily="2" charset="-122"/>
                <a:cs typeface="Arial" panose="020B0604020202020204" pitchFamily="34" charset="0"/>
              </a:rPr>
              <a:t>, Hayne and </a:t>
            </a:r>
            <a:r>
              <a:rPr lang="en-AU" sz="1800" dirty="0" err="1">
                <a:effectLst/>
                <a:latin typeface="Calibri" panose="020F0502020204030204" pitchFamily="34" charset="0"/>
                <a:ea typeface="DengXian" panose="02010600030101010101" pitchFamily="2" charset="-122"/>
                <a:cs typeface="Arial" panose="020B0604020202020204" pitchFamily="34" charset="0"/>
              </a:rPr>
              <a:t>Heydon</a:t>
            </a:r>
            <a:r>
              <a:rPr lang="en-AU" sz="1800" dirty="0">
                <a:effectLst/>
                <a:latin typeface="Calibri" panose="020F0502020204030204" pitchFamily="34" charset="0"/>
                <a:ea typeface="DengXian" panose="02010600030101010101" pitchFamily="2" charset="-122"/>
                <a:cs typeface="Arial" panose="020B0604020202020204" pitchFamily="34" charset="0"/>
              </a:rPr>
              <a:t> JJ)</a:t>
            </a:r>
          </a:p>
          <a:p>
            <a:endParaRPr lang="en-AU" sz="3200" i="1" dirty="0"/>
          </a:p>
        </p:txBody>
      </p:sp>
      <p:pic>
        <p:nvPicPr>
          <p:cNvPr id="4" name="Picture 3" descr="A blue and black background&#10;&#10;Description automatically generated with medium confidence">
            <a:extLst>
              <a:ext uri="{FF2B5EF4-FFF2-40B4-BE49-F238E27FC236}">
                <a16:creationId xmlns:a16="http://schemas.microsoft.com/office/drawing/2014/main" id="{6DE19C44-39BC-0785-F218-9EA39B975C60}"/>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319889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5B2E-26F8-5D01-D717-73193E73A6EC}"/>
              </a:ext>
            </a:extLst>
          </p:cNvPr>
          <p:cNvSpPr>
            <a:spLocks noGrp="1"/>
          </p:cNvSpPr>
          <p:nvPr>
            <p:ph type="title"/>
          </p:nvPr>
        </p:nvSpPr>
        <p:spPr>
          <a:xfrm>
            <a:off x="628650" y="32087"/>
            <a:ext cx="7886700" cy="827827"/>
          </a:xfrm>
        </p:spPr>
        <p:txBody>
          <a:bodyPr/>
          <a:lstStyle/>
          <a:p>
            <a:r>
              <a:rPr lang="en-US" dirty="0"/>
              <a:t>Centenarians with a voice.</a:t>
            </a:r>
            <a:endParaRPr lang="en-AU" dirty="0"/>
          </a:p>
        </p:txBody>
      </p:sp>
      <p:sp>
        <p:nvSpPr>
          <p:cNvPr id="3" name="Content Placeholder 2">
            <a:extLst>
              <a:ext uri="{FF2B5EF4-FFF2-40B4-BE49-F238E27FC236}">
                <a16:creationId xmlns:a16="http://schemas.microsoft.com/office/drawing/2014/main" id="{7FC5EB10-B7D6-D769-8021-5F1FAA4F31EA}"/>
              </a:ext>
            </a:extLst>
          </p:cNvPr>
          <p:cNvSpPr>
            <a:spLocks noGrp="1"/>
          </p:cNvSpPr>
          <p:nvPr>
            <p:ph idx="1"/>
          </p:nvPr>
        </p:nvSpPr>
        <p:spPr>
          <a:xfrm>
            <a:off x="628649" y="813516"/>
            <a:ext cx="8072005" cy="5323319"/>
          </a:xfrm>
        </p:spPr>
        <p:txBody>
          <a:bodyPr>
            <a:noAutofit/>
          </a:bodyPr>
          <a:lstStyle/>
          <a:p>
            <a:pPr marL="292735" marR="95885" indent="0" eaLnBrk="0" hangingPunct="0">
              <a:lnSpc>
                <a:spcPts val="2000"/>
              </a:lnSpc>
              <a:spcBef>
                <a:spcPts val="600"/>
              </a:spcBef>
              <a:spcAft>
                <a:spcPts val="0"/>
              </a:spcAft>
              <a:buNone/>
            </a:pPr>
            <a:r>
              <a:rPr lang="en-AU" sz="2000" b="1" dirty="0">
                <a:effectLst/>
                <a:latin typeface="Calibri" panose="020F0502020204030204" pitchFamily="34" charset="0"/>
                <a:ea typeface="DengXian" panose="02010600030101010101" pitchFamily="2" charset="-122"/>
              </a:rPr>
              <a:t>106	Saving of Constitutions</a:t>
            </a:r>
            <a:endParaRPr lang="en-AU" sz="2000" dirty="0">
              <a:effectLst/>
              <a:latin typeface="Calibri" panose="020F0502020204030204" pitchFamily="34" charset="0"/>
              <a:ea typeface="DengXian" panose="02010600030101010101" pitchFamily="2" charset="-122"/>
            </a:endParaRPr>
          </a:p>
          <a:p>
            <a:pPr marL="749935" marR="95885" lvl="1" indent="0" eaLnBrk="0" hangingPunct="0">
              <a:lnSpc>
                <a:spcPts val="2000"/>
              </a:lnSpc>
              <a:spcBef>
                <a:spcPts val="600"/>
              </a:spcBef>
              <a:buNone/>
            </a:pPr>
            <a:r>
              <a:rPr lang="en-AU" sz="1800" dirty="0">
                <a:effectLst/>
                <a:latin typeface="Calibri" panose="020F0502020204030204" pitchFamily="34" charset="0"/>
                <a:ea typeface="DengXian" panose="02010600030101010101" pitchFamily="2" charset="-122"/>
              </a:rPr>
              <a:t>The </a:t>
            </a:r>
            <a:r>
              <a:rPr lang="en-AU" sz="1800" b="1" dirty="0">
                <a:effectLst/>
                <a:latin typeface="Calibri" panose="020F0502020204030204" pitchFamily="34" charset="0"/>
                <a:ea typeface="DengXian" panose="02010600030101010101" pitchFamily="2" charset="-122"/>
              </a:rPr>
              <a:t>constitution of each State </a:t>
            </a:r>
            <a:r>
              <a:rPr lang="en-AU" sz="1800" dirty="0">
                <a:effectLst/>
                <a:latin typeface="Calibri" panose="020F0502020204030204" pitchFamily="34" charset="0"/>
                <a:ea typeface="DengXian" panose="02010600030101010101" pitchFamily="2" charset="-122"/>
              </a:rPr>
              <a:t>of the Commonwealth shall, </a:t>
            </a:r>
            <a:r>
              <a:rPr lang="en-AU" sz="1800" b="1" u="sng" dirty="0">
                <a:effectLst/>
                <a:latin typeface="Calibri" panose="020F0502020204030204" pitchFamily="34" charset="0"/>
                <a:ea typeface="DengXian" panose="02010600030101010101" pitchFamily="2" charset="-122"/>
              </a:rPr>
              <a:t>subject to this Constitution</a:t>
            </a:r>
            <a:r>
              <a:rPr lang="en-AU" sz="1800" dirty="0">
                <a:effectLst/>
                <a:latin typeface="Calibri" panose="020F0502020204030204" pitchFamily="34" charset="0"/>
                <a:ea typeface="DengXian" panose="02010600030101010101" pitchFamily="2" charset="-122"/>
              </a:rPr>
              <a:t>, continue as at the establishment of the Commonwealth, or as at the admission or establishment of the State, as the case may be, until altered in accordance with the Constitution of the State. </a:t>
            </a:r>
          </a:p>
          <a:p>
            <a:pPr marL="292735" marR="95885" indent="0" eaLnBrk="0" hangingPunct="0">
              <a:lnSpc>
                <a:spcPts val="2000"/>
              </a:lnSpc>
              <a:spcBef>
                <a:spcPts val="600"/>
              </a:spcBef>
              <a:spcAft>
                <a:spcPts val="0"/>
              </a:spcAft>
              <a:buNone/>
            </a:pPr>
            <a:r>
              <a:rPr lang="en-AU" sz="2000" b="1" dirty="0">
                <a:effectLst/>
                <a:latin typeface="Calibri" panose="020F0502020204030204" pitchFamily="34" charset="0"/>
                <a:ea typeface="DengXian" panose="02010600030101010101" pitchFamily="2" charset="-122"/>
              </a:rPr>
              <a:t>107	Saving of Power of State Parliaments</a:t>
            </a:r>
            <a:endParaRPr lang="en-AU" sz="2400" dirty="0">
              <a:effectLst/>
              <a:latin typeface="Calibri" panose="020F0502020204030204" pitchFamily="34" charset="0"/>
              <a:ea typeface="DengXian" panose="02010600030101010101" pitchFamily="2" charset="-122"/>
            </a:endParaRPr>
          </a:p>
          <a:p>
            <a:pPr marL="749935" marR="95885" lvl="1" indent="0" eaLnBrk="0" hangingPunct="0">
              <a:lnSpc>
                <a:spcPts val="2000"/>
              </a:lnSpc>
              <a:spcBef>
                <a:spcPts val="600"/>
              </a:spcBef>
              <a:buNone/>
            </a:pPr>
            <a:r>
              <a:rPr lang="en-AU" sz="1800" b="1" u="sng" dirty="0">
                <a:effectLst/>
                <a:latin typeface="Calibri" panose="020F0502020204030204" pitchFamily="34" charset="0"/>
                <a:ea typeface="DengXian" panose="02010600030101010101" pitchFamily="2" charset="-122"/>
              </a:rPr>
              <a:t>Every power of the Parliament of a Colony which has become or becomes a State, shall, unless it is by this Constitution exclusively vested in the Parliament of the Commonwealth</a:t>
            </a:r>
            <a:r>
              <a:rPr lang="en-AU" sz="1800" dirty="0">
                <a:effectLst/>
                <a:latin typeface="Calibri" panose="020F0502020204030204" pitchFamily="34" charset="0"/>
                <a:ea typeface="DengXian" panose="02010600030101010101" pitchFamily="2" charset="-122"/>
              </a:rPr>
              <a:t> or withdrawn from the Parliament of the State, continue as at the establishment of the Commonwealth, or as at the admission or establishment of the State, as the case may be. </a:t>
            </a:r>
          </a:p>
          <a:p>
            <a:pPr marL="292735" marR="95885" indent="0" eaLnBrk="0" hangingPunct="0">
              <a:lnSpc>
                <a:spcPts val="2000"/>
              </a:lnSpc>
              <a:spcBef>
                <a:spcPts val="600"/>
              </a:spcBef>
              <a:spcAft>
                <a:spcPts val="0"/>
              </a:spcAft>
              <a:buNone/>
            </a:pPr>
            <a:r>
              <a:rPr lang="en-AU" sz="2000" b="1" dirty="0">
                <a:effectLst/>
                <a:latin typeface="Calibri" panose="020F0502020204030204" pitchFamily="34" charset="0"/>
                <a:ea typeface="DengXian" panose="02010600030101010101" pitchFamily="2" charset="-122"/>
              </a:rPr>
              <a:t>108	Saving of State laws</a:t>
            </a:r>
            <a:endParaRPr lang="en-AU" sz="2000" dirty="0">
              <a:effectLst/>
              <a:latin typeface="Calibri" panose="020F0502020204030204" pitchFamily="34" charset="0"/>
              <a:ea typeface="DengXian" panose="02010600030101010101" pitchFamily="2" charset="-122"/>
            </a:endParaRPr>
          </a:p>
          <a:p>
            <a:pPr marL="749935" marR="95885" lvl="1" indent="0" eaLnBrk="0" hangingPunct="0">
              <a:lnSpc>
                <a:spcPts val="2000"/>
              </a:lnSpc>
              <a:spcBef>
                <a:spcPts val="600"/>
              </a:spcBef>
              <a:buNone/>
            </a:pPr>
            <a:r>
              <a:rPr lang="en-AU" sz="1800" b="1" dirty="0">
                <a:effectLst/>
                <a:latin typeface="Calibri" panose="020F0502020204030204" pitchFamily="34" charset="0"/>
                <a:ea typeface="DengXian" panose="02010600030101010101" pitchFamily="2" charset="-122"/>
              </a:rPr>
              <a:t>Every law in force in a Colony </a:t>
            </a:r>
            <a:r>
              <a:rPr lang="en-AU" sz="1800" dirty="0">
                <a:effectLst/>
                <a:latin typeface="Calibri" panose="020F0502020204030204" pitchFamily="34" charset="0"/>
                <a:ea typeface="DengXian" panose="02010600030101010101" pitchFamily="2" charset="-122"/>
              </a:rPr>
              <a:t>which has become or becomes a State, and relating to any matter within the powers of the Parliament of the Commonwealth, shall, </a:t>
            </a:r>
            <a:r>
              <a:rPr lang="en-AU" sz="1800" b="1" u="sng" dirty="0">
                <a:effectLst/>
                <a:latin typeface="Calibri" panose="020F0502020204030204" pitchFamily="34" charset="0"/>
                <a:ea typeface="DengXian" panose="02010600030101010101" pitchFamily="2" charset="-122"/>
              </a:rPr>
              <a:t>subject to this Constitution</a:t>
            </a:r>
            <a:r>
              <a:rPr lang="en-AU" sz="1800" dirty="0">
                <a:effectLst/>
                <a:latin typeface="Calibri" panose="020F0502020204030204" pitchFamily="34" charset="0"/>
                <a:ea typeface="DengXian" panose="02010600030101010101" pitchFamily="2" charset="-122"/>
              </a:rPr>
              <a:t>, continue in force in the State; and, until provision is made in that behalf by the Parliament of the Commonwealth, the Parliament of the </a:t>
            </a:r>
            <a:r>
              <a:rPr lang="en-AU" sz="1800" b="1" dirty="0">
                <a:effectLst/>
                <a:latin typeface="Calibri" panose="020F0502020204030204" pitchFamily="34" charset="0"/>
                <a:ea typeface="DengXian" panose="02010600030101010101" pitchFamily="2" charset="-122"/>
              </a:rPr>
              <a:t>State shall have such powers of alteration and of repeal </a:t>
            </a:r>
            <a:r>
              <a:rPr lang="en-AU" sz="1800" dirty="0">
                <a:effectLst/>
                <a:latin typeface="Calibri" panose="020F0502020204030204" pitchFamily="34" charset="0"/>
                <a:ea typeface="DengXian" panose="02010600030101010101" pitchFamily="2" charset="-122"/>
              </a:rPr>
              <a:t>in respect of any such law as the Parliament of the Colony had </a:t>
            </a:r>
            <a:r>
              <a:rPr lang="en-AU" sz="1800" b="1" dirty="0">
                <a:effectLst/>
                <a:latin typeface="Calibri" panose="020F0502020204030204" pitchFamily="34" charset="0"/>
                <a:ea typeface="DengXian" panose="02010600030101010101" pitchFamily="2" charset="-122"/>
              </a:rPr>
              <a:t>until the Colony became a State</a:t>
            </a:r>
            <a:r>
              <a:rPr lang="en-AU" sz="1800" dirty="0">
                <a:effectLst/>
                <a:latin typeface="Calibri" panose="020F0502020204030204" pitchFamily="34" charset="0"/>
                <a:ea typeface="DengXian" panose="02010600030101010101" pitchFamily="2" charset="-122"/>
              </a:rPr>
              <a:t>.</a:t>
            </a:r>
          </a:p>
          <a:p>
            <a:pPr marL="0" indent="0">
              <a:lnSpc>
                <a:spcPts val="2000"/>
              </a:lnSpc>
              <a:spcBef>
                <a:spcPts val="600"/>
              </a:spcBef>
              <a:buNone/>
            </a:pPr>
            <a:endParaRPr lang="en-AU" sz="2400" dirty="0"/>
          </a:p>
        </p:txBody>
      </p:sp>
      <p:pic>
        <p:nvPicPr>
          <p:cNvPr id="4" name="Picture 3" descr="A blue and black background&#10;&#10;Description automatically generated with medium confidence">
            <a:extLst>
              <a:ext uri="{FF2B5EF4-FFF2-40B4-BE49-F238E27FC236}">
                <a16:creationId xmlns:a16="http://schemas.microsoft.com/office/drawing/2014/main" id="{B4814B5D-689F-617E-3E01-D7C076FC7012}"/>
              </a:ext>
            </a:extLst>
          </p:cNvPr>
          <p:cNvPicPr>
            <a:picLocks noChangeAspect="1"/>
          </p:cNvPicPr>
          <p:nvPr/>
        </p:nvPicPr>
        <p:blipFill rotWithShape="1">
          <a:blip r:embed="rId2">
            <a:extLst>
              <a:ext uri="{28A0092B-C50C-407E-A947-70E740481C1C}">
                <a14:useLocalDpi xmlns:a14="http://schemas.microsoft.com/office/drawing/2010/main" val="0"/>
              </a:ext>
            </a:extLst>
          </a:blip>
          <a:srcRect b="75325"/>
          <a:stretch/>
        </p:blipFill>
        <p:spPr>
          <a:xfrm>
            <a:off x="0" y="6257615"/>
            <a:ext cx="9144000" cy="596454"/>
          </a:xfrm>
          <a:prstGeom prst="rect">
            <a:avLst/>
          </a:prstGeom>
        </p:spPr>
      </p:pic>
    </p:spTree>
    <p:extLst>
      <p:ext uri="{BB962C8B-B14F-4D97-AF65-F5344CB8AC3E}">
        <p14:creationId xmlns:p14="http://schemas.microsoft.com/office/powerpoint/2010/main" val="34784301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1200</TotalTime>
  <Words>2161</Words>
  <Application>Microsoft Office PowerPoint</Application>
  <PresentationFormat>On-screen Show (4:3)</PresentationFormat>
  <Paragraphs>150</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athelas</vt:lpstr>
      <vt:lpstr>Calibri</vt:lpstr>
      <vt:lpstr>Calibri Light</vt:lpstr>
      <vt:lpstr>Office Theme</vt:lpstr>
      <vt:lpstr>Reception Issues? </vt:lpstr>
      <vt:lpstr>What can a Commonwealth desire more than peace, liberty, quietness, little taking of base money, few parliaments?</vt:lpstr>
      <vt:lpstr>Bill of Rights 1688/89 (UK)</vt:lpstr>
      <vt:lpstr>The End of History?</vt:lpstr>
      <vt:lpstr>Reception Issues.</vt:lpstr>
      <vt:lpstr>Prebble’s “Wider Principle”</vt:lpstr>
      <vt:lpstr>Ever noticed the Big Picture?</vt:lpstr>
      <vt:lpstr>Constitutional Norms? … What Constitutional Norms?</vt:lpstr>
      <vt:lpstr>Centenarians with a voice.</vt:lpstr>
      <vt:lpstr>Constitutional Sovereignty</vt:lpstr>
      <vt:lpstr>Kirk’s Islands of Immunity</vt:lpstr>
      <vt:lpstr>Same, but different …</vt:lpstr>
      <vt:lpstr>Paragraph 116</vt:lpstr>
      <vt:lpstr>High Court Jurisprudence</vt:lpstr>
      <vt:lpstr>Crime and Corruption Commission v Carne [2023] HCA 28 (13 September 2023) </vt:lpstr>
      <vt:lpstr>Litigation history</vt:lpstr>
      <vt:lpstr>Blatant Oversimplification Warning</vt:lpstr>
      <vt:lpstr>Recommended viewing:</vt:lpstr>
      <vt:lpstr>CCC v Carne [2023] HCA 28 (Decision)</vt:lpstr>
      <vt:lpstr>In 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Colin Huntly</dc:creator>
  <cp:lastModifiedBy>Colin Huntly</cp:lastModifiedBy>
  <cp:revision>88</cp:revision>
  <dcterms:created xsi:type="dcterms:W3CDTF">2023-07-20T07:41:07Z</dcterms:created>
  <dcterms:modified xsi:type="dcterms:W3CDTF">2023-09-14T07:47:45Z</dcterms:modified>
</cp:coreProperties>
</file>