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75" r:id="rId5"/>
    <p:sldId id="276" r:id="rId6"/>
    <p:sldId id="303" r:id="rId7"/>
    <p:sldId id="277" r:id="rId8"/>
    <p:sldId id="273" r:id="rId9"/>
    <p:sldId id="282" r:id="rId10"/>
    <p:sldId id="281" r:id="rId11"/>
    <p:sldId id="342" r:id="rId12"/>
    <p:sldId id="341" r:id="rId13"/>
    <p:sldId id="283" r:id="rId14"/>
    <p:sldId id="269" r:id="rId15"/>
    <p:sldId id="335" r:id="rId16"/>
    <p:sldId id="270" r:id="rId17"/>
    <p:sldId id="317" r:id="rId18"/>
    <p:sldId id="285" r:id="rId19"/>
    <p:sldId id="287" r:id="rId20"/>
    <p:sldId id="286" r:id="rId21"/>
    <p:sldId id="289" r:id="rId22"/>
    <p:sldId id="290" r:id="rId23"/>
    <p:sldId id="291" r:id="rId24"/>
    <p:sldId id="292" r:id="rId25"/>
    <p:sldId id="336" r:id="rId26"/>
    <p:sldId id="313" r:id="rId27"/>
    <p:sldId id="314" r:id="rId28"/>
    <p:sldId id="315" r:id="rId29"/>
    <p:sldId id="318" r:id="rId30"/>
    <p:sldId id="260" r:id="rId31"/>
    <p:sldId id="320" r:id="rId32"/>
    <p:sldId id="330" r:id="rId33"/>
    <p:sldId id="319" r:id="rId34"/>
    <p:sldId id="321" r:id="rId35"/>
    <p:sldId id="322" r:id="rId36"/>
    <p:sldId id="323" r:id="rId37"/>
    <p:sldId id="325" r:id="rId38"/>
    <p:sldId id="326" r:id="rId39"/>
    <p:sldId id="333" r:id="rId40"/>
    <p:sldId id="328" r:id="rId41"/>
    <p:sldId id="329" r:id="rId42"/>
    <p:sldId id="310"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DEC8D2-4DEC-3322-7BD1-609C9C3E320C}" v="552" dt="2023-08-28T04:53:18.333"/>
    <p1510:client id="{2E98363C-08D0-3371-E13F-9A57E6A9D1C4}" v="141" dt="2023-09-08T03:00:40.178"/>
    <p1510:client id="{2FC87261-73D4-6742-F38E-BA0E0F1CE808}" v="58" dt="2023-09-12T04:21:48.687"/>
    <p1510:client id="{55304C13-41CE-B7C1-6A1F-ADC9D9E70350}" v="119" dt="2023-08-28T01:50:49.170"/>
    <p1510:client id="{577FC760-80B1-E145-9A4F-479CB2B1B432}" v="123" dt="2023-09-01T06:06:57.344"/>
    <p1510:client id="{73777054-79EC-73D6-1BC3-BC38C8C664D2}" v="7" dt="2023-08-29T23:49:35.530"/>
    <p1510:client id="{7911B496-F8AC-302E-CB5C-2524FEEF4F88}" v="32" dt="2023-09-06T05:12:53.414"/>
    <p1510:client id="{7E501DAD-6C53-0ACB-0469-F6460E49BDA7}" v="2" dt="2023-09-08T03:16:25.624"/>
    <p1510:client id="{811540F9-E446-F336-98C9-197A876C71B3}" v="127" dt="2023-09-13T00:36:00.445"/>
    <p1510:client id="{89DD698F-00D5-BB4E-1524-FBE6CFF2C9F7}" v="18" dt="2023-09-14T01:25:12.146"/>
    <p1510:client id="{9CA492FE-06C0-466F-77D6-F68E3C7B566C}" v="1142" dt="2023-08-29T06:33:23.971"/>
    <p1510:client id="{A5E5E3FB-E929-0565-751F-C924D8089994}" v="505" dt="2023-08-30T06:38:40.162"/>
    <p1510:client id="{A6E2C217-1C15-4A7E-1F05-002CDB05E16B}" v="42" dt="2023-08-28T01:59:36.054"/>
    <p1510:client id="{CE735E86-859D-689A-5EB0-413567C976C6}" v="22" dt="2023-09-04T00:34:15.9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ick O'Brien" userId="S::patrick.obrien@parliament.vic.gov.au::1180272d-3765-43da-abf8-cb8265581457" providerId="AD" clId="Web-{A6E2C217-1C15-4A7E-1F05-002CDB05E16B}"/>
    <pc:docChg chg="addSld delSld modSld">
      <pc:chgData name="Patrick O'Brien" userId="S::patrick.obrien@parliament.vic.gov.au::1180272d-3765-43da-abf8-cb8265581457" providerId="AD" clId="Web-{A6E2C217-1C15-4A7E-1F05-002CDB05E16B}" dt="2023-08-28T01:59:33.835" v="36" actId="20577"/>
      <pc:docMkLst>
        <pc:docMk/>
      </pc:docMkLst>
      <pc:sldChg chg="modSp">
        <pc:chgData name="Patrick O'Brien" userId="S::patrick.obrien@parliament.vic.gov.au::1180272d-3765-43da-abf8-cb8265581457" providerId="AD" clId="Web-{A6E2C217-1C15-4A7E-1F05-002CDB05E16B}" dt="2023-08-28T01:59:33.835" v="36" actId="20577"/>
        <pc:sldMkLst>
          <pc:docMk/>
          <pc:sldMk cId="184024095" sldId="256"/>
        </pc:sldMkLst>
        <pc:spChg chg="mod">
          <ac:chgData name="Patrick O'Brien" userId="S::patrick.obrien@parliament.vic.gov.au::1180272d-3765-43da-abf8-cb8265581457" providerId="AD" clId="Web-{A6E2C217-1C15-4A7E-1F05-002CDB05E16B}" dt="2023-08-28T01:59:23.944" v="31" actId="20577"/>
          <ac:spMkLst>
            <pc:docMk/>
            <pc:sldMk cId="184024095" sldId="256"/>
            <ac:spMk id="2" creationId="{7B8A913F-874C-4616-BD66-071F2659A27F}"/>
          </ac:spMkLst>
        </pc:spChg>
        <pc:spChg chg="mod">
          <ac:chgData name="Patrick O'Brien" userId="S::patrick.obrien@parliament.vic.gov.au::1180272d-3765-43da-abf8-cb8265581457" providerId="AD" clId="Web-{A6E2C217-1C15-4A7E-1F05-002CDB05E16B}" dt="2023-08-28T01:59:33.835" v="36" actId="20577"/>
          <ac:spMkLst>
            <pc:docMk/>
            <pc:sldMk cId="184024095" sldId="256"/>
            <ac:spMk id="3" creationId="{845EDBEF-4B25-3A70-47C3-8B9BC4268B62}"/>
          </ac:spMkLst>
        </pc:spChg>
      </pc:sldChg>
      <pc:sldChg chg="modSp add replId">
        <pc:chgData name="Patrick O'Brien" userId="S::patrick.obrien@parliament.vic.gov.au::1180272d-3765-43da-abf8-cb8265581457" providerId="AD" clId="Web-{A6E2C217-1C15-4A7E-1F05-002CDB05E16B}" dt="2023-08-28T01:51:13.053" v="4" actId="20577"/>
        <pc:sldMkLst>
          <pc:docMk/>
          <pc:sldMk cId="1161392602" sldId="269"/>
        </pc:sldMkLst>
        <pc:spChg chg="mod">
          <ac:chgData name="Patrick O'Brien" userId="S::patrick.obrien@parliament.vic.gov.au::1180272d-3765-43da-abf8-cb8265581457" providerId="AD" clId="Web-{A6E2C217-1C15-4A7E-1F05-002CDB05E16B}" dt="2023-08-28T01:51:13.053" v="4" actId="20577"/>
          <ac:spMkLst>
            <pc:docMk/>
            <pc:sldMk cId="1161392602" sldId="269"/>
            <ac:spMk id="2" creationId="{53EC1E3C-5880-4F2B-865C-6B47A7821879}"/>
          </ac:spMkLst>
        </pc:spChg>
      </pc:sldChg>
      <pc:sldChg chg="del">
        <pc:chgData name="Patrick O'Brien" userId="S::patrick.obrien@parliament.vic.gov.au::1180272d-3765-43da-abf8-cb8265581457" providerId="AD" clId="Web-{A6E2C217-1C15-4A7E-1F05-002CDB05E16B}" dt="2023-08-28T01:51:03.444" v="0"/>
        <pc:sldMkLst>
          <pc:docMk/>
          <pc:sldMk cId="2494117395" sldId="269"/>
        </pc:sldMkLst>
      </pc:sldChg>
      <pc:sldChg chg="modSp add replId">
        <pc:chgData name="Patrick O'Brien" userId="S::patrick.obrien@parliament.vic.gov.au::1180272d-3765-43da-abf8-cb8265581457" providerId="AD" clId="Web-{A6E2C217-1C15-4A7E-1F05-002CDB05E16B}" dt="2023-08-28T01:51:44.648" v="8" actId="20577"/>
        <pc:sldMkLst>
          <pc:docMk/>
          <pc:sldMk cId="709393116" sldId="270"/>
        </pc:sldMkLst>
        <pc:spChg chg="mod">
          <ac:chgData name="Patrick O'Brien" userId="S::patrick.obrien@parliament.vic.gov.au::1180272d-3765-43da-abf8-cb8265581457" providerId="AD" clId="Web-{A6E2C217-1C15-4A7E-1F05-002CDB05E16B}" dt="2023-08-28T01:51:44.648" v="8" actId="20577"/>
          <ac:spMkLst>
            <pc:docMk/>
            <pc:sldMk cId="709393116" sldId="270"/>
            <ac:spMk id="2" creationId="{53EC1E3C-5880-4F2B-865C-6B47A7821879}"/>
          </ac:spMkLst>
        </pc:spChg>
      </pc:sldChg>
      <pc:sldChg chg="modSp add replId">
        <pc:chgData name="Patrick O'Brien" userId="S::patrick.obrien@parliament.vic.gov.au::1180272d-3765-43da-abf8-cb8265581457" providerId="AD" clId="Web-{A6E2C217-1C15-4A7E-1F05-002CDB05E16B}" dt="2023-08-28T01:54:03.778" v="13" actId="20577"/>
        <pc:sldMkLst>
          <pc:docMk/>
          <pc:sldMk cId="1183477696" sldId="271"/>
        </pc:sldMkLst>
        <pc:spChg chg="mod">
          <ac:chgData name="Patrick O'Brien" userId="S::patrick.obrien@parliament.vic.gov.au::1180272d-3765-43da-abf8-cb8265581457" providerId="AD" clId="Web-{A6E2C217-1C15-4A7E-1F05-002CDB05E16B}" dt="2023-08-28T01:54:03.778" v="13" actId="20577"/>
          <ac:spMkLst>
            <pc:docMk/>
            <pc:sldMk cId="1183477696" sldId="271"/>
            <ac:spMk id="2" creationId="{53EC1E3C-5880-4F2B-865C-6B47A7821879}"/>
          </ac:spMkLst>
        </pc:spChg>
      </pc:sldChg>
      <pc:sldChg chg="new del">
        <pc:chgData name="Patrick O'Brien" userId="S::patrick.obrien@parliament.vic.gov.au::1180272d-3765-43da-abf8-cb8265581457" providerId="AD" clId="Web-{A6E2C217-1C15-4A7E-1F05-002CDB05E16B}" dt="2023-08-28T01:52:14.368" v="10"/>
        <pc:sldMkLst>
          <pc:docMk/>
          <pc:sldMk cId="2841096233" sldId="271"/>
        </pc:sldMkLst>
      </pc:sldChg>
      <pc:sldChg chg="modSp add replId">
        <pc:chgData name="Patrick O'Brien" userId="S::patrick.obrien@parliament.vic.gov.au::1180272d-3765-43da-abf8-cb8265581457" providerId="AD" clId="Web-{A6E2C217-1C15-4A7E-1F05-002CDB05E16B}" dt="2023-08-28T01:57:46.613" v="19" actId="20577"/>
        <pc:sldMkLst>
          <pc:docMk/>
          <pc:sldMk cId="1791599021" sldId="272"/>
        </pc:sldMkLst>
        <pc:spChg chg="mod">
          <ac:chgData name="Patrick O'Brien" userId="S::patrick.obrien@parliament.vic.gov.au::1180272d-3765-43da-abf8-cb8265581457" providerId="AD" clId="Web-{A6E2C217-1C15-4A7E-1F05-002CDB05E16B}" dt="2023-08-28T01:57:46.613" v="19" actId="20577"/>
          <ac:spMkLst>
            <pc:docMk/>
            <pc:sldMk cId="1791599021" sldId="272"/>
            <ac:spMk id="2" creationId="{53EC1E3C-5880-4F2B-865C-6B47A7821879}"/>
          </ac:spMkLst>
        </pc:spChg>
      </pc:sldChg>
      <pc:sldChg chg="addSp modSp new">
        <pc:chgData name="Patrick O'Brien" userId="S::patrick.obrien@parliament.vic.gov.au::1180272d-3765-43da-abf8-cb8265581457" providerId="AD" clId="Web-{A6E2C217-1C15-4A7E-1F05-002CDB05E16B}" dt="2023-08-28T01:58:44.068" v="27" actId="14100"/>
        <pc:sldMkLst>
          <pc:docMk/>
          <pc:sldMk cId="2243431141" sldId="273"/>
        </pc:sldMkLst>
        <pc:picChg chg="add mod">
          <ac:chgData name="Patrick O'Brien" userId="S::patrick.obrien@parliament.vic.gov.au::1180272d-3765-43da-abf8-cb8265581457" providerId="AD" clId="Web-{A6E2C217-1C15-4A7E-1F05-002CDB05E16B}" dt="2023-08-28T01:58:44.068" v="27" actId="14100"/>
          <ac:picMkLst>
            <pc:docMk/>
            <pc:sldMk cId="2243431141" sldId="273"/>
            <ac:picMk id="2" creationId="{FD373946-3B4A-775C-58E1-9F65B1D8182C}"/>
          </ac:picMkLst>
        </pc:picChg>
      </pc:sldChg>
    </pc:docChg>
  </pc:docChgLst>
  <pc:docChgLst>
    <pc:chgData name="Patrick O'Brien" userId="S::patrick.obrien@parliament.vic.gov.au::1180272d-3765-43da-abf8-cb8265581457" providerId="AD" clId="Web-{89DD698F-00D5-BB4E-1524-FBE6CFF2C9F7}"/>
    <pc:docChg chg="delSld modSld">
      <pc:chgData name="Patrick O'Brien" userId="S::patrick.obrien@parliament.vic.gov.au::1180272d-3765-43da-abf8-cb8265581457" providerId="AD" clId="Web-{89DD698F-00D5-BB4E-1524-FBE6CFF2C9F7}" dt="2023-09-14T01:25:12.146" v="12"/>
      <pc:docMkLst>
        <pc:docMk/>
      </pc:docMkLst>
      <pc:sldChg chg="modSp">
        <pc:chgData name="Patrick O'Brien" userId="S::patrick.obrien@parliament.vic.gov.au::1180272d-3765-43da-abf8-cb8265581457" providerId="AD" clId="Web-{89DD698F-00D5-BB4E-1524-FBE6CFF2C9F7}" dt="2023-09-14T01:20:27.623" v="0" actId="20577"/>
        <pc:sldMkLst>
          <pc:docMk/>
          <pc:sldMk cId="2493748400" sldId="290"/>
        </pc:sldMkLst>
        <pc:spChg chg="mod">
          <ac:chgData name="Patrick O'Brien" userId="S::patrick.obrien@parliament.vic.gov.au::1180272d-3765-43da-abf8-cb8265581457" providerId="AD" clId="Web-{89DD698F-00D5-BB4E-1524-FBE6CFF2C9F7}" dt="2023-09-14T01:20:27.623" v="0" actId="20577"/>
          <ac:spMkLst>
            <pc:docMk/>
            <pc:sldMk cId="2493748400" sldId="290"/>
            <ac:spMk id="3" creationId="{5D83FFEE-F8E0-0BFB-A5C4-7D36AF47153D}"/>
          </ac:spMkLst>
        </pc:spChg>
      </pc:sldChg>
      <pc:sldChg chg="modSp">
        <pc:chgData name="Patrick O'Brien" userId="S::patrick.obrien@parliament.vic.gov.au::1180272d-3765-43da-abf8-cb8265581457" providerId="AD" clId="Web-{89DD698F-00D5-BB4E-1524-FBE6CFF2C9F7}" dt="2023-09-14T01:21:57.943" v="10" actId="1076"/>
        <pc:sldMkLst>
          <pc:docMk/>
          <pc:sldMk cId="34076194" sldId="326"/>
        </pc:sldMkLst>
        <pc:spChg chg="mod">
          <ac:chgData name="Patrick O'Brien" userId="S::patrick.obrien@parliament.vic.gov.au::1180272d-3765-43da-abf8-cb8265581457" providerId="AD" clId="Web-{89DD698F-00D5-BB4E-1524-FBE6CFF2C9F7}" dt="2023-09-14T01:21:57.943" v="10" actId="1076"/>
          <ac:spMkLst>
            <pc:docMk/>
            <pc:sldMk cId="34076194" sldId="326"/>
            <ac:spMk id="4" creationId="{4B2EE0A8-89B4-7478-E661-1CA62A4861DC}"/>
          </ac:spMkLst>
        </pc:spChg>
      </pc:sldChg>
      <pc:sldChg chg="modSp">
        <pc:chgData name="Patrick O'Brien" userId="S::patrick.obrien@parliament.vic.gov.au::1180272d-3765-43da-abf8-cb8265581457" providerId="AD" clId="Web-{89DD698F-00D5-BB4E-1524-FBE6CFF2C9F7}" dt="2023-09-14T01:21:03.939" v="1" actId="20577"/>
        <pc:sldMkLst>
          <pc:docMk/>
          <pc:sldMk cId="3790380788" sldId="330"/>
        </pc:sldMkLst>
        <pc:spChg chg="mod">
          <ac:chgData name="Patrick O'Brien" userId="S::patrick.obrien@parliament.vic.gov.au::1180272d-3765-43da-abf8-cb8265581457" providerId="AD" clId="Web-{89DD698F-00D5-BB4E-1524-FBE6CFF2C9F7}" dt="2023-09-14T01:21:03.939" v="1" actId="20577"/>
          <ac:spMkLst>
            <pc:docMk/>
            <pc:sldMk cId="3790380788" sldId="330"/>
            <ac:spMk id="4" creationId="{4B2EE0A8-89B4-7478-E661-1CA62A4861DC}"/>
          </ac:spMkLst>
        </pc:spChg>
      </pc:sldChg>
      <pc:sldChg chg="del">
        <pc:chgData name="Patrick O'Brien" userId="S::patrick.obrien@parliament.vic.gov.au::1180272d-3765-43da-abf8-cb8265581457" providerId="AD" clId="Web-{89DD698F-00D5-BB4E-1524-FBE6CFF2C9F7}" dt="2023-09-14T01:25:12.146" v="12"/>
        <pc:sldMkLst>
          <pc:docMk/>
          <pc:sldMk cId="268978234" sldId="337"/>
        </pc:sldMkLst>
      </pc:sldChg>
      <pc:sldChg chg="del">
        <pc:chgData name="Patrick O'Brien" userId="S::patrick.obrien@parliament.vic.gov.au::1180272d-3765-43da-abf8-cb8265581457" providerId="AD" clId="Web-{89DD698F-00D5-BB4E-1524-FBE6CFF2C9F7}" dt="2023-09-14T01:25:08.474" v="11"/>
        <pc:sldMkLst>
          <pc:docMk/>
          <pc:sldMk cId="844613986" sldId="338"/>
        </pc:sldMkLst>
      </pc:sldChg>
    </pc:docChg>
  </pc:docChgLst>
  <pc:docChgLst>
    <pc:chgData name="Patrick O'Brien" userId="S::patrick.obrien@parliament.vic.gov.au::1180272d-3765-43da-abf8-cb8265581457" providerId="AD" clId="Web-{577FC760-80B1-E145-9A4F-479CB2B1B432}"/>
    <pc:docChg chg="addSld delSld modSld sldOrd">
      <pc:chgData name="Patrick O'Brien" userId="S::patrick.obrien@parliament.vic.gov.au::1180272d-3765-43da-abf8-cb8265581457" providerId="AD" clId="Web-{577FC760-80B1-E145-9A4F-479CB2B1B432}" dt="2023-09-01T06:06:54.375" v="87" actId="20577"/>
      <pc:docMkLst>
        <pc:docMk/>
      </pc:docMkLst>
      <pc:sldChg chg="ord">
        <pc:chgData name="Patrick O'Brien" userId="S::patrick.obrien@parliament.vic.gov.au::1180272d-3765-43da-abf8-cb8265581457" providerId="AD" clId="Web-{577FC760-80B1-E145-9A4F-479CB2B1B432}" dt="2023-09-01T04:42:47.019" v="0"/>
        <pc:sldMkLst>
          <pc:docMk/>
          <pc:sldMk cId="3489616274" sldId="258"/>
        </pc:sldMkLst>
      </pc:sldChg>
      <pc:sldChg chg="modSp ord">
        <pc:chgData name="Patrick O'Brien" userId="S::patrick.obrien@parliament.vic.gov.au::1180272d-3765-43da-abf8-cb8265581457" providerId="AD" clId="Web-{577FC760-80B1-E145-9A4F-479CB2B1B432}" dt="2023-09-01T04:57:43.878" v="26" actId="20577"/>
        <pc:sldMkLst>
          <pc:docMk/>
          <pc:sldMk cId="1161392602" sldId="269"/>
        </pc:sldMkLst>
        <pc:spChg chg="mod">
          <ac:chgData name="Patrick O'Brien" userId="S::patrick.obrien@parliament.vic.gov.au::1180272d-3765-43da-abf8-cb8265581457" providerId="AD" clId="Web-{577FC760-80B1-E145-9A4F-479CB2B1B432}" dt="2023-09-01T04:57:43.878" v="26" actId="20577"/>
          <ac:spMkLst>
            <pc:docMk/>
            <pc:sldMk cId="1161392602" sldId="269"/>
            <ac:spMk id="2" creationId="{53EC1E3C-5880-4F2B-865C-6B47A7821879}"/>
          </ac:spMkLst>
        </pc:spChg>
      </pc:sldChg>
      <pc:sldChg chg="ord">
        <pc:chgData name="Patrick O'Brien" userId="S::patrick.obrien@parliament.vic.gov.au::1180272d-3765-43da-abf8-cb8265581457" providerId="AD" clId="Web-{577FC760-80B1-E145-9A4F-479CB2B1B432}" dt="2023-09-01T04:54:40.481" v="9"/>
        <pc:sldMkLst>
          <pc:docMk/>
          <pc:sldMk cId="709393116" sldId="270"/>
        </pc:sldMkLst>
      </pc:sldChg>
      <pc:sldChg chg="del">
        <pc:chgData name="Patrick O'Brien" userId="S::patrick.obrien@parliament.vic.gov.au::1180272d-3765-43da-abf8-cb8265581457" providerId="AD" clId="Web-{577FC760-80B1-E145-9A4F-479CB2B1B432}" dt="2023-09-01T04:53:33.260" v="8"/>
        <pc:sldMkLst>
          <pc:docMk/>
          <pc:sldMk cId="1125999310" sldId="274"/>
        </pc:sldMkLst>
      </pc:sldChg>
      <pc:sldChg chg="add del">
        <pc:chgData name="Patrick O'Brien" userId="S::patrick.obrien@parliament.vic.gov.au::1180272d-3765-43da-abf8-cb8265581457" providerId="AD" clId="Web-{577FC760-80B1-E145-9A4F-479CB2B1B432}" dt="2023-09-01T04:51:57.179" v="3"/>
        <pc:sldMkLst>
          <pc:docMk/>
          <pc:sldMk cId="1784435331" sldId="277"/>
        </pc:sldMkLst>
      </pc:sldChg>
      <pc:sldChg chg="modSp">
        <pc:chgData name="Patrick O'Brien" userId="S::patrick.obrien@parliament.vic.gov.au::1180272d-3765-43da-abf8-cb8265581457" providerId="AD" clId="Web-{577FC760-80B1-E145-9A4F-479CB2B1B432}" dt="2023-09-01T04:53:18.713" v="7" actId="20577"/>
        <pc:sldMkLst>
          <pc:docMk/>
          <pc:sldMk cId="4215920805" sldId="279"/>
        </pc:sldMkLst>
        <pc:spChg chg="mod">
          <ac:chgData name="Patrick O'Brien" userId="S::patrick.obrien@parliament.vic.gov.au::1180272d-3765-43da-abf8-cb8265581457" providerId="AD" clId="Web-{577FC760-80B1-E145-9A4F-479CB2B1B432}" dt="2023-09-01T04:53:18.713" v="7" actId="20577"/>
          <ac:spMkLst>
            <pc:docMk/>
            <pc:sldMk cId="4215920805" sldId="279"/>
            <ac:spMk id="2" creationId="{53EC1E3C-5880-4F2B-865C-6B47A7821879}"/>
          </ac:spMkLst>
        </pc:spChg>
      </pc:sldChg>
      <pc:sldChg chg="del">
        <pc:chgData name="Patrick O'Brien" userId="S::patrick.obrien@parliament.vic.gov.au::1180272d-3765-43da-abf8-cb8265581457" providerId="AD" clId="Web-{577FC760-80B1-E145-9A4F-479CB2B1B432}" dt="2023-09-01T04:50:45.082" v="1"/>
        <pc:sldMkLst>
          <pc:docMk/>
          <pc:sldMk cId="1033527251" sldId="284"/>
        </pc:sldMkLst>
      </pc:sldChg>
      <pc:sldChg chg="modSp">
        <pc:chgData name="Patrick O'Brien" userId="S::patrick.obrien@parliament.vic.gov.au::1180272d-3765-43da-abf8-cb8265581457" providerId="AD" clId="Web-{577FC760-80B1-E145-9A4F-479CB2B1B432}" dt="2023-09-01T05:55:56.458" v="58" actId="20577"/>
        <pc:sldMkLst>
          <pc:docMk/>
          <pc:sldMk cId="2342911113" sldId="289"/>
        </pc:sldMkLst>
        <pc:spChg chg="mod">
          <ac:chgData name="Patrick O'Brien" userId="S::patrick.obrien@parliament.vic.gov.au::1180272d-3765-43da-abf8-cb8265581457" providerId="AD" clId="Web-{577FC760-80B1-E145-9A4F-479CB2B1B432}" dt="2023-09-01T05:55:56.458" v="58" actId="20577"/>
          <ac:spMkLst>
            <pc:docMk/>
            <pc:sldMk cId="2342911113" sldId="289"/>
            <ac:spMk id="3" creationId="{5D83FFEE-F8E0-0BFB-A5C4-7D36AF47153D}"/>
          </ac:spMkLst>
        </pc:spChg>
      </pc:sldChg>
      <pc:sldChg chg="modSp">
        <pc:chgData name="Patrick O'Brien" userId="S::patrick.obrien@parliament.vic.gov.au::1180272d-3765-43da-abf8-cb8265581457" providerId="AD" clId="Web-{577FC760-80B1-E145-9A4F-479CB2B1B432}" dt="2023-09-01T05:57:39.165" v="74" actId="20577"/>
        <pc:sldMkLst>
          <pc:docMk/>
          <pc:sldMk cId="70321394" sldId="292"/>
        </pc:sldMkLst>
        <pc:spChg chg="mod">
          <ac:chgData name="Patrick O'Brien" userId="S::patrick.obrien@parliament.vic.gov.au::1180272d-3765-43da-abf8-cb8265581457" providerId="AD" clId="Web-{577FC760-80B1-E145-9A4F-479CB2B1B432}" dt="2023-09-01T05:57:39.165" v="74" actId="20577"/>
          <ac:spMkLst>
            <pc:docMk/>
            <pc:sldMk cId="70321394" sldId="292"/>
            <ac:spMk id="3" creationId="{5D83FFEE-F8E0-0BFB-A5C4-7D36AF47153D}"/>
          </ac:spMkLst>
        </pc:spChg>
      </pc:sldChg>
      <pc:sldChg chg="del">
        <pc:chgData name="Patrick O'Brien" userId="S::patrick.obrien@parliament.vic.gov.au::1180272d-3765-43da-abf8-cb8265581457" providerId="AD" clId="Web-{577FC760-80B1-E145-9A4F-479CB2B1B432}" dt="2023-09-01T05:05:20.471" v="27"/>
        <pc:sldMkLst>
          <pc:docMk/>
          <pc:sldMk cId="2348424380" sldId="302"/>
        </pc:sldMkLst>
      </pc:sldChg>
      <pc:sldChg chg="del">
        <pc:chgData name="Patrick O'Brien" userId="S::patrick.obrien@parliament.vic.gov.au::1180272d-3765-43da-abf8-cb8265581457" providerId="AD" clId="Web-{577FC760-80B1-E145-9A4F-479CB2B1B432}" dt="2023-09-01T05:59:54.905" v="75"/>
        <pc:sldMkLst>
          <pc:docMk/>
          <pc:sldMk cId="4245004594" sldId="306"/>
        </pc:sldMkLst>
      </pc:sldChg>
      <pc:sldChg chg="del">
        <pc:chgData name="Patrick O'Brien" userId="S::patrick.obrien@parliament.vic.gov.au::1180272d-3765-43da-abf8-cb8265581457" providerId="AD" clId="Web-{577FC760-80B1-E145-9A4F-479CB2B1B432}" dt="2023-09-01T05:07:39.945" v="28"/>
        <pc:sldMkLst>
          <pc:docMk/>
          <pc:sldMk cId="1356218214" sldId="308"/>
        </pc:sldMkLst>
      </pc:sldChg>
      <pc:sldChg chg="modSp">
        <pc:chgData name="Patrick O'Brien" userId="S::patrick.obrien@parliament.vic.gov.au::1180272d-3765-43da-abf8-cb8265581457" providerId="AD" clId="Web-{577FC760-80B1-E145-9A4F-479CB2B1B432}" dt="2023-09-01T05:09:07.338" v="33" actId="20577"/>
        <pc:sldMkLst>
          <pc:docMk/>
          <pc:sldMk cId="922830596" sldId="312"/>
        </pc:sldMkLst>
        <pc:spChg chg="mod">
          <ac:chgData name="Patrick O'Brien" userId="S::patrick.obrien@parliament.vic.gov.au::1180272d-3765-43da-abf8-cb8265581457" providerId="AD" clId="Web-{577FC760-80B1-E145-9A4F-479CB2B1B432}" dt="2023-09-01T05:09:07.338" v="33" actId="20577"/>
          <ac:spMkLst>
            <pc:docMk/>
            <pc:sldMk cId="922830596" sldId="312"/>
            <ac:spMk id="4" creationId="{4B2EE0A8-89B4-7478-E661-1CA62A4861DC}"/>
          </ac:spMkLst>
        </pc:spChg>
      </pc:sldChg>
      <pc:sldChg chg="modSp">
        <pc:chgData name="Patrick O'Brien" userId="S::patrick.obrien@parliament.vic.gov.au::1180272d-3765-43da-abf8-cb8265581457" providerId="AD" clId="Web-{577FC760-80B1-E145-9A4F-479CB2B1B432}" dt="2023-09-01T05:11:26.640" v="37" actId="20577"/>
        <pc:sldMkLst>
          <pc:docMk/>
          <pc:sldMk cId="1923538920" sldId="315"/>
        </pc:sldMkLst>
        <pc:spChg chg="mod">
          <ac:chgData name="Patrick O'Brien" userId="S::patrick.obrien@parliament.vic.gov.au::1180272d-3765-43da-abf8-cb8265581457" providerId="AD" clId="Web-{577FC760-80B1-E145-9A4F-479CB2B1B432}" dt="2023-09-01T05:11:26.640" v="37" actId="20577"/>
          <ac:spMkLst>
            <pc:docMk/>
            <pc:sldMk cId="1923538920" sldId="315"/>
            <ac:spMk id="4" creationId="{4B2EE0A8-89B4-7478-E661-1CA62A4861DC}"/>
          </ac:spMkLst>
        </pc:spChg>
      </pc:sldChg>
      <pc:sldChg chg="modSp ord">
        <pc:chgData name="Patrick O'Brien" userId="S::patrick.obrien@parliament.vic.gov.au::1180272d-3765-43da-abf8-cb8265581457" providerId="AD" clId="Web-{577FC760-80B1-E145-9A4F-479CB2B1B432}" dt="2023-09-01T06:05:17.512" v="76"/>
        <pc:sldMkLst>
          <pc:docMk/>
          <pc:sldMk cId="3150493576" sldId="319"/>
        </pc:sldMkLst>
        <pc:spChg chg="mod">
          <ac:chgData name="Patrick O'Brien" userId="S::patrick.obrien@parliament.vic.gov.au::1180272d-3765-43da-abf8-cb8265581457" providerId="AD" clId="Web-{577FC760-80B1-E145-9A4F-479CB2B1B432}" dt="2023-09-01T05:14:05.505" v="39" actId="20577"/>
          <ac:spMkLst>
            <pc:docMk/>
            <pc:sldMk cId="3150493576" sldId="319"/>
            <ac:spMk id="4" creationId="{4B2EE0A8-89B4-7478-E661-1CA62A4861DC}"/>
          </ac:spMkLst>
        </pc:spChg>
      </pc:sldChg>
      <pc:sldChg chg="modSp">
        <pc:chgData name="Patrick O'Brien" userId="S::patrick.obrien@parliament.vic.gov.au::1180272d-3765-43da-abf8-cb8265581457" providerId="AD" clId="Web-{577FC760-80B1-E145-9A4F-479CB2B1B432}" dt="2023-09-01T06:06:54.375" v="87" actId="20577"/>
        <pc:sldMkLst>
          <pc:docMk/>
          <pc:sldMk cId="1656153223" sldId="320"/>
        </pc:sldMkLst>
        <pc:spChg chg="mod">
          <ac:chgData name="Patrick O'Brien" userId="S::patrick.obrien@parliament.vic.gov.au::1180272d-3765-43da-abf8-cb8265581457" providerId="AD" clId="Web-{577FC760-80B1-E145-9A4F-479CB2B1B432}" dt="2023-09-01T06:06:54.375" v="87" actId="20577"/>
          <ac:spMkLst>
            <pc:docMk/>
            <pc:sldMk cId="1656153223" sldId="320"/>
            <ac:spMk id="4" creationId="{4B2EE0A8-89B4-7478-E661-1CA62A4861DC}"/>
          </ac:spMkLst>
        </pc:spChg>
      </pc:sldChg>
      <pc:sldChg chg="modSp">
        <pc:chgData name="Patrick O'Brien" userId="S::patrick.obrien@parliament.vic.gov.au::1180272d-3765-43da-abf8-cb8265581457" providerId="AD" clId="Web-{577FC760-80B1-E145-9A4F-479CB2B1B432}" dt="2023-09-01T05:16:55.526" v="43" actId="20577"/>
        <pc:sldMkLst>
          <pc:docMk/>
          <pc:sldMk cId="1024145899" sldId="322"/>
        </pc:sldMkLst>
        <pc:spChg chg="mod">
          <ac:chgData name="Patrick O'Brien" userId="S::patrick.obrien@parliament.vic.gov.au::1180272d-3765-43da-abf8-cb8265581457" providerId="AD" clId="Web-{577FC760-80B1-E145-9A4F-479CB2B1B432}" dt="2023-09-01T05:16:55.526" v="43" actId="20577"/>
          <ac:spMkLst>
            <pc:docMk/>
            <pc:sldMk cId="1024145899" sldId="322"/>
            <ac:spMk id="4" creationId="{4B2EE0A8-89B4-7478-E661-1CA62A4861DC}"/>
          </ac:spMkLst>
        </pc:spChg>
      </pc:sldChg>
      <pc:sldChg chg="modSp">
        <pc:chgData name="Patrick O'Brien" userId="S::patrick.obrien@parliament.vic.gov.au::1180272d-3765-43da-abf8-cb8265581457" providerId="AD" clId="Web-{577FC760-80B1-E145-9A4F-479CB2B1B432}" dt="2023-09-01T05:19:08.687" v="53" actId="20577"/>
        <pc:sldMkLst>
          <pc:docMk/>
          <pc:sldMk cId="1324199993" sldId="325"/>
        </pc:sldMkLst>
        <pc:spChg chg="mod">
          <ac:chgData name="Patrick O'Brien" userId="S::patrick.obrien@parliament.vic.gov.au::1180272d-3765-43da-abf8-cb8265581457" providerId="AD" clId="Web-{577FC760-80B1-E145-9A4F-479CB2B1B432}" dt="2023-09-01T05:19:08.687" v="53" actId="20577"/>
          <ac:spMkLst>
            <pc:docMk/>
            <pc:sldMk cId="1324199993" sldId="325"/>
            <ac:spMk id="4" creationId="{4B2EE0A8-89B4-7478-E661-1CA62A4861DC}"/>
          </ac:spMkLst>
        </pc:spChg>
      </pc:sldChg>
      <pc:sldChg chg="modSp">
        <pc:chgData name="Patrick O'Brien" userId="S::patrick.obrien@parliament.vic.gov.au::1180272d-3765-43da-abf8-cb8265581457" providerId="AD" clId="Web-{577FC760-80B1-E145-9A4F-479CB2B1B432}" dt="2023-09-01T05:19:36.766" v="55" actId="20577"/>
        <pc:sldMkLst>
          <pc:docMk/>
          <pc:sldMk cId="34076194" sldId="326"/>
        </pc:sldMkLst>
        <pc:spChg chg="mod">
          <ac:chgData name="Patrick O'Brien" userId="S::patrick.obrien@parliament.vic.gov.au::1180272d-3765-43da-abf8-cb8265581457" providerId="AD" clId="Web-{577FC760-80B1-E145-9A4F-479CB2B1B432}" dt="2023-09-01T05:19:36.766" v="55" actId="20577"/>
          <ac:spMkLst>
            <pc:docMk/>
            <pc:sldMk cId="34076194" sldId="326"/>
            <ac:spMk id="4" creationId="{4B2EE0A8-89B4-7478-E661-1CA62A4861DC}"/>
          </ac:spMkLst>
        </pc:spChg>
      </pc:sldChg>
      <pc:sldChg chg="modSp">
        <pc:chgData name="Patrick O'Brien" userId="S::patrick.obrien@parliament.vic.gov.au::1180272d-3765-43da-abf8-cb8265581457" providerId="AD" clId="Web-{577FC760-80B1-E145-9A4F-479CB2B1B432}" dt="2023-09-01T06:06:38.265" v="85" actId="20577"/>
        <pc:sldMkLst>
          <pc:docMk/>
          <pc:sldMk cId="3790380788" sldId="330"/>
        </pc:sldMkLst>
        <pc:spChg chg="mod">
          <ac:chgData name="Patrick O'Brien" userId="S::patrick.obrien@parliament.vic.gov.au::1180272d-3765-43da-abf8-cb8265581457" providerId="AD" clId="Web-{577FC760-80B1-E145-9A4F-479CB2B1B432}" dt="2023-09-01T06:06:38.265" v="85" actId="20577"/>
          <ac:spMkLst>
            <pc:docMk/>
            <pc:sldMk cId="3790380788" sldId="330"/>
            <ac:spMk id="4" creationId="{4B2EE0A8-89B4-7478-E661-1CA62A4861DC}"/>
          </ac:spMkLst>
        </pc:spChg>
      </pc:sldChg>
      <pc:sldChg chg="modSp">
        <pc:chgData name="Patrick O'Brien" userId="S::patrick.obrien@parliament.vic.gov.au::1180272d-3765-43da-abf8-cb8265581457" providerId="AD" clId="Web-{577FC760-80B1-E145-9A4F-479CB2B1B432}" dt="2023-09-01T05:56:35.553" v="68" actId="20577"/>
        <pc:sldMkLst>
          <pc:docMk/>
          <pc:sldMk cId="650685521" sldId="331"/>
        </pc:sldMkLst>
        <pc:spChg chg="mod">
          <ac:chgData name="Patrick O'Brien" userId="S::patrick.obrien@parliament.vic.gov.au::1180272d-3765-43da-abf8-cb8265581457" providerId="AD" clId="Web-{577FC760-80B1-E145-9A4F-479CB2B1B432}" dt="2023-09-01T05:56:35.553" v="68" actId="20577"/>
          <ac:spMkLst>
            <pc:docMk/>
            <pc:sldMk cId="650685521" sldId="331"/>
            <ac:spMk id="3" creationId="{5D83FFEE-F8E0-0BFB-A5C4-7D36AF47153D}"/>
          </ac:spMkLst>
        </pc:spChg>
      </pc:sldChg>
      <pc:sldChg chg="add replId">
        <pc:chgData name="Patrick O'Brien" userId="S::patrick.obrien@parliament.vic.gov.au::1180272d-3765-43da-abf8-cb8265581457" providerId="AD" clId="Web-{577FC760-80B1-E145-9A4F-479CB2B1B432}" dt="2023-09-01T04:55:34.186" v="11"/>
        <pc:sldMkLst>
          <pc:docMk/>
          <pc:sldMk cId="2388350464" sldId="335"/>
        </pc:sldMkLst>
      </pc:sldChg>
    </pc:docChg>
  </pc:docChgLst>
  <pc:docChgLst>
    <pc:chgData name="Patrick O'Brien" userId="S::patrick.obrien@parliament.vic.gov.au::1180272d-3765-43da-abf8-cb8265581457" providerId="AD" clId="Web-{73777054-79EC-73D6-1BC3-BC38C8C664D2}"/>
    <pc:docChg chg="addSld modSld">
      <pc:chgData name="Patrick O'Brien" userId="S::patrick.obrien@parliament.vic.gov.au::1180272d-3765-43da-abf8-cb8265581457" providerId="AD" clId="Web-{73777054-79EC-73D6-1BC3-BC38C8C664D2}" dt="2023-08-29T23:49:35.530" v="5" actId="1076"/>
      <pc:docMkLst>
        <pc:docMk/>
      </pc:docMkLst>
      <pc:sldChg chg="addSp modSp new">
        <pc:chgData name="Patrick O'Brien" userId="S::patrick.obrien@parliament.vic.gov.au::1180272d-3765-43da-abf8-cb8265581457" providerId="AD" clId="Web-{73777054-79EC-73D6-1BC3-BC38C8C664D2}" dt="2023-08-29T23:49:35.530" v="5" actId="1076"/>
        <pc:sldMkLst>
          <pc:docMk/>
          <pc:sldMk cId="3328120107" sldId="317"/>
        </pc:sldMkLst>
        <pc:picChg chg="add mod">
          <ac:chgData name="Patrick O'Brien" userId="S::patrick.obrien@parliament.vic.gov.au::1180272d-3765-43da-abf8-cb8265581457" providerId="AD" clId="Web-{73777054-79EC-73D6-1BC3-BC38C8C664D2}" dt="2023-08-29T23:49:35.530" v="5" actId="1076"/>
          <ac:picMkLst>
            <pc:docMk/>
            <pc:sldMk cId="3328120107" sldId="317"/>
            <ac:picMk id="2" creationId="{97323375-F382-F179-B02C-CD18A1600EE0}"/>
          </ac:picMkLst>
        </pc:picChg>
      </pc:sldChg>
    </pc:docChg>
  </pc:docChgLst>
  <pc:docChgLst>
    <pc:chgData name="Patrick O'Brien" userId="S::patrick.obrien@parliament.vic.gov.au::1180272d-3765-43da-abf8-cb8265581457" providerId="AD" clId="Web-{7E501DAD-6C53-0ACB-0469-F6460E49BDA7}"/>
    <pc:docChg chg="delSld modSld">
      <pc:chgData name="Patrick O'Brien" userId="S::patrick.obrien@parliament.vic.gov.au::1180272d-3765-43da-abf8-cb8265581457" providerId="AD" clId="Web-{7E501DAD-6C53-0ACB-0469-F6460E49BDA7}" dt="2023-09-08T03:16:25.624" v="1" actId="1076"/>
      <pc:docMkLst>
        <pc:docMk/>
      </pc:docMkLst>
      <pc:sldChg chg="del">
        <pc:chgData name="Patrick O'Brien" userId="S::patrick.obrien@parliament.vic.gov.au::1180272d-3765-43da-abf8-cb8265581457" providerId="AD" clId="Web-{7E501DAD-6C53-0ACB-0469-F6460E49BDA7}" dt="2023-09-08T03:16:01.560" v="0"/>
        <pc:sldMkLst>
          <pc:docMk/>
          <pc:sldMk cId="3660234815" sldId="327"/>
        </pc:sldMkLst>
      </pc:sldChg>
      <pc:sldChg chg="modSp">
        <pc:chgData name="Patrick O'Brien" userId="S::patrick.obrien@parliament.vic.gov.au::1180272d-3765-43da-abf8-cb8265581457" providerId="AD" clId="Web-{7E501DAD-6C53-0ACB-0469-F6460E49BDA7}" dt="2023-09-08T03:16:25.624" v="1" actId="1076"/>
        <pc:sldMkLst>
          <pc:docMk/>
          <pc:sldMk cId="1843884136" sldId="329"/>
        </pc:sldMkLst>
        <pc:spChg chg="mod">
          <ac:chgData name="Patrick O'Brien" userId="S::patrick.obrien@parliament.vic.gov.au::1180272d-3765-43da-abf8-cb8265581457" providerId="AD" clId="Web-{7E501DAD-6C53-0ACB-0469-F6460E49BDA7}" dt="2023-09-08T03:16:25.624" v="1" actId="1076"/>
          <ac:spMkLst>
            <pc:docMk/>
            <pc:sldMk cId="1843884136" sldId="329"/>
            <ac:spMk id="4" creationId="{4B2EE0A8-89B4-7478-E661-1CA62A4861DC}"/>
          </ac:spMkLst>
        </pc:spChg>
      </pc:sldChg>
    </pc:docChg>
  </pc:docChgLst>
  <pc:docChgLst>
    <pc:chgData name="Patrick O'Brien" userId="S::patrick.obrien@parliament.vic.gov.au::1180272d-3765-43da-abf8-cb8265581457" providerId="AD" clId="Web-{14DEC8D2-4DEC-3322-7BD1-609C9C3E320C}"/>
    <pc:docChg chg="addSld delSld modSld sldOrd">
      <pc:chgData name="Patrick O'Brien" userId="S::patrick.obrien@parliament.vic.gov.au::1180272d-3765-43da-abf8-cb8265581457" providerId="AD" clId="Web-{14DEC8D2-4DEC-3322-7BD1-609C9C3E320C}" dt="2023-08-28T04:53:18.333" v="402" actId="14100"/>
      <pc:docMkLst>
        <pc:docMk/>
      </pc:docMkLst>
      <pc:sldChg chg="modSp">
        <pc:chgData name="Patrick O'Brien" userId="S::patrick.obrien@parliament.vic.gov.au::1180272d-3765-43da-abf8-cb8265581457" providerId="AD" clId="Web-{14DEC8D2-4DEC-3322-7BD1-609C9C3E320C}" dt="2023-08-28T04:37:35.906" v="204" actId="20577"/>
        <pc:sldMkLst>
          <pc:docMk/>
          <pc:sldMk cId="184024095" sldId="256"/>
        </pc:sldMkLst>
        <pc:spChg chg="mod">
          <ac:chgData name="Patrick O'Brien" userId="S::patrick.obrien@parliament.vic.gov.au::1180272d-3765-43da-abf8-cb8265581457" providerId="AD" clId="Web-{14DEC8D2-4DEC-3322-7BD1-609C9C3E320C}" dt="2023-08-28T04:36:55.201" v="197" actId="20577"/>
          <ac:spMkLst>
            <pc:docMk/>
            <pc:sldMk cId="184024095" sldId="256"/>
            <ac:spMk id="2" creationId="{7B8A913F-874C-4616-BD66-071F2659A27F}"/>
          </ac:spMkLst>
        </pc:spChg>
        <pc:spChg chg="mod">
          <ac:chgData name="Patrick O'Brien" userId="S::patrick.obrien@parliament.vic.gov.au::1180272d-3765-43da-abf8-cb8265581457" providerId="AD" clId="Web-{14DEC8D2-4DEC-3322-7BD1-609C9C3E320C}" dt="2023-08-28T04:37:35.906" v="204" actId="20577"/>
          <ac:spMkLst>
            <pc:docMk/>
            <pc:sldMk cId="184024095" sldId="256"/>
            <ac:spMk id="3" creationId="{845EDBEF-4B25-3A70-47C3-8B9BC4268B62}"/>
          </ac:spMkLst>
        </pc:spChg>
      </pc:sldChg>
      <pc:sldChg chg="modSp">
        <pc:chgData name="Patrick O'Brien" userId="S::patrick.obrien@parliament.vic.gov.au::1180272d-3765-43da-abf8-cb8265581457" providerId="AD" clId="Web-{14DEC8D2-4DEC-3322-7BD1-609C9C3E320C}" dt="2023-08-28T04:38:12.563" v="216" actId="20577"/>
        <pc:sldMkLst>
          <pc:docMk/>
          <pc:sldMk cId="2121786510" sldId="257"/>
        </pc:sldMkLst>
        <pc:spChg chg="mod">
          <ac:chgData name="Patrick O'Brien" userId="S::patrick.obrien@parliament.vic.gov.au::1180272d-3765-43da-abf8-cb8265581457" providerId="AD" clId="Web-{14DEC8D2-4DEC-3322-7BD1-609C9C3E320C}" dt="2023-08-28T04:38:12.563" v="216" actId="20577"/>
          <ac:spMkLst>
            <pc:docMk/>
            <pc:sldMk cId="2121786510" sldId="257"/>
            <ac:spMk id="2" creationId="{AFF1F64F-4CBA-CB07-9237-4B9DD5EF1411}"/>
          </ac:spMkLst>
        </pc:spChg>
      </pc:sldChg>
      <pc:sldChg chg="delSp modSp">
        <pc:chgData name="Patrick O'Brien" userId="S::patrick.obrien@parliament.vic.gov.au::1180272d-3765-43da-abf8-cb8265581457" providerId="AD" clId="Web-{14DEC8D2-4DEC-3322-7BD1-609C9C3E320C}" dt="2023-08-28T04:42:09.646" v="262" actId="14100"/>
        <pc:sldMkLst>
          <pc:docMk/>
          <pc:sldMk cId="3489616274" sldId="258"/>
        </pc:sldMkLst>
        <pc:spChg chg="del">
          <ac:chgData name="Patrick O'Brien" userId="S::patrick.obrien@parliament.vic.gov.au::1180272d-3765-43da-abf8-cb8265581457" providerId="AD" clId="Web-{14DEC8D2-4DEC-3322-7BD1-609C9C3E320C}" dt="2023-08-28T02:14:46.571" v="39"/>
          <ac:spMkLst>
            <pc:docMk/>
            <pc:sldMk cId="3489616274" sldId="258"/>
            <ac:spMk id="2" creationId="{3DFC9F71-D079-71E1-FD5F-DD9CA7BAA763}"/>
          </ac:spMkLst>
        </pc:spChg>
        <pc:spChg chg="mod">
          <ac:chgData name="Patrick O'Brien" userId="S::patrick.obrien@parliament.vic.gov.au::1180272d-3765-43da-abf8-cb8265581457" providerId="AD" clId="Web-{14DEC8D2-4DEC-3322-7BD1-609C9C3E320C}" dt="2023-08-28T04:42:09.646" v="262" actId="14100"/>
          <ac:spMkLst>
            <pc:docMk/>
            <pc:sldMk cId="3489616274" sldId="258"/>
            <ac:spMk id="4" creationId="{4B2EE0A8-89B4-7478-E661-1CA62A4861DC}"/>
          </ac:spMkLst>
        </pc:spChg>
      </pc:sldChg>
      <pc:sldChg chg="modSp">
        <pc:chgData name="Patrick O'Brien" userId="S::patrick.obrien@parliament.vic.gov.au::1180272d-3765-43da-abf8-cb8265581457" providerId="AD" clId="Web-{14DEC8D2-4DEC-3322-7BD1-609C9C3E320C}" dt="2023-08-28T04:53:18.333" v="402" actId="14100"/>
        <pc:sldMkLst>
          <pc:docMk/>
          <pc:sldMk cId="1363867123" sldId="260"/>
        </pc:sldMkLst>
        <pc:picChg chg="mod">
          <ac:chgData name="Patrick O'Brien" userId="S::patrick.obrien@parliament.vic.gov.au::1180272d-3765-43da-abf8-cb8265581457" providerId="AD" clId="Web-{14DEC8D2-4DEC-3322-7BD1-609C9C3E320C}" dt="2023-08-28T04:53:18.333" v="402" actId="14100"/>
          <ac:picMkLst>
            <pc:docMk/>
            <pc:sldMk cId="1363867123" sldId="260"/>
            <ac:picMk id="2" creationId="{A50D8193-359A-2395-78B9-ACB1BBBEA813}"/>
          </ac:picMkLst>
        </pc:picChg>
      </pc:sldChg>
      <pc:sldChg chg="modSp del">
        <pc:chgData name="Patrick O'Brien" userId="S::patrick.obrien@parliament.vic.gov.au::1180272d-3765-43da-abf8-cb8265581457" providerId="AD" clId="Web-{14DEC8D2-4DEC-3322-7BD1-609C9C3E320C}" dt="2023-08-28T04:43:30.632" v="278"/>
        <pc:sldMkLst>
          <pc:docMk/>
          <pc:sldMk cId="345078470" sldId="261"/>
        </pc:sldMkLst>
        <pc:spChg chg="mod">
          <ac:chgData name="Patrick O'Brien" userId="S::patrick.obrien@parliament.vic.gov.au::1180272d-3765-43da-abf8-cb8265581457" providerId="AD" clId="Web-{14DEC8D2-4DEC-3322-7BD1-609C9C3E320C}" dt="2023-08-28T04:41:59.990" v="261"/>
          <ac:spMkLst>
            <pc:docMk/>
            <pc:sldMk cId="345078470" sldId="261"/>
            <ac:spMk id="2" creationId="{53EC1E3C-5880-4F2B-865C-6B47A7821879}"/>
          </ac:spMkLst>
        </pc:spChg>
      </pc:sldChg>
      <pc:sldChg chg="modSp del">
        <pc:chgData name="Patrick O'Brien" userId="S::patrick.obrien@parliament.vic.gov.au::1180272d-3765-43da-abf8-cb8265581457" providerId="AD" clId="Web-{14DEC8D2-4DEC-3322-7BD1-609C9C3E320C}" dt="2023-08-28T04:45:41.323" v="296"/>
        <pc:sldMkLst>
          <pc:docMk/>
          <pc:sldMk cId="2303832397" sldId="262"/>
        </pc:sldMkLst>
        <pc:spChg chg="mod">
          <ac:chgData name="Patrick O'Brien" userId="S::patrick.obrien@parliament.vic.gov.au::1180272d-3765-43da-abf8-cb8265581457" providerId="AD" clId="Web-{14DEC8D2-4DEC-3322-7BD1-609C9C3E320C}" dt="2023-08-28T04:39:06.470" v="218" actId="14100"/>
          <ac:spMkLst>
            <pc:docMk/>
            <pc:sldMk cId="2303832397" sldId="262"/>
            <ac:spMk id="2" creationId="{53EC1E3C-5880-4F2B-865C-6B47A7821879}"/>
          </ac:spMkLst>
        </pc:spChg>
      </pc:sldChg>
      <pc:sldChg chg="modSp del">
        <pc:chgData name="Patrick O'Brien" userId="S::patrick.obrien@parliament.vic.gov.au::1180272d-3765-43da-abf8-cb8265581457" providerId="AD" clId="Web-{14DEC8D2-4DEC-3322-7BD1-609C9C3E320C}" dt="2023-08-28T04:46:25.058" v="303"/>
        <pc:sldMkLst>
          <pc:docMk/>
          <pc:sldMk cId="3967765030" sldId="263"/>
        </pc:sldMkLst>
        <pc:spChg chg="mod">
          <ac:chgData name="Patrick O'Brien" userId="S::patrick.obrien@parliament.vic.gov.au::1180272d-3765-43da-abf8-cb8265581457" providerId="AD" clId="Web-{14DEC8D2-4DEC-3322-7BD1-609C9C3E320C}" dt="2023-08-28T04:39:25.470" v="223" actId="20577"/>
          <ac:spMkLst>
            <pc:docMk/>
            <pc:sldMk cId="3967765030" sldId="263"/>
            <ac:spMk id="2" creationId="{53EC1E3C-5880-4F2B-865C-6B47A7821879}"/>
          </ac:spMkLst>
        </pc:spChg>
      </pc:sldChg>
      <pc:sldChg chg="modSp del">
        <pc:chgData name="Patrick O'Brien" userId="S::patrick.obrien@parliament.vic.gov.au::1180272d-3765-43da-abf8-cb8265581457" providerId="AD" clId="Web-{14DEC8D2-4DEC-3322-7BD1-609C9C3E320C}" dt="2023-08-28T04:47:33.294" v="315"/>
        <pc:sldMkLst>
          <pc:docMk/>
          <pc:sldMk cId="3306371716" sldId="264"/>
        </pc:sldMkLst>
        <pc:spChg chg="mod">
          <ac:chgData name="Patrick O'Brien" userId="S::patrick.obrien@parliament.vic.gov.au::1180272d-3765-43da-abf8-cb8265581457" providerId="AD" clId="Web-{14DEC8D2-4DEC-3322-7BD1-609C9C3E320C}" dt="2023-08-28T04:39:39.877" v="228" actId="20577"/>
          <ac:spMkLst>
            <pc:docMk/>
            <pc:sldMk cId="3306371716" sldId="264"/>
            <ac:spMk id="2" creationId="{53EC1E3C-5880-4F2B-865C-6B47A7821879}"/>
          </ac:spMkLst>
        </pc:spChg>
      </pc:sldChg>
      <pc:sldChg chg="modSp">
        <pc:chgData name="Patrick O'Brien" userId="S::patrick.obrien@parliament.vic.gov.au::1180272d-3765-43da-abf8-cb8265581457" providerId="AD" clId="Web-{14DEC8D2-4DEC-3322-7BD1-609C9C3E320C}" dt="2023-08-28T04:39:43.549" v="229" actId="14100"/>
        <pc:sldMkLst>
          <pc:docMk/>
          <pc:sldMk cId="3405895599" sldId="265"/>
        </pc:sldMkLst>
        <pc:spChg chg="mod">
          <ac:chgData name="Patrick O'Brien" userId="S::patrick.obrien@parliament.vic.gov.au::1180272d-3765-43da-abf8-cb8265581457" providerId="AD" clId="Web-{14DEC8D2-4DEC-3322-7BD1-609C9C3E320C}" dt="2023-08-28T04:39:43.549" v="229" actId="14100"/>
          <ac:spMkLst>
            <pc:docMk/>
            <pc:sldMk cId="3405895599" sldId="265"/>
            <ac:spMk id="2" creationId="{53EC1E3C-5880-4F2B-865C-6B47A7821879}"/>
          </ac:spMkLst>
        </pc:spChg>
      </pc:sldChg>
      <pc:sldChg chg="modSp del ord">
        <pc:chgData name="Patrick O'Brien" userId="S::patrick.obrien@parliament.vic.gov.au::1180272d-3765-43da-abf8-cb8265581457" providerId="AD" clId="Web-{14DEC8D2-4DEC-3322-7BD1-609C9C3E320C}" dt="2023-08-28T04:50:19.048" v="361"/>
        <pc:sldMkLst>
          <pc:docMk/>
          <pc:sldMk cId="2780953563" sldId="266"/>
        </pc:sldMkLst>
        <pc:spChg chg="mod">
          <ac:chgData name="Patrick O'Brien" userId="S::patrick.obrien@parliament.vic.gov.au::1180272d-3765-43da-abf8-cb8265581457" providerId="AD" clId="Web-{14DEC8D2-4DEC-3322-7BD1-609C9C3E320C}" dt="2023-08-28T04:39:48.440" v="230" actId="14100"/>
          <ac:spMkLst>
            <pc:docMk/>
            <pc:sldMk cId="2780953563" sldId="266"/>
            <ac:spMk id="2" creationId="{53EC1E3C-5880-4F2B-865C-6B47A7821879}"/>
          </ac:spMkLst>
        </pc:spChg>
      </pc:sldChg>
      <pc:sldChg chg="modSp del">
        <pc:chgData name="Patrick O'Brien" userId="S::patrick.obrien@parliament.vic.gov.au::1180272d-3765-43da-abf8-cb8265581457" providerId="AD" clId="Web-{14DEC8D2-4DEC-3322-7BD1-609C9C3E320C}" dt="2023-08-28T02:41:00.800" v="157"/>
        <pc:sldMkLst>
          <pc:docMk/>
          <pc:sldMk cId="1641121353" sldId="267"/>
        </pc:sldMkLst>
        <pc:spChg chg="mod">
          <ac:chgData name="Patrick O'Brien" userId="S::patrick.obrien@parliament.vic.gov.au::1180272d-3765-43da-abf8-cb8265581457" providerId="AD" clId="Web-{14DEC8D2-4DEC-3322-7BD1-609C9C3E320C}" dt="2023-08-28T02:28:44.992" v="143" actId="20577"/>
          <ac:spMkLst>
            <pc:docMk/>
            <pc:sldMk cId="1641121353" sldId="267"/>
            <ac:spMk id="2" creationId="{53EC1E3C-5880-4F2B-865C-6B47A7821879}"/>
          </ac:spMkLst>
        </pc:spChg>
      </pc:sldChg>
      <pc:sldChg chg="modSp del">
        <pc:chgData name="Patrick O'Brien" userId="S::patrick.obrien@parliament.vic.gov.au::1180272d-3765-43da-abf8-cb8265581457" providerId="AD" clId="Web-{14DEC8D2-4DEC-3322-7BD1-609C9C3E320C}" dt="2023-08-28T04:51:33.627" v="379"/>
        <pc:sldMkLst>
          <pc:docMk/>
          <pc:sldMk cId="3666380258" sldId="268"/>
        </pc:sldMkLst>
        <pc:spChg chg="mod">
          <ac:chgData name="Patrick O'Brien" userId="S::patrick.obrien@parliament.vic.gov.au::1180272d-3765-43da-abf8-cb8265581457" providerId="AD" clId="Web-{14DEC8D2-4DEC-3322-7BD1-609C9C3E320C}" dt="2023-08-28T04:39:59.128" v="232" actId="14100"/>
          <ac:spMkLst>
            <pc:docMk/>
            <pc:sldMk cId="3666380258" sldId="268"/>
            <ac:spMk id="2" creationId="{53EC1E3C-5880-4F2B-865C-6B47A7821879}"/>
          </ac:spMkLst>
        </pc:spChg>
      </pc:sldChg>
      <pc:sldChg chg="modSp">
        <pc:chgData name="Patrick O'Brien" userId="S::patrick.obrien@parliament.vic.gov.au::1180272d-3765-43da-abf8-cb8265581457" providerId="AD" clId="Web-{14DEC8D2-4DEC-3322-7BD1-609C9C3E320C}" dt="2023-08-28T04:40:03.612" v="233" actId="14100"/>
        <pc:sldMkLst>
          <pc:docMk/>
          <pc:sldMk cId="1161392602" sldId="269"/>
        </pc:sldMkLst>
        <pc:spChg chg="mod">
          <ac:chgData name="Patrick O'Brien" userId="S::patrick.obrien@parliament.vic.gov.au::1180272d-3765-43da-abf8-cb8265581457" providerId="AD" clId="Web-{14DEC8D2-4DEC-3322-7BD1-609C9C3E320C}" dt="2023-08-28T04:40:03.612" v="233" actId="14100"/>
          <ac:spMkLst>
            <pc:docMk/>
            <pc:sldMk cId="1161392602" sldId="269"/>
            <ac:spMk id="2" creationId="{53EC1E3C-5880-4F2B-865C-6B47A7821879}"/>
          </ac:spMkLst>
        </pc:spChg>
      </pc:sldChg>
      <pc:sldChg chg="modSp">
        <pc:chgData name="Patrick O'Brien" userId="S::patrick.obrien@parliament.vic.gov.au::1180272d-3765-43da-abf8-cb8265581457" providerId="AD" clId="Web-{14DEC8D2-4DEC-3322-7BD1-609C9C3E320C}" dt="2023-08-28T04:40:07.065" v="234" actId="14100"/>
        <pc:sldMkLst>
          <pc:docMk/>
          <pc:sldMk cId="709393116" sldId="270"/>
        </pc:sldMkLst>
        <pc:spChg chg="mod">
          <ac:chgData name="Patrick O'Brien" userId="S::patrick.obrien@parliament.vic.gov.au::1180272d-3765-43da-abf8-cb8265581457" providerId="AD" clId="Web-{14DEC8D2-4DEC-3322-7BD1-609C9C3E320C}" dt="2023-08-28T04:40:07.065" v="234" actId="14100"/>
          <ac:spMkLst>
            <pc:docMk/>
            <pc:sldMk cId="709393116" sldId="270"/>
            <ac:spMk id="2" creationId="{53EC1E3C-5880-4F2B-865C-6B47A7821879}"/>
          </ac:spMkLst>
        </pc:spChg>
      </pc:sldChg>
      <pc:sldChg chg="modSp del">
        <pc:chgData name="Patrick O'Brien" userId="S::patrick.obrien@parliament.vic.gov.au::1180272d-3765-43da-abf8-cb8265581457" providerId="AD" clId="Web-{14DEC8D2-4DEC-3322-7BD1-609C9C3E320C}" dt="2023-08-28T04:52:33.222" v="389"/>
        <pc:sldMkLst>
          <pc:docMk/>
          <pc:sldMk cId="1183477696" sldId="271"/>
        </pc:sldMkLst>
        <pc:spChg chg="mod">
          <ac:chgData name="Patrick O'Brien" userId="S::patrick.obrien@parliament.vic.gov.au::1180272d-3765-43da-abf8-cb8265581457" providerId="AD" clId="Web-{14DEC8D2-4DEC-3322-7BD1-609C9C3E320C}" dt="2023-08-28T04:40:13.612" v="235" actId="14100"/>
          <ac:spMkLst>
            <pc:docMk/>
            <pc:sldMk cId="1183477696" sldId="271"/>
            <ac:spMk id="2" creationId="{53EC1E3C-5880-4F2B-865C-6B47A7821879}"/>
          </ac:spMkLst>
        </pc:spChg>
      </pc:sldChg>
      <pc:sldChg chg="modSp del">
        <pc:chgData name="Patrick O'Brien" userId="S::patrick.obrien@parliament.vic.gov.au::1180272d-3765-43da-abf8-cb8265581457" providerId="AD" clId="Web-{14DEC8D2-4DEC-3322-7BD1-609C9C3E320C}" dt="2023-08-28T04:53:00.817" v="397"/>
        <pc:sldMkLst>
          <pc:docMk/>
          <pc:sldMk cId="1791599021" sldId="272"/>
        </pc:sldMkLst>
        <pc:spChg chg="mod">
          <ac:chgData name="Patrick O'Brien" userId="S::patrick.obrien@parliament.vic.gov.au::1180272d-3765-43da-abf8-cb8265581457" providerId="AD" clId="Web-{14DEC8D2-4DEC-3322-7BD1-609C9C3E320C}" dt="2023-08-28T04:40:47.925" v="239" actId="20577"/>
          <ac:spMkLst>
            <pc:docMk/>
            <pc:sldMk cId="1791599021" sldId="272"/>
            <ac:spMk id="2" creationId="{53EC1E3C-5880-4F2B-865C-6B47A7821879}"/>
          </ac:spMkLst>
        </pc:spChg>
      </pc:sldChg>
      <pc:sldChg chg="modSp add replId">
        <pc:chgData name="Patrick O'Brien" userId="S::patrick.obrien@parliament.vic.gov.au::1180272d-3765-43da-abf8-cb8265581457" providerId="AD" clId="Web-{14DEC8D2-4DEC-3322-7BD1-609C9C3E320C}" dt="2023-08-28T04:50:35.689" v="365" actId="20577"/>
        <pc:sldMkLst>
          <pc:docMk/>
          <pc:sldMk cId="1125999310" sldId="274"/>
        </pc:sldMkLst>
        <pc:spChg chg="mod">
          <ac:chgData name="Patrick O'Brien" userId="S::patrick.obrien@parliament.vic.gov.au::1180272d-3765-43da-abf8-cb8265581457" providerId="AD" clId="Web-{14DEC8D2-4DEC-3322-7BD1-609C9C3E320C}" dt="2023-08-28T04:50:35.689" v="365" actId="20577"/>
          <ac:spMkLst>
            <pc:docMk/>
            <pc:sldMk cId="1125999310" sldId="274"/>
            <ac:spMk id="2" creationId="{53EC1E3C-5880-4F2B-865C-6B47A7821879}"/>
          </ac:spMkLst>
        </pc:spChg>
      </pc:sldChg>
      <pc:sldChg chg="modSp add replId">
        <pc:chgData name="Patrick O'Brien" userId="S::patrick.obrien@parliament.vic.gov.au::1180272d-3765-43da-abf8-cb8265581457" providerId="AD" clId="Web-{14DEC8D2-4DEC-3322-7BD1-609C9C3E320C}" dt="2023-08-28T04:43:28.695" v="277" actId="20577"/>
        <pc:sldMkLst>
          <pc:docMk/>
          <pc:sldMk cId="990297007" sldId="275"/>
        </pc:sldMkLst>
        <pc:spChg chg="mod">
          <ac:chgData name="Patrick O'Brien" userId="S::patrick.obrien@parliament.vic.gov.au::1180272d-3765-43da-abf8-cb8265581457" providerId="AD" clId="Web-{14DEC8D2-4DEC-3322-7BD1-609C9C3E320C}" dt="2023-08-28T04:43:28.695" v="277" actId="20577"/>
          <ac:spMkLst>
            <pc:docMk/>
            <pc:sldMk cId="990297007" sldId="275"/>
            <ac:spMk id="4" creationId="{4B2EE0A8-89B4-7478-E661-1CA62A4861DC}"/>
          </ac:spMkLst>
        </pc:spChg>
      </pc:sldChg>
      <pc:sldChg chg="modSp add replId">
        <pc:chgData name="Patrick O'Brien" userId="S::patrick.obrien@parliament.vic.gov.au::1180272d-3765-43da-abf8-cb8265581457" providerId="AD" clId="Web-{14DEC8D2-4DEC-3322-7BD1-609C9C3E320C}" dt="2023-08-28T04:45:37.948" v="295" actId="20577"/>
        <pc:sldMkLst>
          <pc:docMk/>
          <pc:sldMk cId="3400990133" sldId="276"/>
        </pc:sldMkLst>
        <pc:spChg chg="mod">
          <ac:chgData name="Patrick O'Brien" userId="S::patrick.obrien@parliament.vic.gov.au::1180272d-3765-43da-abf8-cb8265581457" providerId="AD" clId="Web-{14DEC8D2-4DEC-3322-7BD1-609C9C3E320C}" dt="2023-08-28T04:45:37.948" v="295" actId="20577"/>
          <ac:spMkLst>
            <pc:docMk/>
            <pc:sldMk cId="3400990133" sldId="276"/>
            <ac:spMk id="4" creationId="{4B2EE0A8-89B4-7478-E661-1CA62A4861DC}"/>
          </ac:spMkLst>
        </pc:spChg>
      </pc:sldChg>
      <pc:sldChg chg="modSp add replId">
        <pc:chgData name="Patrick O'Brien" userId="S::patrick.obrien@parliament.vic.gov.au::1180272d-3765-43da-abf8-cb8265581457" providerId="AD" clId="Web-{14DEC8D2-4DEC-3322-7BD1-609C9C3E320C}" dt="2023-08-28T04:47:47.841" v="318" actId="14100"/>
        <pc:sldMkLst>
          <pc:docMk/>
          <pc:sldMk cId="1784435331" sldId="277"/>
        </pc:sldMkLst>
        <pc:spChg chg="mod">
          <ac:chgData name="Patrick O'Brien" userId="S::patrick.obrien@parliament.vic.gov.au::1180272d-3765-43da-abf8-cb8265581457" providerId="AD" clId="Web-{14DEC8D2-4DEC-3322-7BD1-609C9C3E320C}" dt="2023-08-28T04:47:47.841" v="318" actId="14100"/>
          <ac:spMkLst>
            <pc:docMk/>
            <pc:sldMk cId="1784435331" sldId="277"/>
            <ac:spMk id="4" creationId="{4B2EE0A8-89B4-7478-E661-1CA62A4861DC}"/>
          </ac:spMkLst>
        </pc:spChg>
      </pc:sldChg>
      <pc:sldChg chg="modSp add replId">
        <pc:chgData name="Patrick O'Brien" userId="S::patrick.obrien@parliament.vic.gov.au::1180272d-3765-43da-abf8-cb8265581457" providerId="AD" clId="Web-{14DEC8D2-4DEC-3322-7BD1-609C9C3E320C}" dt="2023-08-28T04:49:19.812" v="352" actId="20577"/>
        <pc:sldMkLst>
          <pc:docMk/>
          <pc:sldMk cId="1528816083" sldId="278"/>
        </pc:sldMkLst>
        <pc:spChg chg="mod">
          <ac:chgData name="Patrick O'Brien" userId="S::patrick.obrien@parliament.vic.gov.au::1180272d-3765-43da-abf8-cb8265581457" providerId="AD" clId="Web-{14DEC8D2-4DEC-3322-7BD1-609C9C3E320C}" dt="2023-08-28T04:49:19.812" v="352" actId="20577"/>
          <ac:spMkLst>
            <pc:docMk/>
            <pc:sldMk cId="1528816083" sldId="278"/>
            <ac:spMk id="4" creationId="{4B2EE0A8-89B4-7478-E661-1CA62A4861DC}"/>
          </ac:spMkLst>
        </pc:spChg>
      </pc:sldChg>
      <pc:sldChg chg="modSp add replId">
        <pc:chgData name="Patrick O'Brien" userId="S::patrick.obrien@parliament.vic.gov.au::1180272d-3765-43da-abf8-cb8265581457" providerId="AD" clId="Web-{14DEC8D2-4DEC-3322-7BD1-609C9C3E320C}" dt="2023-08-28T04:50:12.626" v="360" actId="20577"/>
        <pc:sldMkLst>
          <pc:docMk/>
          <pc:sldMk cId="4215920805" sldId="279"/>
        </pc:sldMkLst>
        <pc:spChg chg="mod">
          <ac:chgData name="Patrick O'Brien" userId="S::patrick.obrien@parliament.vic.gov.au::1180272d-3765-43da-abf8-cb8265581457" providerId="AD" clId="Web-{14DEC8D2-4DEC-3322-7BD1-609C9C3E320C}" dt="2023-08-28T04:50:12.626" v="360" actId="20577"/>
          <ac:spMkLst>
            <pc:docMk/>
            <pc:sldMk cId="4215920805" sldId="279"/>
            <ac:spMk id="2" creationId="{53EC1E3C-5880-4F2B-865C-6B47A7821879}"/>
          </ac:spMkLst>
        </pc:spChg>
      </pc:sldChg>
      <pc:sldChg chg="addSp modSp new add del">
        <pc:chgData name="Patrick O'Brien" userId="S::patrick.obrien@parliament.vic.gov.au::1180272d-3765-43da-abf8-cb8265581457" providerId="AD" clId="Web-{14DEC8D2-4DEC-3322-7BD1-609C9C3E320C}" dt="2023-08-28T04:51:57.644" v="381"/>
        <pc:sldMkLst>
          <pc:docMk/>
          <pc:sldMk cId="885861522" sldId="280"/>
        </pc:sldMkLst>
        <pc:spChg chg="add mod">
          <ac:chgData name="Patrick O'Brien" userId="S::patrick.obrien@parliament.vic.gov.au::1180272d-3765-43da-abf8-cb8265581457" providerId="AD" clId="Web-{14DEC8D2-4DEC-3322-7BD1-609C9C3E320C}" dt="2023-08-28T04:51:23.674" v="376" actId="20577"/>
          <ac:spMkLst>
            <pc:docMk/>
            <pc:sldMk cId="885861522" sldId="280"/>
            <ac:spMk id="3" creationId="{5D83FFEE-F8E0-0BFB-A5C4-7D36AF47153D}"/>
          </ac:spMkLst>
        </pc:spChg>
      </pc:sldChg>
      <pc:sldChg chg="add del replId">
        <pc:chgData name="Patrick O'Brien" userId="S::patrick.obrien@parliament.vic.gov.au::1180272d-3765-43da-abf8-cb8265581457" providerId="AD" clId="Web-{14DEC8D2-4DEC-3322-7BD1-609C9C3E320C}" dt="2023-08-28T04:51:30.612" v="378"/>
        <pc:sldMkLst>
          <pc:docMk/>
          <pc:sldMk cId="835812820" sldId="281"/>
        </pc:sldMkLst>
      </pc:sldChg>
      <pc:sldChg chg="modSp add replId">
        <pc:chgData name="Patrick O'Brien" userId="S::patrick.obrien@parliament.vic.gov.au::1180272d-3765-43da-abf8-cb8265581457" providerId="AD" clId="Web-{14DEC8D2-4DEC-3322-7BD1-609C9C3E320C}" dt="2023-08-28T04:52:30.176" v="388" actId="20577"/>
        <pc:sldMkLst>
          <pc:docMk/>
          <pc:sldMk cId="2498387518" sldId="281"/>
        </pc:sldMkLst>
        <pc:spChg chg="mod">
          <ac:chgData name="Patrick O'Brien" userId="S::patrick.obrien@parliament.vic.gov.au::1180272d-3765-43da-abf8-cb8265581457" providerId="AD" clId="Web-{14DEC8D2-4DEC-3322-7BD1-609C9C3E320C}" dt="2023-08-28T04:52:30.176" v="388" actId="20577"/>
          <ac:spMkLst>
            <pc:docMk/>
            <pc:sldMk cId="2498387518" sldId="281"/>
            <ac:spMk id="3" creationId="{5D83FFEE-F8E0-0BFB-A5C4-7D36AF47153D}"/>
          </ac:spMkLst>
        </pc:spChg>
      </pc:sldChg>
      <pc:sldChg chg="modSp add replId">
        <pc:chgData name="Patrick O'Brien" userId="S::patrick.obrien@parliament.vic.gov.au::1180272d-3765-43da-abf8-cb8265581457" providerId="AD" clId="Web-{14DEC8D2-4DEC-3322-7BD1-609C9C3E320C}" dt="2023-08-28T04:52:58.348" v="396" actId="20577"/>
        <pc:sldMkLst>
          <pc:docMk/>
          <pc:sldMk cId="1235905884" sldId="282"/>
        </pc:sldMkLst>
        <pc:spChg chg="mod">
          <ac:chgData name="Patrick O'Brien" userId="S::patrick.obrien@parliament.vic.gov.au::1180272d-3765-43da-abf8-cb8265581457" providerId="AD" clId="Web-{14DEC8D2-4DEC-3322-7BD1-609C9C3E320C}" dt="2023-08-28T04:52:58.348" v="396" actId="20577"/>
          <ac:spMkLst>
            <pc:docMk/>
            <pc:sldMk cId="1235905884" sldId="282"/>
            <ac:spMk id="3" creationId="{5D83FFEE-F8E0-0BFB-A5C4-7D36AF47153D}"/>
          </ac:spMkLst>
        </pc:spChg>
      </pc:sldChg>
    </pc:docChg>
  </pc:docChgLst>
  <pc:docChgLst>
    <pc:chgData name="Patrick O'Brien" userId="S::patrick.obrien@parliament.vic.gov.au::1180272d-3765-43da-abf8-cb8265581457" providerId="AD" clId="Web-{A5E5E3FB-E929-0565-751F-C924D8089994}"/>
    <pc:docChg chg="addSld delSld modSld sldOrd">
      <pc:chgData name="Patrick O'Brien" userId="S::patrick.obrien@parliament.vic.gov.au::1180272d-3765-43da-abf8-cb8265581457" providerId="AD" clId="Web-{A5E5E3FB-E929-0565-751F-C924D8089994}" dt="2023-08-30T06:38:40.162" v="496" actId="20577"/>
      <pc:docMkLst>
        <pc:docMk/>
      </pc:docMkLst>
      <pc:sldChg chg="addSp delSp modSp mod setBg">
        <pc:chgData name="Patrick O'Brien" userId="S::patrick.obrien@parliament.vic.gov.au::1180272d-3765-43da-abf8-cb8265581457" providerId="AD" clId="Web-{A5E5E3FB-E929-0565-751F-C924D8089994}" dt="2023-08-30T02:49:42.787" v="277"/>
        <pc:sldMkLst>
          <pc:docMk/>
          <pc:sldMk cId="184024095" sldId="256"/>
        </pc:sldMkLst>
        <pc:spChg chg="mod">
          <ac:chgData name="Patrick O'Brien" userId="S::patrick.obrien@parliament.vic.gov.au::1180272d-3765-43da-abf8-cb8265581457" providerId="AD" clId="Web-{A5E5E3FB-E929-0565-751F-C924D8089994}" dt="2023-08-30T02:49:42.787" v="277"/>
          <ac:spMkLst>
            <pc:docMk/>
            <pc:sldMk cId="184024095" sldId="256"/>
            <ac:spMk id="2" creationId="{7B8A913F-874C-4616-BD66-071F2659A27F}"/>
          </ac:spMkLst>
        </pc:spChg>
        <pc:spChg chg="mod">
          <ac:chgData name="Patrick O'Brien" userId="S::patrick.obrien@parliament.vic.gov.au::1180272d-3765-43da-abf8-cb8265581457" providerId="AD" clId="Web-{A5E5E3FB-E929-0565-751F-C924D8089994}" dt="2023-08-30T02:49:42.787" v="277"/>
          <ac:spMkLst>
            <pc:docMk/>
            <pc:sldMk cId="184024095" sldId="256"/>
            <ac:spMk id="3" creationId="{845EDBEF-4B25-3A70-47C3-8B9BC4268B62}"/>
          </ac:spMkLst>
        </pc:spChg>
        <pc:spChg chg="add del">
          <ac:chgData name="Patrick O'Brien" userId="S::patrick.obrien@parliament.vic.gov.au::1180272d-3765-43da-abf8-cb8265581457" providerId="AD" clId="Web-{A5E5E3FB-E929-0565-751F-C924D8089994}" dt="2023-08-30T02:49:42.787" v="277"/>
          <ac:spMkLst>
            <pc:docMk/>
            <pc:sldMk cId="184024095" sldId="256"/>
            <ac:spMk id="8" creationId="{943CAA20-3569-4189-9E48-239A229A86CA}"/>
          </ac:spMkLst>
        </pc:spChg>
        <pc:spChg chg="add del">
          <ac:chgData name="Patrick O'Brien" userId="S::patrick.obrien@parliament.vic.gov.au::1180272d-3765-43da-abf8-cb8265581457" providerId="AD" clId="Web-{A5E5E3FB-E929-0565-751F-C924D8089994}" dt="2023-08-30T02:49:42.787" v="277"/>
          <ac:spMkLst>
            <pc:docMk/>
            <pc:sldMk cId="184024095" sldId="256"/>
            <ac:spMk id="10" creationId="{DA542B6D-E775-4832-91DC-2D20F857813A}"/>
          </ac:spMkLst>
        </pc:spChg>
      </pc:sldChg>
      <pc:sldChg chg="del">
        <pc:chgData name="Patrick O'Brien" userId="S::patrick.obrien@parliament.vic.gov.au::1180272d-3765-43da-abf8-cb8265581457" providerId="AD" clId="Web-{A5E5E3FB-E929-0565-751F-C924D8089994}" dt="2023-08-30T00:26:59.428" v="13"/>
        <pc:sldMkLst>
          <pc:docMk/>
          <pc:sldMk cId="2105357212" sldId="259"/>
        </pc:sldMkLst>
      </pc:sldChg>
      <pc:sldChg chg="modSp">
        <pc:chgData name="Patrick O'Brien" userId="S::patrick.obrien@parliament.vic.gov.au::1180272d-3765-43da-abf8-cb8265581457" providerId="AD" clId="Web-{A5E5E3FB-E929-0565-751F-C924D8089994}" dt="2023-08-30T05:09:11.172" v="328" actId="20577"/>
        <pc:sldMkLst>
          <pc:docMk/>
          <pc:sldMk cId="1125999310" sldId="274"/>
        </pc:sldMkLst>
        <pc:spChg chg="mod">
          <ac:chgData name="Patrick O'Brien" userId="S::patrick.obrien@parliament.vic.gov.au::1180272d-3765-43da-abf8-cb8265581457" providerId="AD" clId="Web-{A5E5E3FB-E929-0565-751F-C924D8089994}" dt="2023-08-30T05:09:11.172" v="328" actId="20577"/>
          <ac:spMkLst>
            <pc:docMk/>
            <pc:sldMk cId="1125999310" sldId="274"/>
            <ac:spMk id="2" creationId="{53EC1E3C-5880-4F2B-865C-6B47A7821879}"/>
          </ac:spMkLst>
        </pc:spChg>
      </pc:sldChg>
      <pc:sldChg chg="modSp">
        <pc:chgData name="Patrick O'Brien" userId="S::patrick.obrien@parliament.vic.gov.au::1180272d-3765-43da-abf8-cb8265581457" providerId="AD" clId="Web-{A5E5E3FB-E929-0565-751F-C924D8089994}" dt="2023-08-30T04:59:28.119" v="310" actId="20577"/>
        <pc:sldMkLst>
          <pc:docMk/>
          <pc:sldMk cId="1784435331" sldId="277"/>
        </pc:sldMkLst>
        <pc:spChg chg="mod">
          <ac:chgData name="Patrick O'Brien" userId="S::patrick.obrien@parliament.vic.gov.au::1180272d-3765-43da-abf8-cb8265581457" providerId="AD" clId="Web-{A5E5E3FB-E929-0565-751F-C924D8089994}" dt="2023-08-30T04:59:28.119" v="310" actId="20577"/>
          <ac:spMkLst>
            <pc:docMk/>
            <pc:sldMk cId="1784435331" sldId="277"/>
            <ac:spMk id="4" creationId="{4B2EE0A8-89B4-7478-E661-1CA62A4861DC}"/>
          </ac:spMkLst>
        </pc:spChg>
      </pc:sldChg>
      <pc:sldChg chg="modSp">
        <pc:chgData name="Patrick O'Brien" userId="S::patrick.obrien@parliament.vic.gov.au::1180272d-3765-43da-abf8-cb8265581457" providerId="AD" clId="Web-{A5E5E3FB-E929-0565-751F-C924D8089994}" dt="2023-08-30T05:05:14.679" v="311" actId="20577"/>
        <pc:sldMkLst>
          <pc:docMk/>
          <pc:sldMk cId="1528816083" sldId="278"/>
        </pc:sldMkLst>
        <pc:spChg chg="mod">
          <ac:chgData name="Patrick O'Brien" userId="S::patrick.obrien@parliament.vic.gov.au::1180272d-3765-43da-abf8-cb8265581457" providerId="AD" clId="Web-{A5E5E3FB-E929-0565-751F-C924D8089994}" dt="2023-08-30T05:05:14.679" v="311" actId="20577"/>
          <ac:spMkLst>
            <pc:docMk/>
            <pc:sldMk cId="1528816083" sldId="278"/>
            <ac:spMk id="4" creationId="{4B2EE0A8-89B4-7478-E661-1CA62A4861DC}"/>
          </ac:spMkLst>
        </pc:spChg>
      </pc:sldChg>
      <pc:sldChg chg="modSp">
        <pc:chgData name="Patrick O'Brien" userId="S::patrick.obrien@parliament.vic.gov.au::1180272d-3765-43da-abf8-cb8265581457" providerId="AD" clId="Web-{A5E5E3FB-E929-0565-751F-C924D8089994}" dt="2023-08-30T05:08:55.359" v="322" actId="20577"/>
        <pc:sldMkLst>
          <pc:docMk/>
          <pc:sldMk cId="4215920805" sldId="279"/>
        </pc:sldMkLst>
        <pc:spChg chg="mod">
          <ac:chgData name="Patrick O'Brien" userId="S::patrick.obrien@parliament.vic.gov.au::1180272d-3765-43da-abf8-cb8265581457" providerId="AD" clId="Web-{A5E5E3FB-E929-0565-751F-C924D8089994}" dt="2023-08-30T05:08:55.359" v="322" actId="20577"/>
          <ac:spMkLst>
            <pc:docMk/>
            <pc:sldMk cId="4215920805" sldId="279"/>
            <ac:spMk id="2" creationId="{53EC1E3C-5880-4F2B-865C-6B47A7821879}"/>
          </ac:spMkLst>
        </pc:spChg>
      </pc:sldChg>
      <pc:sldChg chg="modSp">
        <pc:chgData name="Patrick O'Brien" userId="S::patrick.obrien@parliament.vic.gov.au::1180272d-3765-43da-abf8-cb8265581457" providerId="AD" clId="Web-{A5E5E3FB-E929-0565-751F-C924D8089994}" dt="2023-08-30T05:09:45.298" v="334" actId="20577"/>
        <pc:sldMkLst>
          <pc:docMk/>
          <pc:sldMk cId="885861522" sldId="280"/>
        </pc:sldMkLst>
        <pc:spChg chg="mod">
          <ac:chgData name="Patrick O'Brien" userId="S::patrick.obrien@parliament.vic.gov.au::1180272d-3765-43da-abf8-cb8265581457" providerId="AD" clId="Web-{A5E5E3FB-E929-0565-751F-C924D8089994}" dt="2023-08-30T05:09:45.298" v="334" actId="20577"/>
          <ac:spMkLst>
            <pc:docMk/>
            <pc:sldMk cId="885861522" sldId="280"/>
            <ac:spMk id="3" creationId="{5D83FFEE-F8E0-0BFB-A5C4-7D36AF47153D}"/>
          </ac:spMkLst>
        </pc:spChg>
      </pc:sldChg>
      <pc:sldChg chg="modSp">
        <pc:chgData name="Patrick O'Brien" userId="S::patrick.obrien@parliament.vic.gov.au::1180272d-3765-43da-abf8-cb8265581457" providerId="AD" clId="Web-{A5E5E3FB-E929-0565-751F-C924D8089994}" dt="2023-08-30T05:24:11.736" v="337" actId="20577"/>
        <pc:sldMkLst>
          <pc:docMk/>
          <pc:sldMk cId="3251371766" sldId="283"/>
        </pc:sldMkLst>
        <pc:spChg chg="mod">
          <ac:chgData name="Patrick O'Brien" userId="S::patrick.obrien@parliament.vic.gov.au::1180272d-3765-43da-abf8-cb8265581457" providerId="AD" clId="Web-{A5E5E3FB-E929-0565-751F-C924D8089994}" dt="2023-08-30T05:24:11.736" v="337" actId="20577"/>
          <ac:spMkLst>
            <pc:docMk/>
            <pc:sldMk cId="3251371766" sldId="283"/>
            <ac:spMk id="3" creationId="{5D83FFEE-F8E0-0BFB-A5C4-7D36AF47153D}"/>
          </ac:spMkLst>
        </pc:spChg>
      </pc:sldChg>
      <pc:sldChg chg="modSp">
        <pc:chgData name="Patrick O'Brien" userId="S::patrick.obrien@parliament.vic.gov.au::1180272d-3765-43da-abf8-cb8265581457" providerId="AD" clId="Web-{A5E5E3FB-E929-0565-751F-C924D8089994}" dt="2023-08-30T03:05:02.948" v="281" actId="20577"/>
        <pc:sldMkLst>
          <pc:docMk/>
          <pc:sldMk cId="1239224154" sldId="286"/>
        </pc:sldMkLst>
        <pc:spChg chg="mod">
          <ac:chgData name="Patrick O'Brien" userId="S::patrick.obrien@parliament.vic.gov.au::1180272d-3765-43da-abf8-cb8265581457" providerId="AD" clId="Web-{A5E5E3FB-E929-0565-751F-C924D8089994}" dt="2023-08-30T03:05:02.948" v="281" actId="20577"/>
          <ac:spMkLst>
            <pc:docMk/>
            <pc:sldMk cId="1239224154" sldId="286"/>
            <ac:spMk id="3" creationId="{5D83FFEE-F8E0-0BFB-A5C4-7D36AF47153D}"/>
          </ac:spMkLst>
        </pc:spChg>
      </pc:sldChg>
      <pc:sldChg chg="modSp">
        <pc:chgData name="Patrick O'Brien" userId="S::patrick.obrien@parliament.vic.gov.au::1180272d-3765-43da-abf8-cb8265581457" providerId="AD" clId="Web-{A5E5E3FB-E929-0565-751F-C924D8089994}" dt="2023-08-30T05:32:06.659" v="351" actId="20577"/>
        <pc:sldMkLst>
          <pc:docMk/>
          <pc:sldMk cId="2493748400" sldId="290"/>
        </pc:sldMkLst>
        <pc:spChg chg="mod">
          <ac:chgData name="Patrick O'Brien" userId="S::patrick.obrien@parliament.vic.gov.au::1180272d-3765-43da-abf8-cb8265581457" providerId="AD" clId="Web-{A5E5E3FB-E929-0565-751F-C924D8089994}" dt="2023-08-30T05:32:06.659" v="351" actId="20577"/>
          <ac:spMkLst>
            <pc:docMk/>
            <pc:sldMk cId="2493748400" sldId="290"/>
            <ac:spMk id="3" creationId="{5D83FFEE-F8E0-0BFB-A5C4-7D36AF47153D}"/>
          </ac:spMkLst>
        </pc:spChg>
      </pc:sldChg>
      <pc:sldChg chg="modSp">
        <pc:chgData name="Patrick O'Brien" userId="S::patrick.obrien@parliament.vic.gov.au::1180272d-3765-43da-abf8-cb8265581457" providerId="AD" clId="Web-{A5E5E3FB-E929-0565-751F-C924D8089994}" dt="2023-08-30T03:05:39.559" v="282" actId="20577"/>
        <pc:sldMkLst>
          <pc:docMk/>
          <pc:sldMk cId="2669681917" sldId="295"/>
        </pc:sldMkLst>
        <pc:spChg chg="mod">
          <ac:chgData name="Patrick O'Brien" userId="S::patrick.obrien@parliament.vic.gov.au::1180272d-3765-43da-abf8-cb8265581457" providerId="AD" clId="Web-{A5E5E3FB-E929-0565-751F-C924D8089994}" dt="2023-08-30T03:05:39.559" v="282" actId="20577"/>
          <ac:spMkLst>
            <pc:docMk/>
            <pc:sldMk cId="2669681917" sldId="295"/>
            <ac:spMk id="4" creationId="{4B2EE0A8-89B4-7478-E661-1CA62A4861DC}"/>
          </ac:spMkLst>
        </pc:spChg>
      </pc:sldChg>
      <pc:sldChg chg="modSp">
        <pc:chgData name="Patrick O'Brien" userId="S::patrick.obrien@parliament.vic.gov.au::1180272d-3765-43da-abf8-cb8265581457" providerId="AD" clId="Web-{A5E5E3FB-E929-0565-751F-C924D8089994}" dt="2023-08-30T05:41:16.679" v="353" actId="1076"/>
        <pc:sldMkLst>
          <pc:docMk/>
          <pc:sldMk cId="699239156" sldId="304"/>
        </pc:sldMkLst>
        <pc:spChg chg="mod">
          <ac:chgData name="Patrick O'Brien" userId="S::patrick.obrien@parliament.vic.gov.au::1180272d-3765-43da-abf8-cb8265581457" providerId="AD" clId="Web-{A5E5E3FB-E929-0565-751F-C924D8089994}" dt="2023-08-30T05:41:16.679" v="353" actId="1076"/>
          <ac:spMkLst>
            <pc:docMk/>
            <pc:sldMk cId="699239156" sldId="304"/>
            <ac:spMk id="4" creationId="{4B2EE0A8-89B4-7478-E661-1CA62A4861DC}"/>
          </ac:spMkLst>
        </pc:spChg>
      </pc:sldChg>
      <pc:sldChg chg="modSp">
        <pc:chgData name="Patrick O'Brien" userId="S::patrick.obrien@parliament.vic.gov.au::1180272d-3765-43da-abf8-cb8265581457" providerId="AD" clId="Web-{A5E5E3FB-E929-0565-751F-C924D8089994}" dt="2023-08-30T05:43:09.261" v="354" actId="20577"/>
        <pc:sldMkLst>
          <pc:docMk/>
          <pc:sldMk cId="1356218214" sldId="308"/>
        </pc:sldMkLst>
        <pc:spChg chg="mod">
          <ac:chgData name="Patrick O'Brien" userId="S::patrick.obrien@parliament.vic.gov.au::1180272d-3765-43da-abf8-cb8265581457" providerId="AD" clId="Web-{A5E5E3FB-E929-0565-751F-C924D8089994}" dt="2023-08-30T05:43:09.261" v="354" actId="20577"/>
          <ac:spMkLst>
            <pc:docMk/>
            <pc:sldMk cId="1356218214" sldId="308"/>
            <ac:spMk id="4" creationId="{4B2EE0A8-89B4-7478-E661-1CA62A4861DC}"/>
          </ac:spMkLst>
        </pc:spChg>
      </pc:sldChg>
      <pc:sldChg chg="modSp">
        <pc:chgData name="Patrick O'Brien" userId="S::patrick.obrien@parliament.vic.gov.au::1180272d-3765-43da-abf8-cb8265581457" providerId="AD" clId="Web-{A5E5E3FB-E929-0565-751F-C924D8089994}" dt="2023-08-30T02:26:10.567" v="153" actId="14100"/>
        <pc:sldMkLst>
          <pc:docMk/>
          <pc:sldMk cId="4187372807" sldId="310"/>
        </pc:sldMkLst>
        <pc:spChg chg="mod">
          <ac:chgData name="Patrick O'Brien" userId="S::patrick.obrien@parliament.vic.gov.au::1180272d-3765-43da-abf8-cb8265581457" providerId="AD" clId="Web-{A5E5E3FB-E929-0565-751F-C924D8089994}" dt="2023-08-30T02:26:10.567" v="153" actId="14100"/>
          <ac:spMkLst>
            <pc:docMk/>
            <pc:sldMk cId="4187372807" sldId="310"/>
            <ac:spMk id="4" creationId="{4B2EE0A8-89B4-7478-E661-1CA62A4861DC}"/>
          </ac:spMkLst>
        </pc:spChg>
      </pc:sldChg>
      <pc:sldChg chg="modSp">
        <pc:chgData name="Patrick O'Brien" userId="S::patrick.obrien@parliament.vic.gov.au::1180272d-3765-43da-abf8-cb8265581457" providerId="AD" clId="Web-{A5E5E3FB-E929-0565-751F-C924D8089994}" dt="2023-08-30T06:04:09.364" v="360" actId="20577"/>
        <pc:sldMkLst>
          <pc:docMk/>
          <pc:sldMk cId="2763364305" sldId="311"/>
        </pc:sldMkLst>
        <pc:spChg chg="mod">
          <ac:chgData name="Patrick O'Brien" userId="S::patrick.obrien@parliament.vic.gov.au::1180272d-3765-43da-abf8-cb8265581457" providerId="AD" clId="Web-{A5E5E3FB-E929-0565-751F-C924D8089994}" dt="2023-08-30T06:04:09.364" v="360" actId="20577"/>
          <ac:spMkLst>
            <pc:docMk/>
            <pc:sldMk cId="2763364305" sldId="311"/>
            <ac:spMk id="4" creationId="{4B2EE0A8-89B4-7478-E661-1CA62A4861DC}"/>
          </ac:spMkLst>
        </pc:spChg>
      </pc:sldChg>
      <pc:sldChg chg="modSp">
        <pc:chgData name="Patrick O'Brien" userId="S::patrick.obrien@parliament.vic.gov.au::1180272d-3765-43da-abf8-cb8265581457" providerId="AD" clId="Web-{A5E5E3FB-E929-0565-751F-C924D8089994}" dt="2023-08-30T06:05:42.756" v="368" actId="1076"/>
        <pc:sldMkLst>
          <pc:docMk/>
          <pc:sldMk cId="922830596" sldId="312"/>
        </pc:sldMkLst>
        <pc:spChg chg="mod">
          <ac:chgData name="Patrick O'Brien" userId="S::patrick.obrien@parliament.vic.gov.au::1180272d-3765-43da-abf8-cb8265581457" providerId="AD" clId="Web-{A5E5E3FB-E929-0565-751F-C924D8089994}" dt="2023-08-30T06:05:42.756" v="368" actId="1076"/>
          <ac:spMkLst>
            <pc:docMk/>
            <pc:sldMk cId="922830596" sldId="312"/>
            <ac:spMk id="4" creationId="{4B2EE0A8-89B4-7478-E661-1CA62A4861DC}"/>
          </ac:spMkLst>
        </pc:spChg>
      </pc:sldChg>
      <pc:sldChg chg="modSp">
        <pc:chgData name="Patrick O'Brien" userId="S::patrick.obrien@parliament.vic.gov.au::1180272d-3765-43da-abf8-cb8265581457" providerId="AD" clId="Web-{A5E5E3FB-E929-0565-751F-C924D8089994}" dt="2023-08-30T06:05:47.397" v="369" actId="1076"/>
        <pc:sldMkLst>
          <pc:docMk/>
          <pc:sldMk cId="1760679320" sldId="313"/>
        </pc:sldMkLst>
        <pc:spChg chg="mod">
          <ac:chgData name="Patrick O'Brien" userId="S::patrick.obrien@parliament.vic.gov.au::1180272d-3765-43da-abf8-cb8265581457" providerId="AD" clId="Web-{A5E5E3FB-E929-0565-751F-C924D8089994}" dt="2023-08-30T06:05:47.397" v="369" actId="1076"/>
          <ac:spMkLst>
            <pc:docMk/>
            <pc:sldMk cId="1760679320" sldId="313"/>
            <ac:spMk id="4" creationId="{4B2EE0A8-89B4-7478-E661-1CA62A4861DC}"/>
          </ac:spMkLst>
        </pc:spChg>
      </pc:sldChg>
      <pc:sldChg chg="modSp">
        <pc:chgData name="Patrick O'Brien" userId="S::patrick.obrien@parliament.vic.gov.au::1180272d-3765-43da-abf8-cb8265581457" providerId="AD" clId="Web-{A5E5E3FB-E929-0565-751F-C924D8089994}" dt="2023-08-30T06:06:40.570" v="370" actId="1076"/>
        <pc:sldMkLst>
          <pc:docMk/>
          <pc:sldMk cId="2179744747" sldId="314"/>
        </pc:sldMkLst>
        <pc:spChg chg="mod">
          <ac:chgData name="Patrick O'Brien" userId="S::patrick.obrien@parliament.vic.gov.au::1180272d-3765-43da-abf8-cb8265581457" providerId="AD" clId="Web-{A5E5E3FB-E929-0565-751F-C924D8089994}" dt="2023-08-30T06:06:40.570" v="370" actId="1076"/>
          <ac:spMkLst>
            <pc:docMk/>
            <pc:sldMk cId="2179744747" sldId="314"/>
            <ac:spMk id="4" creationId="{4B2EE0A8-89B4-7478-E661-1CA62A4861DC}"/>
          </ac:spMkLst>
        </pc:spChg>
      </pc:sldChg>
      <pc:sldChg chg="modSp">
        <pc:chgData name="Patrick O'Brien" userId="S::patrick.obrien@parliament.vic.gov.au::1180272d-3765-43da-abf8-cb8265581457" providerId="AD" clId="Web-{A5E5E3FB-E929-0565-751F-C924D8089994}" dt="2023-08-30T06:07:10.415" v="376" actId="20577"/>
        <pc:sldMkLst>
          <pc:docMk/>
          <pc:sldMk cId="1923538920" sldId="315"/>
        </pc:sldMkLst>
        <pc:spChg chg="mod">
          <ac:chgData name="Patrick O'Brien" userId="S::patrick.obrien@parliament.vic.gov.au::1180272d-3765-43da-abf8-cb8265581457" providerId="AD" clId="Web-{A5E5E3FB-E929-0565-751F-C924D8089994}" dt="2023-08-30T06:07:10.415" v="376" actId="20577"/>
          <ac:spMkLst>
            <pc:docMk/>
            <pc:sldMk cId="1923538920" sldId="315"/>
            <ac:spMk id="4" creationId="{4B2EE0A8-89B4-7478-E661-1CA62A4861DC}"/>
          </ac:spMkLst>
        </pc:spChg>
      </pc:sldChg>
      <pc:sldChg chg="modSp">
        <pc:chgData name="Patrick O'Brien" userId="S::patrick.obrien@parliament.vic.gov.au::1180272d-3765-43da-abf8-cb8265581457" providerId="AD" clId="Web-{A5E5E3FB-E929-0565-751F-C924D8089994}" dt="2023-08-30T06:09:34.356" v="379" actId="20577"/>
        <pc:sldMkLst>
          <pc:docMk/>
          <pc:sldMk cId="751567182" sldId="316"/>
        </pc:sldMkLst>
        <pc:spChg chg="mod">
          <ac:chgData name="Patrick O'Brien" userId="S::patrick.obrien@parliament.vic.gov.au::1180272d-3765-43da-abf8-cb8265581457" providerId="AD" clId="Web-{A5E5E3FB-E929-0565-751F-C924D8089994}" dt="2023-08-30T06:09:34.356" v="379" actId="20577"/>
          <ac:spMkLst>
            <pc:docMk/>
            <pc:sldMk cId="751567182" sldId="316"/>
            <ac:spMk id="4" creationId="{4B2EE0A8-89B4-7478-E661-1CA62A4861DC}"/>
          </ac:spMkLst>
        </pc:spChg>
      </pc:sldChg>
      <pc:sldChg chg="modSp add replId">
        <pc:chgData name="Patrick O'Brien" userId="S::patrick.obrien@parliament.vic.gov.au::1180272d-3765-43da-abf8-cb8265581457" providerId="AD" clId="Web-{A5E5E3FB-E929-0565-751F-C924D8089994}" dt="2023-08-30T00:02:22.726" v="11" actId="20577"/>
        <pc:sldMkLst>
          <pc:docMk/>
          <pc:sldMk cId="1233212373" sldId="318"/>
        </pc:sldMkLst>
        <pc:spChg chg="mod">
          <ac:chgData name="Patrick O'Brien" userId="S::patrick.obrien@parliament.vic.gov.au::1180272d-3765-43da-abf8-cb8265581457" providerId="AD" clId="Web-{A5E5E3FB-E929-0565-751F-C924D8089994}" dt="2023-08-30T00:02:22.726" v="11" actId="20577"/>
          <ac:spMkLst>
            <pc:docMk/>
            <pc:sldMk cId="1233212373" sldId="318"/>
            <ac:spMk id="4" creationId="{4B2EE0A8-89B4-7478-E661-1CA62A4861DC}"/>
          </ac:spMkLst>
        </pc:spChg>
      </pc:sldChg>
      <pc:sldChg chg="modSp add replId">
        <pc:chgData name="Patrick O'Brien" userId="S::patrick.obrien@parliament.vic.gov.au::1180272d-3765-43da-abf8-cb8265581457" providerId="AD" clId="Web-{A5E5E3FB-E929-0565-751F-C924D8089994}" dt="2023-08-30T00:29:33.778" v="19" actId="20577"/>
        <pc:sldMkLst>
          <pc:docMk/>
          <pc:sldMk cId="3150493576" sldId="319"/>
        </pc:sldMkLst>
        <pc:spChg chg="mod">
          <ac:chgData name="Patrick O'Brien" userId="S::patrick.obrien@parliament.vic.gov.au::1180272d-3765-43da-abf8-cb8265581457" providerId="AD" clId="Web-{A5E5E3FB-E929-0565-751F-C924D8089994}" dt="2023-08-30T00:29:33.778" v="19" actId="20577"/>
          <ac:spMkLst>
            <pc:docMk/>
            <pc:sldMk cId="3150493576" sldId="319"/>
            <ac:spMk id="4" creationId="{4B2EE0A8-89B4-7478-E661-1CA62A4861DC}"/>
          </ac:spMkLst>
        </pc:spChg>
      </pc:sldChg>
      <pc:sldChg chg="modSp add replId">
        <pc:chgData name="Patrick O'Brien" userId="S::patrick.obrien@parliament.vic.gov.au::1180272d-3765-43da-abf8-cb8265581457" providerId="AD" clId="Web-{A5E5E3FB-E929-0565-751F-C924D8089994}" dt="2023-08-30T06:15:37.724" v="387" actId="1076"/>
        <pc:sldMkLst>
          <pc:docMk/>
          <pc:sldMk cId="1656153223" sldId="320"/>
        </pc:sldMkLst>
        <pc:spChg chg="mod">
          <ac:chgData name="Patrick O'Brien" userId="S::patrick.obrien@parliament.vic.gov.au::1180272d-3765-43da-abf8-cb8265581457" providerId="AD" clId="Web-{A5E5E3FB-E929-0565-751F-C924D8089994}" dt="2023-08-30T06:15:37.724" v="387" actId="1076"/>
          <ac:spMkLst>
            <pc:docMk/>
            <pc:sldMk cId="1656153223" sldId="320"/>
            <ac:spMk id="4" creationId="{4B2EE0A8-89B4-7478-E661-1CA62A4861DC}"/>
          </ac:spMkLst>
        </pc:spChg>
      </pc:sldChg>
      <pc:sldChg chg="addSp delSp modSp new mod setBg">
        <pc:chgData name="Patrick O'Brien" userId="S::patrick.obrien@parliament.vic.gov.au::1180272d-3765-43da-abf8-cb8265581457" providerId="AD" clId="Web-{A5E5E3FB-E929-0565-751F-C924D8089994}" dt="2023-08-30T02:11:11.250" v="105"/>
        <pc:sldMkLst>
          <pc:docMk/>
          <pc:sldMk cId="3637422648" sldId="321"/>
        </pc:sldMkLst>
        <pc:spChg chg="add del">
          <ac:chgData name="Patrick O'Brien" userId="S::patrick.obrien@parliament.vic.gov.au::1180272d-3765-43da-abf8-cb8265581457" providerId="AD" clId="Web-{A5E5E3FB-E929-0565-751F-C924D8089994}" dt="2023-08-30T02:11:11.250" v="105"/>
          <ac:spMkLst>
            <pc:docMk/>
            <pc:sldMk cId="3637422648" sldId="321"/>
            <ac:spMk id="7" creationId="{32BC26D8-82FB-445E-AA49-62A77D7C1EE0}"/>
          </ac:spMkLst>
        </pc:spChg>
        <pc:spChg chg="add del">
          <ac:chgData name="Patrick O'Brien" userId="S::patrick.obrien@parliament.vic.gov.au::1180272d-3765-43da-abf8-cb8265581457" providerId="AD" clId="Web-{A5E5E3FB-E929-0565-751F-C924D8089994}" dt="2023-08-30T02:11:11.250" v="105"/>
          <ac:spMkLst>
            <pc:docMk/>
            <pc:sldMk cId="3637422648" sldId="321"/>
            <ac:spMk id="9" creationId="{CB44330D-EA18-4254-AA95-EB49948539B8}"/>
          </ac:spMkLst>
        </pc:spChg>
        <pc:picChg chg="add mod">
          <ac:chgData name="Patrick O'Brien" userId="S::patrick.obrien@parliament.vic.gov.au::1180272d-3765-43da-abf8-cb8265581457" providerId="AD" clId="Web-{A5E5E3FB-E929-0565-751F-C924D8089994}" dt="2023-08-30T02:11:11.250" v="105"/>
          <ac:picMkLst>
            <pc:docMk/>
            <pc:sldMk cId="3637422648" sldId="321"/>
            <ac:picMk id="2" creationId="{39E1E2E0-00AF-372C-A2C4-93399C7283FB}"/>
          </ac:picMkLst>
        </pc:picChg>
      </pc:sldChg>
      <pc:sldChg chg="modSp add replId">
        <pc:chgData name="Patrick O'Brien" userId="S::patrick.obrien@parliament.vic.gov.au::1180272d-3765-43da-abf8-cb8265581457" providerId="AD" clId="Web-{A5E5E3FB-E929-0565-751F-C924D8089994}" dt="2023-08-30T03:08:05.458" v="295" actId="20577"/>
        <pc:sldMkLst>
          <pc:docMk/>
          <pc:sldMk cId="1024145899" sldId="322"/>
        </pc:sldMkLst>
        <pc:spChg chg="mod">
          <ac:chgData name="Patrick O'Brien" userId="S::patrick.obrien@parliament.vic.gov.au::1180272d-3765-43da-abf8-cb8265581457" providerId="AD" clId="Web-{A5E5E3FB-E929-0565-751F-C924D8089994}" dt="2023-08-30T03:08:05.458" v="295" actId="20577"/>
          <ac:spMkLst>
            <pc:docMk/>
            <pc:sldMk cId="1024145899" sldId="322"/>
            <ac:spMk id="4" creationId="{4B2EE0A8-89B4-7478-E661-1CA62A4861DC}"/>
          </ac:spMkLst>
        </pc:spChg>
      </pc:sldChg>
      <pc:sldChg chg="modSp add replId">
        <pc:chgData name="Patrick O'Brien" userId="S::patrick.obrien@parliament.vic.gov.au::1180272d-3765-43da-abf8-cb8265581457" providerId="AD" clId="Web-{A5E5E3FB-E929-0565-751F-C924D8089994}" dt="2023-08-30T02:25:58.488" v="150" actId="20577"/>
        <pc:sldMkLst>
          <pc:docMk/>
          <pc:sldMk cId="1903903350" sldId="323"/>
        </pc:sldMkLst>
        <pc:spChg chg="mod">
          <ac:chgData name="Patrick O'Brien" userId="S::patrick.obrien@parliament.vic.gov.au::1180272d-3765-43da-abf8-cb8265581457" providerId="AD" clId="Web-{A5E5E3FB-E929-0565-751F-C924D8089994}" dt="2023-08-30T02:25:58.488" v="150" actId="20577"/>
          <ac:spMkLst>
            <pc:docMk/>
            <pc:sldMk cId="1903903350" sldId="323"/>
            <ac:spMk id="4" creationId="{4B2EE0A8-89B4-7478-E661-1CA62A4861DC}"/>
          </ac:spMkLst>
        </pc:spChg>
      </pc:sldChg>
      <pc:sldChg chg="modSp add del replId">
        <pc:chgData name="Patrick O'Brien" userId="S::patrick.obrien@parliament.vic.gov.au::1180272d-3765-43da-abf8-cb8265581457" providerId="AD" clId="Web-{A5E5E3FB-E929-0565-751F-C924D8089994}" dt="2023-08-30T02:24:39.874" v="133"/>
        <pc:sldMkLst>
          <pc:docMk/>
          <pc:sldMk cId="463554126" sldId="324"/>
        </pc:sldMkLst>
        <pc:spChg chg="mod">
          <ac:chgData name="Patrick O'Brien" userId="S::patrick.obrien@parliament.vic.gov.au::1180272d-3765-43da-abf8-cb8265581457" providerId="AD" clId="Web-{A5E5E3FB-E929-0565-751F-C924D8089994}" dt="2023-08-30T02:19:41.232" v="126" actId="20577"/>
          <ac:spMkLst>
            <pc:docMk/>
            <pc:sldMk cId="463554126" sldId="324"/>
            <ac:spMk id="4" creationId="{4B2EE0A8-89B4-7478-E661-1CA62A4861DC}"/>
          </ac:spMkLst>
        </pc:spChg>
      </pc:sldChg>
      <pc:sldChg chg="modSp add ord replId">
        <pc:chgData name="Patrick O'Brien" userId="S::patrick.obrien@parliament.vic.gov.au::1180272d-3765-43da-abf8-cb8265581457" providerId="AD" clId="Web-{A5E5E3FB-E929-0565-751F-C924D8089994}" dt="2023-08-30T06:32:00.137" v="434"/>
        <pc:sldMkLst>
          <pc:docMk/>
          <pc:sldMk cId="1324199993" sldId="325"/>
        </pc:sldMkLst>
        <pc:spChg chg="mod">
          <ac:chgData name="Patrick O'Brien" userId="S::patrick.obrien@parliament.vic.gov.au::1180272d-3765-43da-abf8-cb8265581457" providerId="AD" clId="Web-{A5E5E3FB-E929-0565-751F-C924D8089994}" dt="2023-08-30T02:23:51.762" v="131" actId="20577"/>
          <ac:spMkLst>
            <pc:docMk/>
            <pc:sldMk cId="1324199993" sldId="325"/>
            <ac:spMk id="4" creationId="{4B2EE0A8-89B4-7478-E661-1CA62A4861DC}"/>
          </ac:spMkLst>
        </pc:spChg>
      </pc:sldChg>
      <pc:sldChg chg="modSp add ord replId">
        <pc:chgData name="Patrick O'Brien" userId="S::patrick.obrien@parliament.vic.gov.au::1180272d-3765-43da-abf8-cb8265581457" providerId="AD" clId="Web-{A5E5E3FB-E929-0565-751F-C924D8089994}" dt="2023-08-30T06:32:16.388" v="435"/>
        <pc:sldMkLst>
          <pc:docMk/>
          <pc:sldMk cId="34076194" sldId="326"/>
        </pc:sldMkLst>
        <pc:spChg chg="mod">
          <ac:chgData name="Patrick O'Brien" userId="S::patrick.obrien@parliament.vic.gov.au::1180272d-3765-43da-abf8-cb8265581457" providerId="AD" clId="Web-{A5E5E3FB-E929-0565-751F-C924D8089994}" dt="2023-08-30T02:25:36.612" v="145" actId="20577"/>
          <ac:spMkLst>
            <pc:docMk/>
            <pc:sldMk cId="34076194" sldId="326"/>
            <ac:spMk id="4" creationId="{4B2EE0A8-89B4-7478-E661-1CA62A4861DC}"/>
          </ac:spMkLst>
        </pc:spChg>
      </pc:sldChg>
      <pc:sldChg chg="modSp add replId">
        <pc:chgData name="Patrick O'Brien" userId="S::patrick.obrien@parliament.vic.gov.au::1180272d-3765-43da-abf8-cb8265581457" providerId="AD" clId="Web-{A5E5E3FB-E929-0565-751F-C924D8089994}" dt="2023-08-30T06:33:20.186" v="443" actId="20577"/>
        <pc:sldMkLst>
          <pc:docMk/>
          <pc:sldMk cId="3660234815" sldId="327"/>
        </pc:sldMkLst>
        <pc:spChg chg="mod">
          <ac:chgData name="Patrick O'Brien" userId="S::patrick.obrien@parliament.vic.gov.au::1180272d-3765-43da-abf8-cb8265581457" providerId="AD" clId="Web-{A5E5E3FB-E929-0565-751F-C924D8089994}" dt="2023-08-30T06:33:20.186" v="443" actId="20577"/>
          <ac:spMkLst>
            <pc:docMk/>
            <pc:sldMk cId="3660234815" sldId="327"/>
            <ac:spMk id="4" creationId="{4B2EE0A8-89B4-7478-E661-1CA62A4861DC}"/>
          </ac:spMkLst>
        </pc:spChg>
      </pc:sldChg>
      <pc:sldChg chg="modSp add replId">
        <pc:chgData name="Patrick O'Brien" userId="S::patrick.obrien@parliament.vic.gov.au::1180272d-3765-43da-abf8-cb8265581457" providerId="AD" clId="Web-{A5E5E3FB-E929-0565-751F-C924D8089994}" dt="2023-08-30T06:36:59.363" v="492" actId="20577"/>
        <pc:sldMkLst>
          <pc:docMk/>
          <pc:sldMk cId="1690840385" sldId="328"/>
        </pc:sldMkLst>
        <pc:spChg chg="mod">
          <ac:chgData name="Patrick O'Brien" userId="S::patrick.obrien@parliament.vic.gov.au::1180272d-3765-43da-abf8-cb8265581457" providerId="AD" clId="Web-{A5E5E3FB-E929-0565-751F-C924D8089994}" dt="2023-08-30T06:36:59.363" v="492" actId="20577"/>
          <ac:spMkLst>
            <pc:docMk/>
            <pc:sldMk cId="1690840385" sldId="328"/>
            <ac:spMk id="4" creationId="{4B2EE0A8-89B4-7478-E661-1CA62A4861DC}"/>
          </ac:spMkLst>
        </pc:spChg>
      </pc:sldChg>
      <pc:sldChg chg="modSp add replId">
        <pc:chgData name="Patrick O'Brien" userId="S::patrick.obrien@parliament.vic.gov.au::1180272d-3765-43da-abf8-cb8265581457" providerId="AD" clId="Web-{A5E5E3FB-E929-0565-751F-C924D8089994}" dt="2023-08-30T06:38:40.162" v="496" actId="20577"/>
        <pc:sldMkLst>
          <pc:docMk/>
          <pc:sldMk cId="1843884136" sldId="329"/>
        </pc:sldMkLst>
        <pc:spChg chg="mod">
          <ac:chgData name="Patrick O'Brien" userId="S::patrick.obrien@parliament.vic.gov.au::1180272d-3765-43da-abf8-cb8265581457" providerId="AD" clId="Web-{A5E5E3FB-E929-0565-751F-C924D8089994}" dt="2023-08-30T06:38:40.162" v="496" actId="20577"/>
          <ac:spMkLst>
            <pc:docMk/>
            <pc:sldMk cId="1843884136" sldId="329"/>
            <ac:spMk id="4" creationId="{4B2EE0A8-89B4-7478-E661-1CA62A4861DC}"/>
          </ac:spMkLst>
        </pc:spChg>
      </pc:sldChg>
      <pc:sldChg chg="modSp add replId">
        <pc:chgData name="Patrick O'Brien" userId="S::patrick.obrien@parliament.vic.gov.au::1180272d-3765-43da-abf8-cb8265581457" providerId="AD" clId="Web-{A5E5E3FB-E929-0565-751F-C924D8089994}" dt="2023-08-30T06:24:06.798" v="419" actId="20577"/>
        <pc:sldMkLst>
          <pc:docMk/>
          <pc:sldMk cId="3790380788" sldId="330"/>
        </pc:sldMkLst>
        <pc:spChg chg="mod">
          <ac:chgData name="Patrick O'Brien" userId="S::patrick.obrien@parliament.vic.gov.au::1180272d-3765-43da-abf8-cb8265581457" providerId="AD" clId="Web-{A5E5E3FB-E929-0565-751F-C924D8089994}" dt="2023-08-30T06:24:06.798" v="419" actId="20577"/>
          <ac:spMkLst>
            <pc:docMk/>
            <pc:sldMk cId="3790380788" sldId="330"/>
            <ac:spMk id="4" creationId="{4B2EE0A8-89B4-7478-E661-1CA62A4861DC}"/>
          </ac:spMkLst>
        </pc:spChg>
      </pc:sldChg>
      <pc:sldChg chg="modSp add replId">
        <pc:chgData name="Patrick O'Brien" userId="S::patrick.obrien@parliament.vic.gov.au::1180272d-3765-43da-abf8-cb8265581457" providerId="AD" clId="Web-{A5E5E3FB-E929-0565-751F-C924D8089994}" dt="2023-08-30T05:32:35.754" v="352" actId="1076"/>
        <pc:sldMkLst>
          <pc:docMk/>
          <pc:sldMk cId="650685521" sldId="331"/>
        </pc:sldMkLst>
        <pc:spChg chg="mod">
          <ac:chgData name="Patrick O'Brien" userId="S::patrick.obrien@parliament.vic.gov.au::1180272d-3765-43da-abf8-cb8265581457" providerId="AD" clId="Web-{A5E5E3FB-E929-0565-751F-C924D8089994}" dt="2023-08-30T05:32:35.754" v="352" actId="1076"/>
          <ac:spMkLst>
            <pc:docMk/>
            <pc:sldMk cId="650685521" sldId="331"/>
            <ac:spMk id="3" creationId="{5D83FFEE-F8E0-0BFB-A5C4-7D36AF47153D}"/>
          </ac:spMkLst>
        </pc:spChg>
      </pc:sldChg>
      <pc:sldChg chg="add del replId">
        <pc:chgData name="Patrick O'Brien" userId="S::patrick.obrien@parliament.vic.gov.au::1180272d-3765-43da-abf8-cb8265581457" providerId="AD" clId="Web-{A5E5E3FB-E929-0565-751F-C924D8089994}" dt="2023-08-30T06:31:54.043" v="433"/>
        <pc:sldMkLst>
          <pc:docMk/>
          <pc:sldMk cId="2740604842" sldId="332"/>
        </pc:sldMkLst>
      </pc:sldChg>
      <pc:sldChg chg="modSp add replId">
        <pc:chgData name="Patrick O'Brien" userId="S::patrick.obrien@parliament.vic.gov.au::1180272d-3765-43da-abf8-cb8265581457" providerId="AD" clId="Web-{A5E5E3FB-E929-0565-751F-C924D8089994}" dt="2023-08-30T06:31:29.340" v="432" actId="20577"/>
        <pc:sldMkLst>
          <pc:docMk/>
          <pc:sldMk cId="2164163766" sldId="333"/>
        </pc:sldMkLst>
        <pc:spChg chg="mod">
          <ac:chgData name="Patrick O'Brien" userId="S::patrick.obrien@parliament.vic.gov.au::1180272d-3765-43da-abf8-cb8265581457" providerId="AD" clId="Web-{A5E5E3FB-E929-0565-751F-C924D8089994}" dt="2023-08-30T06:31:29.340" v="432" actId="20577"/>
          <ac:spMkLst>
            <pc:docMk/>
            <pc:sldMk cId="2164163766" sldId="333"/>
            <ac:spMk id="4" creationId="{4B2EE0A8-89B4-7478-E661-1CA62A4861DC}"/>
          </ac:spMkLst>
        </pc:spChg>
      </pc:sldChg>
      <pc:sldChg chg="modSp add replId">
        <pc:chgData name="Patrick O'Brien" userId="S::patrick.obrien@parliament.vic.gov.au::1180272d-3765-43da-abf8-cb8265581457" providerId="AD" clId="Web-{A5E5E3FB-E929-0565-751F-C924D8089994}" dt="2023-08-30T06:34:01.359" v="448" actId="20577"/>
        <pc:sldMkLst>
          <pc:docMk/>
          <pc:sldMk cId="1551447083" sldId="334"/>
        </pc:sldMkLst>
        <pc:spChg chg="mod">
          <ac:chgData name="Patrick O'Brien" userId="S::patrick.obrien@parliament.vic.gov.au::1180272d-3765-43da-abf8-cb8265581457" providerId="AD" clId="Web-{A5E5E3FB-E929-0565-751F-C924D8089994}" dt="2023-08-30T06:34:01.359" v="448" actId="20577"/>
          <ac:spMkLst>
            <pc:docMk/>
            <pc:sldMk cId="1551447083" sldId="334"/>
            <ac:spMk id="4" creationId="{4B2EE0A8-89B4-7478-E661-1CA62A4861DC}"/>
          </ac:spMkLst>
        </pc:spChg>
      </pc:sldChg>
    </pc:docChg>
  </pc:docChgLst>
  <pc:docChgLst>
    <pc:chgData name="Patrick O'Brien" userId="S::patrick.obrien@parliament.vic.gov.au::1180272d-3765-43da-abf8-cb8265581457" providerId="AD" clId="Web-{7911B496-F8AC-302E-CB5C-2524FEEF4F88}"/>
    <pc:docChg chg="addSld delSld modSld">
      <pc:chgData name="Patrick O'Brien" userId="S::patrick.obrien@parliament.vic.gov.au::1180272d-3765-43da-abf8-cb8265581457" providerId="AD" clId="Web-{7911B496-F8AC-302E-CB5C-2524FEEF4F88}" dt="2023-09-06T05:12:53.414" v="30" actId="20577"/>
      <pc:docMkLst>
        <pc:docMk/>
      </pc:docMkLst>
      <pc:sldChg chg="modSp">
        <pc:chgData name="Patrick O'Brien" userId="S::patrick.obrien@parliament.vic.gov.au::1180272d-3765-43da-abf8-cb8265581457" providerId="AD" clId="Web-{7911B496-F8AC-302E-CB5C-2524FEEF4F88}" dt="2023-09-06T04:40:11.732" v="12" actId="20577"/>
        <pc:sldMkLst>
          <pc:docMk/>
          <pc:sldMk cId="1784435331" sldId="277"/>
        </pc:sldMkLst>
        <pc:spChg chg="mod">
          <ac:chgData name="Patrick O'Brien" userId="S::patrick.obrien@parliament.vic.gov.au::1180272d-3765-43da-abf8-cb8265581457" providerId="AD" clId="Web-{7911B496-F8AC-302E-CB5C-2524FEEF4F88}" dt="2023-09-06T04:40:11.732" v="12" actId="20577"/>
          <ac:spMkLst>
            <pc:docMk/>
            <pc:sldMk cId="1784435331" sldId="277"/>
            <ac:spMk id="4" creationId="{4B2EE0A8-89B4-7478-E661-1CA62A4861DC}"/>
          </ac:spMkLst>
        </pc:spChg>
      </pc:sldChg>
      <pc:sldChg chg="del">
        <pc:chgData name="Patrick O'Brien" userId="S::patrick.obrien@parliament.vic.gov.au::1180272d-3765-43da-abf8-cb8265581457" providerId="AD" clId="Web-{7911B496-F8AC-302E-CB5C-2524FEEF4F88}" dt="2023-09-06T04:41:03.421" v="13"/>
        <pc:sldMkLst>
          <pc:docMk/>
          <pc:sldMk cId="1528816083" sldId="278"/>
        </pc:sldMkLst>
      </pc:sldChg>
      <pc:sldChg chg="del">
        <pc:chgData name="Patrick O'Brien" userId="S::patrick.obrien@parliament.vic.gov.au::1180272d-3765-43da-abf8-cb8265581457" providerId="AD" clId="Web-{7911B496-F8AC-302E-CB5C-2524FEEF4F88}" dt="2023-09-06T04:41:05.874" v="14"/>
        <pc:sldMkLst>
          <pc:docMk/>
          <pc:sldMk cId="4215920805" sldId="279"/>
        </pc:sldMkLst>
      </pc:sldChg>
      <pc:sldChg chg="del">
        <pc:chgData name="Patrick O'Brien" userId="S::patrick.obrien@parliament.vic.gov.au::1180272d-3765-43da-abf8-cb8265581457" providerId="AD" clId="Web-{7911B496-F8AC-302E-CB5C-2524FEEF4F88}" dt="2023-09-06T04:44:07.270" v="20"/>
        <pc:sldMkLst>
          <pc:docMk/>
          <pc:sldMk cId="3363011819" sldId="294"/>
        </pc:sldMkLst>
      </pc:sldChg>
      <pc:sldChg chg="del">
        <pc:chgData name="Patrick O'Brien" userId="S::patrick.obrien@parliament.vic.gov.au::1180272d-3765-43da-abf8-cb8265581457" providerId="AD" clId="Web-{7911B496-F8AC-302E-CB5C-2524FEEF4F88}" dt="2023-09-06T04:32:24.969" v="1"/>
        <pc:sldMkLst>
          <pc:docMk/>
          <pc:sldMk cId="2669681917" sldId="295"/>
        </pc:sldMkLst>
      </pc:sldChg>
      <pc:sldChg chg="del">
        <pc:chgData name="Patrick O'Brien" userId="S::patrick.obrien@parliament.vic.gov.au::1180272d-3765-43da-abf8-cb8265581457" providerId="AD" clId="Web-{7911B496-F8AC-302E-CB5C-2524FEEF4F88}" dt="2023-09-06T04:44:07.270" v="19"/>
        <pc:sldMkLst>
          <pc:docMk/>
          <pc:sldMk cId="413058302" sldId="296"/>
        </pc:sldMkLst>
      </pc:sldChg>
      <pc:sldChg chg="del">
        <pc:chgData name="Patrick O'Brien" userId="S::patrick.obrien@parliament.vic.gov.au::1180272d-3765-43da-abf8-cb8265581457" providerId="AD" clId="Web-{7911B496-F8AC-302E-CB5C-2524FEEF4F88}" dt="2023-09-06T04:44:07.270" v="17"/>
        <pc:sldMkLst>
          <pc:docMk/>
          <pc:sldMk cId="1113111087" sldId="297"/>
        </pc:sldMkLst>
      </pc:sldChg>
      <pc:sldChg chg="del">
        <pc:chgData name="Patrick O'Brien" userId="S::patrick.obrien@parliament.vic.gov.au::1180272d-3765-43da-abf8-cb8265581457" providerId="AD" clId="Web-{7911B496-F8AC-302E-CB5C-2524FEEF4F88}" dt="2023-09-06T04:44:07.270" v="15"/>
        <pc:sldMkLst>
          <pc:docMk/>
          <pc:sldMk cId="699239156" sldId="304"/>
        </pc:sldMkLst>
      </pc:sldChg>
      <pc:sldChg chg="del">
        <pc:chgData name="Patrick O'Brien" userId="S::patrick.obrien@parliament.vic.gov.au::1180272d-3765-43da-abf8-cb8265581457" providerId="AD" clId="Web-{7911B496-F8AC-302E-CB5C-2524FEEF4F88}" dt="2023-09-06T04:44:07.270" v="16"/>
        <pc:sldMkLst>
          <pc:docMk/>
          <pc:sldMk cId="1480549382" sldId="305"/>
        </pc:sldMkLst>
      </pc:sldChg>
      <pc:sldChg chg="del">
        <pc:chgData name="Patrick O'Brien" userId="S::patrick.obrien@parliament.vic.gov.au::1180272d-3765-43da-abf8-cb8265581457" providerId="AD" clId="Web-{7911B496-F8AC-302E-CB5C-2524FEEF4F88}" dt="2023-09-06T04:44:07.270" v="18"/>
        <pc:sldMkLst>
          <pc:docMk/>
          <pc:sldMk cId="1711754955" sldId="307"/>
        </pc:sldMkLst>
      </pc:sldChg>
      <pc:sldChg chg="del">
        <pc:chgData name="Patrick O'Brien" userId="S::patrick.obrien@parliament.vic.gov.au::1180272d-3765-43da-abf8-cb8265581457" providerId="AD" clId="Web-{7911B496-F8AC-302E-CB5C-2524FEEF4F88}" dt="2023-09-06T04:35:24.505" v="2"/>
        <pc:sldMkLst>
          <pc:docMk/>
          <pc:sldMk cId="231185483" sldId="309"/>
        </pc:sldMkLst>
      </pc:sldChg>
      <pc:sldChg chg="del">
        <pc:chgData name="Patrick O'Brien" userId="S::patrick.obrien@parliament.vic.gov.au::1180272d-3765-43da-abf8-cb8265581457" providerId="AD" clId="Web-{7911B496-F8AC-302E-CB5C-2524FEEF4F88}" dt="2023-09-06T04:36:03.397" v="5"/>
        <pc:sldMkLst>
          <pc:docMk/>
          <pc:sldMk cId="2763364305" sldId="311"/>
        </pc:sldMkLst>
      </pc:sldChg>
      <pc:sldChg chg="del">
        <pc:chgData name="Patrick O'Brien" userId="S::patrick.obrien@parliament.vic.gov.au::1180272d-3765-43da-abf8-cb8265581457" providerId="AD" clId="Web-{7911B496-F8AC-302E-CB5C-2524FEEF4F88}" dt="2023-09-06T04:35:57.459" v="4"/>
        <pc:sldMkLst>
          <pc:docMk/>
          <pc:sldMk cId="922830596" sldId="312"/>
        </pc:sldMkLst>
      </pc:sldChg>
      <pc:sldChg chg="modSp">
        <pc:chgData name="Patrick O'Brien" userId="S::patrick.obrien@parliament.vic.gov.au::1180272d-3765-43da-abf8-cb8265581457" providerId="AD" clId="Web-{7911B496-F8AC-302E-CB5C-2524FEEF4F88}" dt="2023-09-06T05:12:53.414" v="30" actId="20577"/>
        <pc:sldMkLst>
          <pc:docMk/>
          <pc:sldMk cId="1843884136" sldId="329"/>
        </pc:sldMkLst>
        <pc:spChg chg="mod">
          <ac:chgData name="Patrick O'Brien" userId="S::patrick.obrien@parliament.vic.gov.au::1180272d-3765-43da-abf8-cb8265581457" providerId="AD" clId="Web-{7911B496-F8AC-302E-CB5C-2524FEEF4F88}" dt="2023-09-06T05:12:53.414" v="30" actId="20577"/>
          <ac:spMkLst>
            <pc:docMk/>
            <pc:sldMk cId="1843884136" sldId="329"/>
            <ac:spMk id="4" creationId="{4B2EE0A8-89B4-7478-E661-1CA62A4861DC}"/>
          </ac:spMkLst>
        </pc:spChg>
      </pc:sldChg>
      <pc:sldChg chg="del">
        <pc:chgData name="Patrick O'Brien" userId="S::patrick.obrien@parliament.vic.gov.au::1180272d-3765-43da-abf8-cb8265581457" providerId="AD" clId="Web-{7911B496-F8AC-302E-CB5C-2524FEEF4F88}" dt="2023-09-06T04:31:52.952" v="0"/>
        <pc:sldMkLst>
          <pc:docMk/>
          <pc:sldMk cId="650685521" sldId="331"/>
        </pc:sldMkLst>
      </pc:sldChg>
      <pc:sldChg chg="add">
        <pc:chgData name="Patrick O'Brien" userId="S::patrick.obrien@parliament.vic.gov.au::1180272d-3765-43da-abf8-cb8265581457" providerId="AD" clId="Web-{7911B496-F8AC-302E-CB5C-2524FEEF4F88}" dt="2023-09-06T04:35:39.474" v="3"/>
        <pc:sldMkLst>
          <pc:docMk/>
          <pc:sldMk cId="3590538375" sldId="336"/>
        </pc:sldMkLst>
      </pc:sldChg>
      <pc:sldChg chg="add">
        <pc:chgData name="Patrick O'Brien" userId="S::patrick.obrien@parliament.vic.gov.au::1180272d-3765-43da-abf8-cb8265581457" providerId="AD" clId="Web-{7911B496-F8AC-302E-CB5C-2524FEEF4F88}" dt="2023-09-06T04:44:17.864" v="21"/>
        <pc:sldMkLst>
          <pc:docMk/>
          <pc:sldMk cId="268978234" sldId="337"/>
        </pc:sldMkLst>
      </pc:sldChg>
      <pc:sldChg chg="add">
        <pc:chgData name="Patrick O'Brien" userId="S::patrick.obrien@parliament.vic.gov.au::1180272d-3765-43da-abf8-cb8265581457" providerId="AD" clId="Web-{7911B496-F8AC-302E-CB5C-2524FEEF4F88}" dt="2023-09-06T04:44:17.942" v="22"/>
        <pc:sldMkLst>
          <pc:docMk/>
          <pc:sldMk cId="844613986" sldId="338"/>
        </pc:sldMkLst>
      </pc:sldChg>
      <pc:sldChg chg="add">
        <pc:chgData name="Patrick O'Brien" userId="S::patrick.obrien@parliament.vic.gov.au::1180272d-3765-43da-abf8-cb8265581457" providerId="AD" clId="Web-{7911B496-F8AC-302E-CB5C-2524FEEF4F88}" dt="2023-09-06T04:44:17.989" v="23"/>
        <pc:sldMkLst>
          <pc:docMk/>
          <pc:sldMk cId="1067535609" sldId="339"/>
        </pc:sldMkLst>
      </pc:sldChg>
      <pc:sldChg chg="add">
        <pc:chgData name="Patrick O'Brien" userId="S::patrick.obrien@parliament.vic.gov.au::1180272d-3765-43da-abf8-cb8265581457" providerId="AD" clId="Web-{7911B496-F8AC-302E-CB5C-2524FEEF4F88}" dt="2023-09-06T04:44:18.036" v="24"/>
        <pc:sldMkLst>
          <pc:docMk/>
          <pc:sldMk cId="1989305767" sldId="340"/>
        </pc:sldMkLst>
      </pc:sldChg>
      <pc:sldChg chg="add">
        <pc:chgData name="Patrick O'Brien" userId="S::patrick.obrien@parliament.vic.gov.au::1180272d-3765-43da-abf8-cb8265581457" providerId="AD" clId="Web-{7911B496-F8AC-302E-CB5C-2524FEEF4F88}" dt="2023-09-06T04:44:18.099" v="25"/>
        <pc:sldMkLst>
          <pc:docMk/>
          <pc:sldMk cId="3825805262" sldId="341"/>
        </pc:sldMkLst>
      </pc:sldChg>
      <pc:sldChg chg="add">
        <pc:chgData name="Patrick O'Brien" userId="S::patrick.obrien@parliament.vic.gov.au::1180272d-3765-43da-abf8-cb8265581457" providerId="AD" clId="Web-{7911B496-F8AC-302E-CB5C-2524FEEF4F88}" dt="2023-09-06T04:44:18.146" v="26"/>
        <pc:sldMkLst>
          <pc:docMk/>
          <pc:sldMk cId="2777369193" sldId="342"/>
        </pc:sldMkLst>
      </pc:sldChg>
    </pc:docChg>
  </pc:docChgLst>
  <pc:docChgLst>
    <pc:chgData name="Patrick O'Brien" userId="S::patrick.obrien@parliament.vic.gov.au::1180272d-3765-43da-abf8-cb8265581457" providerId="AD" clId="Web-{2FC87261-73D4-6742-F38E-BA0E0F1CE808}"/>
    <pc:docChg chg="delSld modSld sldOrd">
      <pc:chgData name="Patrick O'Brien" userId="S::patrick.obrien@parliament.vic.gov.au::1180272d-3765-43da-abf8-cb8265581457" providerId="AD" clId="Web-{2FC87261-73D4-6742-F38E-BA0E0F1CE808}" dt="2023-09-12T04:21:48.687" v="39"/>
      <pc:docMkLst>
        <pc:docMk/>
      </pc:docMkLst>
      <pc:sldChg chg="modSp">
        <pc:chgData name="Patrick O'Brien" userId="S::patrick.obrien@parliament.vic.gov.au::1180272d-3765-43da-abf8-cb8265581457" providerId="AD" clId="Web-{2FC87261-73D4-6742-F38E-BA0E0F1CE808}" dt="2023-09-12T04:08:37.448" v="35" actId="20577"/>
        <pc:sldMkLst>
          <pc:docMk/>
          <pc:sldMk cId="709393116" sldId="270"/>
        </pc:sldMkLst>
        <pc:spChg chg="mod">
          <ac:chgData name="Patrick O'Brien" userId="S::patrick.obrien@parliament.vic.gov.au::1180272d-3765-43da-abf8-cb8265581457" providerId="AD" clId="Web-{2FC87261-73D4-6742-F38E-BA0E0F1CE808}" dt="2023-09-12T04:08:37.448" v="35" actId="20577"/>
          <ac:spMkLst>
            <pc:docMk/>
            <pc:sldMk cId="709393116" sldId="270"/>
            <ac:spMk id="2" creationId="{53EC1E3C-5880-4F2B-865C-6B47A7821879}"/>
          </ac:spMkLst>
        </pc:spChg>
      </pc:sldChg>
      <pc:sldChg chg="del">
        <pc:chgData name="Patrick O'Brien" userId="S::patrick.obrien@parliament.vic.gov.au::1180272d-3765-43da-abf8-cb8265581457" providerId="AD" clId="Web-{2FC87261-73D4-6742-F38E-BA0E0F1CE808}" dt="2023-09-12T04:20:50.996" v="38"/>
        <pc:sldMkLst>
          <pc:docMk/>
          <pc:sldMk cId="885861522" sldId="280"/>
        </pc:sldMkLst>
      </pc:sldChg>
      <pc:sldChg chg="modSp">
        <pc:chgData name="Patrick O'Brien" userId="S::patrick.obrien@parliament.vic.gov.au::1180272d-3765-43da-abf8-cb8265581457" providerId="AD" clId="Web-{2FC87261-73D4-6742-F38E-BA0E0F1CE808}" dt="2023-09-12T04:08:46.949" v="36" actId="1076"/>
        <pc:sldMkLst>
          <pc:docMk/>
          <pc:sldMk cId="1720430676" sldId="285"/>
        </pc:sldMkLst>
        <pc:spChg chg="mod">
          <ac:chgData name="Patrick O'Brien" userId="S::patrick.obrien@parliament.vic.gov.au::1180272d-3765-43da-abf8-cb8265581457" providerId="AD" clId="Web-{2FC87261-73D4-6742-F38E-BA0E0F1CE808}" dt="2023-09-12T04:08:46.949" v="36" actId="1076"/>
          <ac:spMkLst>
            <pc:docMk/>
            <pc:sldMk cId="1720430676" sldId="285"/>
            <ac:spMk id="3" creationId="{5D83FFEE-F8E0-0BFB-A5C4-7D36AF47153D}"/>
          </ac:spMkLst>
        </pc:spChg>
      </pc:sldChg>
      <pc:sldChg chg="modSp ord">
        <pc:chgData name="Patrick O'Brien" userId="S::patrick.obrien@parliament.vic.gov.au::1180272d-3765-43da-abf8-cb8265581457" providerId="AD" clId="Web-{2FC87261-73D4-6742-F38E-BA0E0F1CE808}" dt="2023-09-12T00:10:29.162" v="16" actId="1076"/>
        <pc:sldMkLst>
          <pc:docMk/>
          <pc:sldMk cId="1239224154" sldId="286"/>
        </pc:sldMkLst>
        <pc:spChg chg="mod">
          <ac:chgData name="Patrick O'Brien" userId="S::patrick.obrien@parliament.vic.gov.au::1180272d-3765-43da-abf8-cb8265581457" providerId="AD" clId="Web-{2FC87261-73D4-6742-F38E-BA0E0F1CE808}" dt="2023-09-12T00:10:29.162" v="16" actId="1076"/>
          <ac:spMkLst>
            <pc:docMk/>
            <pc:sldMk cId="1239224154" sldId="286"/>
            <ac:spMk id="3" creationId="{5D83FFEE-F8E0-0BFB-A5C4-7D36AF47153D}"/>
          </ac:spMkLst>
        </pc:spChg>
      </pc:sldChg>
      <pc:sldChg chg="del">
        <pc:chgData name="Patrick O'Brien" userId="S::patrick.obrien@parliament.vic.gov.au::1180272d-3765-43da-abf8-cb8265581457" providerId="AD" clId="Web-{2FC87261-73D4-6742-F38E-BA0E0F1CE808}" dt="2023-09-12T04:21:48.687" v="39"/>
        <pc:sldMkLst>
          <pc:docMk/>
          <pc:sldMk cId="2296143094" sldId="288"/>
        </pc:sldMkLst>
      </pc:sldChg>
      <pc:sldChg chg="modSp">
        <pc:chgData name="Patrick O'Brien" userId="S::patrick.obrien@parliament.vic.gov.au::1180272d-3765-43da-abf8-cb8265581457" providerId="AD" clId="Web-{2FC87261-73D4-6742-F38E-BA0E0F1CE808}" dt="2023-09-12T00:25:03.328" v="32" actId="20577"/>
        <pc:sldMkLst>
          <pc:docMk/>
          <pc:sldMk cId="70321394" sldId="292"/>
        </pc:sldMkLst>
        <pc:spChg chg="mod">
          <ac:chgData name="Patrick O'Brien" userId="S::patrick.obrien@parliament.vic.gov.au::1180272d-3765-43da-abf8-cb8265581457" providerId="AD" clId="Web-{2FC87261-73D4-6742-F38E-BA0E0F1CE808}" dt="2023-09-12T00:25:03.328" v="32" actId="20577"/>
          <ac:spMkLst>
            <pc:docMk/>
            <pc:sldMk cId="70321394" sldId="292"/>
            <ac:spMk id="3" creationId="{5D83FFEE-F8E0-0BFB-A5C4-7D36AF47153D}"/>
          </ac:spMkLst>
        </pc:spChg>
      </pc:sldChg>
      <pc:sldChg chg="modSp">
        <pc:chgData name="Patrick O'Brien" userId="S::patrick.obrien@parliament.vic.gov.au::1180272d-3765-43da-abf8-cb8265581457" providerId="AD" clId="Web-{2FC87261-73D4-6742-F38E-BA0E0F1CE808}" dt="2023-09-12T00:24:33.295" v="18"/>
        <pc:sldMkLst>
          <pc:docMk/>
          <pc:sldMk cId="1923538920" sldId="315"/>
        </pc:sldMkLst>
        <pc:spChg chg="mod">
          <ac:chgData name="Patrick O'Brien" userId="S::patrick.obrien@parliament.vic.gov.au::1180272d-3765-43da-abf8-cb8265581457" providerId="AD" clId="Web-{2FC87261-73D4-6742-F38E-BA0E0F1CE808}" dt="2023-09-12T00:24:33.295" v="18"/>
          <ac:spMkLst>
            <pc:docMk/>
            <pc:sldMk cId="1923538920" sldId="315"/>
            <ac:spMk id="4" creationId="{4B2EE0A8-89B4-7478-E661-1CA62A4861DC}"/>
          </ac:spMkLst>
        </pc:spChg>
      </pc:sldChg>
      <pc:sldChg chg="modSp">
        <pc:chgData name="Patrick O'Brien" userId="S::patrick.obrien@parliament.vic.gov.au::1180272d-3765-43da-abf8-cb8265581457" providerId="AD" clId="Web-{2FC87261-73D4-6742-F38E-BA0E0F1CE808}" dt="2023-09-12T04:19:03.192" v="37" actId="20577"/>
        <pc:sldMkLst>
          <pc:docMk/>
          <pc:sldMk cId="2164163766" sldId="333"/>
        </pc:sldMkLst>
        <pc:spChg chg="mod">
          <ac:chgData name="Patrick O'Brien" userId="S::patrick.obrien@parliament.vic.gov.au::1180272d-3765-43da-abf8-cb8265581457" providerId="AD" clId="Web-{2FC87261-73D4-6742-F38E-BA0E0F1CE808}" dt="2023-09-12T04:19:03.192" v="37" actId="20577"/>
          <ac:spMkLst>
            <pc:docMk/>
            <pc:sldMk cId="2164163766" sldId="333"/>
            <ac:spMk id="4" creationId="{4B2EE0A8-89B4-7478-E661-1CA62A4861DC}"/>
          </ac:spMkLst>
        </pc:spChg>
      </pc:sldChg>
    </pc:docChg>
  </pc:docChgLst>
  <pc:docChgLst>
    <pc:chgData name="Patrick O'Brien" userId="S::patrick.obrien@parliament.vic.gov.au::1180272d-3765-43da-abf8-cb8265581457" providerId="AD" clId="Web-{CE735E86-859D-689A-5EB0-413567C976C6}"/>
    <pc:docChg chg="modSld">
      <pc:chgData name="Patrick O'Brien" userId="S::patrick.obrien@parliament.vic.gov.au::1180272d-3765-43da-abf8-cb8265581457" providerId="AD" clId="Web-{CE735E86-859D-689A-5EB0-413567C976C6}" dt="2023-09-04T00:34:15.911" v="19" actId="20577"/>
      <pc:docMkLst>
        <pc:docMk/>
      </pc:docMkLst>
      <pc:sldChg chg="modSp">
        <pc:chgData name="Patrick O'Brien" userId="S::patrick.obrien@parliament.vic.gov.au::1180272d-3765-43da-abf8-cb8265581457" providerId="AD" clId="Web-{CE735E86-859D-689A-5EB0-413567C976C6}" dt="2023-09-04T00:11:24.243" v="8" actId="20577"/>
        <pc:sldMkLst>
          <pc:docMk/>
          <pc:sldMk cId="2498387518" sldId="281"/>
        </pc:sldMkLst>
        <pc:spChg chg="mod">
          <ac:chgData name="Patrick O'Brien" userId="S::patrick.obrien@parliament.vic.gov.au::1180272d-3765-43da-abf8-cb8265581457" providerId="AD" clId="Web-{CE735E86-859D-689A-5EB0-413567C976C6}" dt="2023-09-04T00:11:24.243" v="8" actId="20577"/>
          <ac:spMkLst>
            <pc:docMk/>
            <pc:sldMk cId="2498387518" sldId="281"/>
            <ac:spMk id="3" creationId="{5D83FFEE-F8E0-0BFB-A5C4-7D36AF47153D}"/>
          </ac:spMkLst>
        </pc:spChg>
      </pc:sldChg>
      <pc:sldChg chg="modSp">
        <pc:chgData name="Patrick O'Brien" userId="S::patrick.obrien@parliament.vic.gov.au::1180272d-3765-43da-abf8-cb8265581457" providerId="AD" clId="Web-{CE735E86-859D-689A-5EB0-413567C976C6}" dt="2023-09-04T00:34:15.911" v="19" actId="20577"/>
        <pc:sldMkLst>
          <pc:docMk/>
          <pc:sldMk cId="2763364305" sldId="311"/>
        </pc:sldMkLst>
        <pc:spChg chg="mod">
          <ac:chgData name="Patrick O'Brien" userId="S::patrick.obrien@parliament.vic.gov.au::1180272d-3765-43da-abf8-cb8265581457" providerId="AD" clId="Web-{CE735E86-859D-689A-5EB0-413567C976C6}" dt="2023-09-04T00:34:15.911" v="19" actId="20577"/>
          <ac:spMkLst>
            <pc:docMk/>
            <pc:sldMk cId="2763364305" sldId="311"/>
            <ac:spMk id="4" creationId="{4B2EE0A8-89B4-7478-E661-1CA62A4861DC}"/>
          </ac:spMkLst>
        </pc:spChg>
      </pc:sldChg>
    </pc:docChg>
  </pc:docChgLst>
  <pc:docChgLst>
    <pc:chgData name="Patrick O'Brien" userId="S::patrick.obrien@parliament.vic.gov.au::1180272d-3765-43da-abf8-cb8265581457" providerId="AD" clId="Web-{55304C13-41CE-B7C1-6A1F-ADC9D9E70350}"/>
    <pc:docChg chg="addSld modSld">
      <pc:chgData name="Patrick O'Brien" userId="S::patrick.obrien@parliament.vic.gov.au::1180272d-3765-43da-abf8-cb8265581457" providerId="AD" clId="Web-{55304C13-41CE-B7C1-6A1F-ADC9D9E70350}" dt="2023-08-28T01:50:49.170" v="89"/>
      <pc:docMkLst>
        <pc:docMk/>
      </pc:docMkLst>
      <pc:sldChg chg="addSp delSp modSp">
        <pc:chgData name="Patrick O'Brien" userId="S::patrick.obrien@parliament.vic.gov.au::1180272d-3765-43da-abf8-cb8265581457" providerId="AD" clId="Web-{55304C13-41CE-B7C1-6A1F-ADC9D9E70350}" dt="2023-08-28T01:37:54.991" v="8" actId="20577"/>
        <pc:sldMkLst>
          <pc:docMk/>
          <pc:sldMk cId="3489616274" sldId="258"/>
        </pc:sldMkLst>
        <pc:spChg chg="add mod">
          <ac:chgData name="Patrick O'Brien" userId="S::patrick.obrien@parliament.vic.gov.au::1180272d-3765-43da-abf8-cb8265581457" providerId="AD" clId="Web-{55304C13-41CE-B7C1-6A1F-ADC9D9E70350}" dt="2023-08-28T01:37:54.991" v="8" actId="20577"/>
          <ac:spMkLst>
            <pc:docMk/>
            <pc:sldMk cId="3489616274" sldId="258"/>
            <ac:spMk id="4" creationId="{4B2EE0A8-89B4-7478-E661-1CA62A4861DC}"/>
          </ac:spMkLst>
        </pc:spChg>
        <pc:picChg chg="del">
          <ac:chgData name="Patrick O'Brien" userId="S::patrick.obrien@parliament.vic.gov.au::1180272d-3765-43da-abf8-cb8265581457" providerId="AD" clId="Web-{55304C13-41CE-B7C1-6A1F-ADC9D9E70350}" dt="2023-08-28T01:32:16.732" v="1"/>
          <ac:picMkLst>
            <pc:docMk/>
            <pc:sldMk cId="3489616274" sldId="258"/>
            <ac:picMk id="5" creationId="{E3C6E746-518A-B0F7-18CB-3308C2C48F8B}"/>
          </ac:picMkLst>
        </pc:picChg>
      </pc:sldChg>
      <pc:sldChg chg="addSp modSp new">
        <pc:chgData name="Patrick O'Brien" userId="S::patrick.obrien@parliament.vic.gov.au::1180272d-3765-43da-abf8-cb8265581457" providerId="AD" clId="Web-{55304C13-41CE-B7C1-6A1F-ADC9D9E70350}" dt="2023-08-28T01:32:19.701" v="2"/>
        <pc:sldMkLst>
          <pc:docMk/>
          <pc:sldMk cId="1363867123" sldId="260"/>
        </pc:sldMkLst>
        <pc:picChg chg="add mod">
          <ac:chgData name="Patrick O'Brien" userId="S::patrick.obrien@parliament.vic.gov.au::1180272d-3765-43da-abf8-cb8265581457" providerId="AD" clId="Web-{55304C13-41CE-B7C1-6A1F-ADC9D9E70350}" dt="2023-08-28T01:32:19.701" v="2"/>
          <ac:picMkLst>
            <pc:docMk/>
            <pc:sldMk cId="1363867123" sldId="260"/>
            <ac:picMk id="2" creationId="{A50D8193-359A-2395-78B9-ACB1BBBEA813}"/>
          </ac:picMkLst>
        </pc:picChg>
      </pc:sldChg>
      <pc:sldChg chg="addSp modSp new">
        <pc:chgData name="Patrick O'Brien" userId="S::patrick.obrien@parliament.vic.gov.au::1180272d-3765-43da-abf8-cb8265581457" providerId="AD" clId="Web-{55304C13-41CE-B7C1-6A1F-ADC9D9E70350}" dt="2023-08-28T01:38:51.383" v="15" actId="20577"/>
        <pc:sldMkLst>
          <pc:docMk/>
          <pc:sldMk cId="345078470" sldId="261"/>
        </pc:sldMkLst>
        <pc:spChg chg="add mod">
          <ac:chgData name="Patrick O'Brien" userId="S::patrick.obrien@parliament.vic.gov.au::1180272d-3765-43da-abf8-cb8265581457" providerId="AD" clId="Web-{55304C13-41CE-B7C1-6A1F-ADC9D9E70350}" dt="2023-08-28T01:38:51.383" v="15" actId="20577"/>
          <ac:spMkLst>
            <pc:docMk/>
            <pc:sldMk cId="345078470" sldId="261"/>
            <ac:spMk id="2" creationId="{53EC1E3C-5880-4F2B-865C-6B47A7821879}"/>
          </ac:spMkLst>
        </pc:spChg>
      </pc:sldChg>
      <pc:sldChg chg="modSp add replId">
        <pc:chgData name="Patrick O'Brien" userId="S::patrick.obrien@parliament.vic.gov.au::1180272d-3765-43da-abf8-cb8265581457" providerId="AD" clId="Web-{55304C13-41CE-B7C1-6A1F-ADC9D9E70350}" dt="2023-08-28T01:39:35.681" v="21" actId="20577"/>
        <pc:sldMkLst>
          <pc:docMk/>
          <pc:sldMk cId="2303832397" sldId="262"/>
        </pc:sldMkLst>
        <pc:spChg chg="mod">
          <ac:chgData name="Patrick O'Brien" userId="S::patrick.obrien@parliament.vic.gov.au::1180272d-3765-43da-abf8-cb8265581457" providerId="AD" clId="Web-{55304C13-41CE-B7C1-6A1F-ADC9D9E70350}" dt="2023-08-28T01:39:35.681" v="21" actId="20577"/>
          <ac:spMkLst>
            <pc:docMk/>
            <pc:sldMk cId="2303832397" sldId="262"/>
            <ac:spMk id="2" creationId="{53EC1E3C-5880-4F2B-865C-6B47A7821879}"/>
          </ac:spMkLst>
        </pc:spChg>
      </pc:sldChg>
      <pc:sldChg chg="modSp add replId">
        <pc:chgData name="Patrick O'Brien" userId="S::patrick.obrien@parliament.vic.gov.au::1180272d-3765-43da-abf8-cb8265581457" providerId="AD" clId="Web-{55304C13-41CE-B7C1-6A1F-ADC9D9E70350}" dt="2023-08-28T01:41:24.747" v="31" actId="20577"/>
        <pc:sldMkLst>
          <pc:docMk/>
          <pc:sldMk cId="3967765030" sldId="263"/>
        </pc:sldMkLst>
        <pc:spChg chg="mod">
          <ac:chgData name="Patrick O'Brien" userId="S::patrick.obrien@parliament.vic.gov.au::1180272d-3765-43da-abf8-cb8265581457" providerId="AD" clId="Web-{55304C13-41CE-B7C1-6A1F-ADC9D9E70350}" dt="2023-08-28T01:41:24.747" v="31" actId="20577"/>
          <ac:spMkLst>
            <pc:docMk/>
            <pc:sldMk cId="3967765030" sldId="263"/>
            <ac:spMk id="2" creationId="{53EC1E3C-5880-4F2B-865C-6B47A7821879}"/>
          </ac:spMkLst>
        </pc:spChg>
      </pc:sldChg>
      <pc:sldChg chg="modSp add replId">
        <pc:chgData name="Patrick O'Brien" userId="S::patrick.obrien@parliament.vic.gov.au::1180272d-3765-43da-abf8-cb8265581457" providerId="AD" clId="Web-{55304C13-41CE-B7C1-6A1F-ADC9D9E70350}" dt="2023-08-28T01:41:54.169" v="38" actId="1076"/>
        <pc:sldMkLst>
          <pc:docMk/>
          <pc:sldMk cId="3306371716" sldId="264"/>
        </pc:sldMkLst>
        <pc:spChg chg="mod">
          <ac:chgData name="Patrick O'Brien" userId="S::patrick.obrien@parliament.vic.gov.au::1180272d-3765-43da-abf8-cb8265581457" providerId="AD" clId="Web-{55304C13-41CE-B7C1-6A1F-ADC9D9E70350}" dt="2023-08-28T01:41:54.169" v="38" actId="1076"/>
          <ac:spMkLst>
            <pc:docMk/>
            <pc:sldMk cId="3306371716" sldId="264"/>
            <ac:spMk id="2" creationId="{53EC1E3C-5880-4F2B-865C-6B47A7821879}"/>
          </ac:spMkLst>
        </pc:spChg>
      </pc:sldChg>
      <pc:sldChg chg="modSp add replId">
        <pc:chgData name="Patrick O'Brien" userId="S::patrick.obrien@parliament.vic.gov.au::1180272d-3765-43da-abf8-cb8265581457" providerId="AD" clId="Web-{55304C13-41CE-B7C1-6A1F-ADC9D9E70350}" dt="2023-08-28T01:44:49.502" v="47" actId="20577"/>
        <pc:sldMkLst>
          <pc:docMk/>
          <pc:sldMk cId="3405895599" sldId="265"/>
        </pc:sldMkLst>
        <pc:spChg chg="mod">
          <ac:chgData name="Patrick O'Brien" userId="S::patrick.obrien@parliament.vic.gov.au::1180272d-3765-43da-abf8-cb8265581457" providerId="AD" clId="Web-{55304C13-41CE-B7C1-6A1F-ADC9D9E70350}" dt="2023-08-28T01:44:49.502" v="47" actId="20577"/>
          <ac:spMkLst>
            <pc:docMk/>
            <pc:sldMk cId="3405895599" sldId="265"/>
            <ac:spMk id="2" creationId="{53EC1E3C-5880-4F2B-865C-6B47A7821879}"/>
          </ac:spMkLst>
        </pc:spChg>
      </pc:sldChg>
      <pc:sldChg chg="modSp add replId">
        <pc:chgData name="Patrick O'Brien" userId="S::patrick.obrien@parliament.vic.gov.au::1180272d-3765-43da-abf8-cb8265581457" providerId="AD" clId="Web-{55304C13-41CE-B7C1-6A1F-ADC9D9E70350}" dt="2023-08-28T01:48:33.993" v="79" actId="20577"/>
        <pc:sldMkLst>
          <pc:docMk/>
          <pc:sldMk cId="2780953563" sldId="266"/>
        </pc:sldMkLst>
        <pc:spChg chg="mod">
          <ac:chgData name="Patrick O'Brien" userId="S::patrick.obrien@parliament.vic.gov.au::1180272d-3765-43da-abf8-cb8265581457" providerId="AD" clId="Web-{55304C13-41CE-B7C1-6A1F-ADC9D9E70350}" dt="2023-08-28T01:48:33.993" v="79" actId="20577"/>
          <ac:spMkLst>
            <pc:docMk/>
            <pc:sldMk cId="2780953563" sldId="266"/>
            <ac:spMk id="2" creationId="{53EC1E3C-5880-4F2B-865C-6B47A7821879}"/>
          </ac:spMkLst>
        </pc:spChg>
      </pc:sldChg>
      <pc:sldChg chg="modSp add replId">
        <pc:chgData name="Patrick O'Brien" userId="S::patrick.obrien@parliament.vic.gov.au::1180272d-3765-43da-abf8-cb8265581457" providerId="AD" clId="Web-{55304C13-41CE-B7C1-6A1F-ADC9D9E70350}" dt="2023-08-28T01:49:44.885" v="83" actId="20577"/>
        <pc:sldMkLst>
          <pc:docMk/>
          <pc:sldMk cId="1641121353" sldId="267"/>
        </pc:sldMkLst>
        <pc:spChg chg="mod">
          <ac:chgData name="Patrick O'Brien" userId="S::patrick.obrien@parliament.vic.gov.au::1180272d-3765-43da-abf8-cb8265581457" providerId="AD" clId="Web-{55304C13-41CE-B7C1-6A1F-ADC9D9E70350}" dt="2023-08-28T01:49:44.885" v="83" actId="20577"/>
          <ac:spMkLst>
            <pc:docMk/>
            <pc:sldMk cId="1641121353" sldId="267"/>
            <ac:spMk id="2" creationId="{53EC1E3C-5880-4F2B-865C-6B47A7821879}"/>
          </ac:spMkLst>
        </pc:spChg>
      </pc:sldChg>
      <pc:sldChg chg="modSp add replId">
        <pc:chgData name="Patrick O'Brien" userId="S::patrick.obrien@parliament.vic.gov.au::1180272d-3765-43da-abf8-cb8265581457" providerId="AD" clId="Web-{55304C13-41CE-B7C1-6A1F-ADC9D9E70350}" dt="2023-08-28T01:50:47.449" v="88" actId="20577"/>
        <pc:sldMkLst>
          <pc:docMk/>
          <pc:sldMk cId="3666380258" sldId="268"/>
        </pc:sldMkLst>
        <pc:spChg chg="mod">
          <ac:chgData name="Patrick O'Brien" userId="S::patrick.obrien@parliament.vic.gov.au::1180272d-3765-43da-abf8-cb8265581457" providerId="AD" clId="Web-{55304C13-41CE-B7C1-6A1F-ADC9D9E70350}" dt="2023-08-28T01:50:47.449" v="88" actId="20577"/>
          <ac:spMkLst>
            <pc:docMk/>
            <pc:sldMk cId="3666380258" sldId="268"/>
            <ac:spMk id="2" creationId="{53EC1E3C-5880-4F2B-865C-6B47A7821879}"/>
          </ac:spMkLst>
        </pc:spChg>
      </pc:sldChg>
      <pc:sldChg chg="new">
        <pc:chgData name="Patrick O'Brien" userId="S::patrick.obrien@parliament.vic.gov.au::1180272d-3765-43da-abf8-cb8265581457" providerId="AD" clId="Web-{55304C13-41CE-B7C1-6A1F-ADC9D9E70350}" dt="2023-08-28T01:50:49.170" v="89"/>
        <pc:sldMkLst>
          <pc:docMk/>
          <pc:sldMk cId="2494117395" sldId="269"/>
        </pc:sldMkLst>
      </pc:sldChg>
    </pc:docChg>
  </pc:docChgLst>
  <pc:docChgLst>
    <pc:chgData name="Patrick O'Brien" userId="S::patrick.obrien@parliament.vic.gov.au::1180272d-3765-43da-abf8-cb8265581457" providerId="AD" clId="Web-{2E98363C-08D0-3371-E13F-9A57E6A9D1C4}"/>
    <pc:docChg chg="delSld modSld">
      <pc:chgData name="Patrick O'Brien" userId="S::patrick.obrien@parliament.vic.gov.au::1180272d-3765-43da-abf8-cb8265581457" providerId="AD" clId="Web-{2E98363C-08D0-3371-E13F-9A57E6A9D1C4}" dt="2023-09-08T03:00:40.178" v="118" actId="20577"/>
      <pc:docMkLst>
        <pc:docMk/>
      </pc:docMkLst>
      <pc:sldChg chg="modSp">
        <pc:chgData name="Patrick O'Brien" userId="S::patrick.obrien@parliament.vic.gov.au::1180272d-3765-43da-abf8-cb8265581457" providerId="AD" clId="Web-{2E98363C-08D0-3371-E13F-9A57E6A9D1C4}" dt="2023-09-08T02:25:50.658" v="18" actId="1076"/>
        <pc:sldMkLst>
          <pc:docMk/>
          <pc:sldMk cId="1161392602" sldId="269"/>
        </pc:sldMkLst>
        <pc:spChg chg="mod">
          <ac:chgData name="Patrick O'Brien" userId="S::patrick.obrien@parliament.vic.gov.au::1180272d-3765-43da-abf8-cb8265581457" providerId="AD" clId="Web-{2E98363C-08D0-3371-E13F-9A57E6A9D1C4}" dt="2023-09-08T02:25:50.658" v="18" actId="1076"/>
          <ac:spMkLst>
            <pc:docMk/>
            <pc:sldMk cId="1161392602" sldId="269"/>
            <ac:spMk id="2" creationId="{53EC1E3C-5880-4F2B-865C-6B47A7821879}"/>
          </ac:spMkLst>
        </pc:spChg>
      </pc:sldChg>
      <pc:sldChg chg="modSp">
        <pc:chgData name="Patrick O'Brien" userId="S::patrick.obrien@parliament.vic.gov.au::1180272d-3765-43da-abf8-cb8265581457" providerId="AD" clId="Web-{2E98363C-08D0-3371-E13F-9A57E6A9D1C4}" dt="2023-09-08T02:47:41.575" v="111" actId="1076"/>
        <pc:sldMkLst>
          <pc:docMk/>
          <pc:sldMk cId="709393116" sldId="270"/>
        </pc:sldMkLst>
        <pc:spChg chg="mod">
          <ac:chgData name="Patrick O'Brien" userId="S::patrick.obrien@parliament.vic.gov.au::1180272d-3765-43da-abf8-cb8265581457" providerId="AD" clId="Web-{2E98363C-08D0-3371-E13F-9A57E6A9D1C4}" dt="2023-09-08T02:47:41.575" v="111" actId="1076"/>
          <ac:spMkLst>
            <pc:docMk/>
            <pc:sldMk cId="709393116" sldId="270"/>
            <ac:spMk id="2" creationId="{53EC1E3C-5880-4F2B-865C-6B47A7821879}"/>
          </ac:spMkLst>
        </pc:spChg>
      </pc:sldChg>
      <pc:sldChg chg="modSp">
        <pc:chgData name="Patrick O'Brien" userId="S::patrick.obrien@parliament.vic.gov.au::1180272d-3765-43da-abf8-cb8265581457" providerId="AD" clId="Web-{2E98363C-08D0-3371-E13F-9A57E6A9D1C4}" dt="2023-09-08T01:58:29.995" v="2" actId="14100"/>
        <pc:sldMkLst>
          <pc:docMk/>
          <pc:sldMk cId="2243431141" sldId="273"/>
        </pc:sldMkLst>
        <pc:picChg chg="mod">
          <ac:chgData name="Patrick O'Brien" userId="S::patrick.obrien@parliament.vic.gov.au::1180272d-3765-43da-abf8-cb8265581457" providerId="AD" clId="Web-{2E98363C-08D0-3371-E13F-9A57E6A9D1C4}" dt="2023-09-08T01:58:29.995" v="2" actId="14100"/>
          <ac:picMkLst>
            <pc:docMk/>
            <pc:sldMk cId="2243431141" sldId="273"/>
            <ac:picMk id="2" creationId="{FD373946-3B4A-775C-58E1-9F65B1D8182C}"/>
          </ac:picMkLst>
        </pc:picChg>
      </pc:sldChg>
      <pc:sldChg chg="modSp">
        <pc:chgData name="Patrick O'Brien" userId="S::patrick.obrien@parliament.vic.gov.au::1180272d-3765-43da-abf8-cb8265581457" providerId="AD" clId="Web-{2E98363C-08D0-3371-E13F-9A57E6A9D1C4}" dt="2023-09-08T02:26:24.956" v="24" actId="1076"/>
        <pc:sldMkLst>
          <pc:docMk/>
          <pc:sldMk cId="990297007" sldId="275"/>
        </pc:sldMkLst>
        <pc:spChg chg="mod">
          <ac:chgData name="Patrick O'Brien" userId="S::patrick.obrien@parliament.vic.gov.au::1180272d-3765-43da-abf8-cb8265581457" providerId="AD" clId="Web-{2E98363C-08D0-3371-E13F-9A57E6A9D1C4}" dt="2023-09-08T02:26:24.956" v="24" actId="1076"/>
          <ac:spMkLst>
            <pc:docMk/>
            <pc:sldMk cId="990297007" sldId="275"/>
            <ac:spMk id="4" creationId="{4B2EE0A8-89B4-7478-E661-1CA62A4861DC}"/>
          </ac:spMkLst>
        </pc:spChg>
      </pc:sldChg>
      <pc:sldChg chg="modSp">
        <pc:chgData name="Patrick O'Brien" userId="S::patrick.obrien@parliament.vic.gov.au::1180272d-3765-43da-abf8-cb8265581457" providerId="AD" clId="Web-{2E98363C-08D0-3371-E13F-9A57E6A9D1C4}" dt="2023-09-08T02:41:55.126" v="99" actId="1076"/>
        <pc:sldMkLst>
          <pc:docMk/>
          <pc:sldMk cId="3400990133" sldId="276"/>
        </pc:sldMkLst>
        <pc:spChg chg="mod">
          <ac:chgData name="Patrick O'Brien" userId="S::patrick.obrien@parliament.vic.gov.au::1180272d-3765-43da-abf8-cb8265581457" providerId="AD" clId="Web-{2E98363C-08D0-3371-E13F-9A57E6A9D1C4}" dt="2023-09-08T02:41:55.126" v="99" actId="1076"/>
          <ac:spMkLst>
            <pc:docMk/>
            <pc:sldMk cId="3400990133" sldId="276"/>
            <ac:spMk id="4" creationId="{4B2EE0A8-89B4-7478-E661-1CA62A4861DC}"/>
          </ac:spMkLst>
        </pc:spChg>
      </pc:sldChg>
      <pc:sldChg chg="modSp">
        <pc:chgData name="Patrick O'Brien" userId="S::patrick.obrien@parliament.vic.gov.au::1180272d-3765-43da-abf8-cb8265581457" providerId="AD" clId="Web-{2E98363C-08D0-3371-E13F-9A57E6A9D1C4}" dt="2023-09-08T02:42:45.050" v="101" actId="14100"/>
        <pc:sldMkLst>
          <pc:docMk/>
          <pc:sldMk cId="1784435331" sldId="277"/>
        </pc:sldMkLst>
        <pc:spChg chg="mod">
          <ac:chgData name="Patrick O'Brien" userId="S::patrick.obrien@parliament.vic.gov.au::1180272d-3765-43da-abf8-cb8265581457" providerId="AD" clId="Web-{2E98363C-08D0-3371-E13F-9A57E6A9D1C4}" dt="2023-09-08T02:42:45.050" v="101" actId="14100"/>
          <ac:spMkLst>
            <pc:docMk/>
            <pc:sldMk cId="1784435331" sldId="277"/>
            <ac:spMk id="4" creationId="{4B2EE0A8-89B4-7478-E661-1CA62A4861DC}"/>
          </ac:spMkLst>
        </pc:spChg>
      </pc:sldChg>
      <pc:sldChg chg="modSp">
        <pc:chgData name="Patrick O'Brien" userId="S::patrick.obrien@parliament.vic.gov.au::1180272d-3765-43da-abf8-cb8265581457" providerId="AD" clId="Web-{2E98363C-08D0-3371-E13F-9A57E6A9D1C4}" dt="2023-09-08T02:26:52.066" v="30" actId="1076"/>
        <pc:sldMkLst>
          <pc:docMk/>
          <pc:sldMk cId="885861522" sldId="280"/>
        </pc:sldMkLst>
        <pc:spChg chg="mod">
          <ac:chgData name="Patrick O'Brien" userId="S::patrick.obrien@parliament.vic.gov.au::1180272d-3765-43da-abf8-cb8265581457" providerId="AD" clId="Web-{2E98363C-08D0-3371-E13F-9A57E6A9D1C4}" dt="2023-09-08T02:26:52.066" v="30" actId="1076"/>
          <ac:spMkLst>
            <pc:docMk/>
            <pc:sldMk cId="885861522" sldId="280"/>
            <ac:spMk id="3" creationId="{5D83FFEE-F8E0-0BFB-A5C4-7D36AF47153D}"/>
          </ac:spMkLst>
        </pc:spChg>
      </pc:sldChg>
      <pc:sldChg chg="modSp">
        <pc:chgData name="Patrick O'Brien" userId="S::patrick.obrien@parliament.vic.gov.au::1180272d-3765-43da-abf8-cb8265581457" providerId="AD" clId="Web-{2E98363C-08D0-3371-E13F-9A57E6A9D1C4}" dt="2023-09-08T02:44:59.054" v="102" actId="20577"/>
        <pc:sldMkLst>
          <pc:docMk/>
          <pc:sldMk cId="2498387518" sldId="281"/>
        </pc:sldMkLst>
        <pc:spChg chg="mod">
          <ac:chgData name="Patrick O'Brien" userId="S::patrick.obrien@parliament.vic.gov.au::1180272d-3765-43da-abf8-cb8265581457" providerId="AD" clId="Web-{2E98363C-08D0-3371-E13F-9A57E6A9D1C4}" dt="2023-09-08T02:44:59.054" v="102" actId="20577"/>
          <ac:spMkLst>
            <pc:docMk/>
            <pc:sldMk cId="2498387518" sldId="281"/>
            <ac:spMk id="3" creationId="{5D83FFEE-F8E0-0BFB-A5C4-7D36AF47153D}"/>
          </ac:spMkLst>
        </pc:spChg>
      </pc:sldChg>
      <pc:sldChg chg="modSp">
        <pc:chgData name="Patrick O'Brien" userId="S::patrick.obrien@parliament.vic.gov.au::1180272d-3765-43da-abf8-cb8265581457" providerId="AD" clId="Web-{2E98363C-08D0-3371-E13F-9A57E6A9D1C4}" dt="2023-09-08T02:26:17.831" v="23" actId="1076"/>
        <pc:sldMkLst>
          <pc:docMk/>
          <pc:sldMk cId="1235905884" sldId="282"/>
        </pc:sldMkLst>
        <pc:spChg chg="mod">
          <ac:chgData name="Patrick O'Brien" userId="S::patrick.obrien@parliament.vic.gov.au::1180272d-3765-43da-abf8-cb8265581457" providerId="AD" clId="Web-{2E98363C-08D0-3371-E13F-9A57E6A9D1C4}" dt="2023-09-08T02:26:17.831" v="23" actId="1076"/>
          <ac:spMkLst>
            <pc:docMk/>
            <pc:sldMk cId="1235905884" sldId="282"/>
            <ac:spMk id="3" creationId="{5D83FFEE-F8E0-0BFB-A5C4-7D36AF47153D}"/>
          </ac:spMkLst>
        </pc:spChg>
      </pc:sldChg>
      <pc:sldChg chg="modSp">
        <pc:chgData name="Patrick O'Brien" userId="S::patrick.obrien@parliament.vic.gov.au::1180272d-3765-43da-abf8-cb8265581457" providerId="AD" clId="Web-{2E98363C-08D0-3371-E13F-9A57E6A9D1C4}" dt="2023-09-08T02:25:55.268" v="19" actId="1076"/>
        <pc:sldMkLst>
          <pc:docMk/>
          <pc:sldMk cId="3251371766" sldId="283"/>
        </pc:sldMkLst>
        <pc:spChg chg="mod">
          <ac:chgData name="Patrick O'Brien" userId="S::patrick.obrien@parliament.vic.gov.au::1180272d-3765-43da-abf8-cb8265581457" providerId="AD" clId="Web-{2E98363C-08D0-3371-E13F-9A57E6A9D1C4}" dt="2023-09-08T02:25:55.268" v="19" actId="1076"/>
          <ac:spMkLst>
            <pc:docMk/>
            <pc:sldMk cId="3251371766" sldId="283"/>
            <ac:spMk id="3" creationId="{5D83FFEE-F8E0-0BFB-A5C4-7D36AF47153D}"/>
          </ac:spMkLst>
        </pc:spChg>
      </pc:sldChg>
      <pc:sldChg chg="modSp">
        <pc:chgData name="Patrick O'Brien" userId="S::patrick.obrien@parliament.vic.gov.au::1180272d-3765-43da-abf8-cb8265581457" providerId="AD" clId="Web-{2E98363C-08D0-3371-E13F-9A57E6A9D1C4}" dt="2023-09-08T02:25:40.424" v="16" actId="1076"/>
        <pc:sldMkLst>
          <pc:docMk/>
          <pc:sldMk cId="1720430676" sldId="285"/>
        </pc:sldMkLst>
        <pc:spChg chg="mod">
          <ac:chgData name="Patrick O'Brien" userId="S::patrick.obrien@parliament.vic.gov.au::1180272d-3765-43da-abf8-cb8265581457" providerId="AD" clId="Web-{2E98363C-08D0-3371-E13F-9A57E6A9D1C4}" dt="2023-09-08T02:25:40.424" v="16" actId="1076"/>
          <ac:spMkLst>
            <pc:docMk/>
            <pc:sldMk cId="1720430676" sldId="285"/>
            <ac:spMk id="3" creationId="{5D83FFEE-F8E0-0BFB-A5C4-7D36AF47153D}"/>
          </ac:spMkLst>
        </pc:spChg>
      </pc:sldChg>
      <pc:sldChg chg="modSp">
        <pc:chgData name="Patrick O'Brien" userId="S::patrick.obrien@parliament.vic.gov.au::1180272d-3765-43da-abf8-cb8265581457" providerId="AD" clId="Web-{2E98363C-08D0-3371-E13F-9A57E6A9D1C4}" dt="2023-09-08T02:49:17.703" v="115" actId="20577"/>
        <pc:sldMkLst>
          <pc:docMk/>
          <pc:sldMk cId="1239224154" sldId="286"/>
        </pc:sldMkLst>
        <pc:spChg chg="mod">
          <ac:chgData name="Patrick O'Brien" userId="S::patrick.obrien@parliament.vic.gov.au::1180272d-3765-43da-abf8-cb8265581457" providerId="AD" clId="Web-{2E98363C-08D0-3371-E13F-9A57E6A9D1C4}" dt="2023-09-08T02:49:17.703" v="115" actId="20577"/>
          <ac:spMkLst>
            <pc:docMk/>
            <pc:sldMk cId="1239224154" sldId="286"/>
            <ac:spMk id="3" creationId="{5D83FFEE-F8E0-0BFB-A5C4-7D36AF47153D}"/>
          </ac:spMkLst>
        </pc:spChg>
      </pc:sldChg>
      <pc:sldChg chg="modSp">
        <pc:chgData name="Patrick O'Brien" userId="S::patrick.obrien@parliament.vic.gov.au::1180272d-3765-43da-abf8-cb8265581457" providerId="AD" clId="Web-{2E98363C-08D0-3371-E13F-9A57E6A9D1C4}" dt="2023-09-08T02:27:36.802" v="47" actId="20577"/>
        <pc:sldMkLst>
          <pc:docMk/>
          <pc:sldMk cId="1298624612" sldId="287"/>
        </pc:sldMkLst>
        <pc:spChg chg="mod">
          <ac:chgData name="Patrick O'Brien" userId="S::patrick.obrien@parliament.vic.gov.au::1180272d-3765-43da-abf8-cb8265581457" providerId="AD" clId="Web-{2E98363C-08D0-3371-E13F-9A57E6A9D1C4}" dt="2023-09-08T02:27:36.802" v="47" actId="20577"/>
          <ac:spMkLst>
            <pc:docMk/>
            <pc:sldMk cId="1298624612" sldId="287"/>
            <ac:spMk id="3" creationId="{5D83FFEE-F8E0-0BFB-A5C4-7D36AF47153D}"/>
          </ac:spMkLst>
        </pc:spChg>
      </pc:sldChg>
      <pc:sldChg chg="modSp">
        <pc:chgData name="Patrick O'Brien" userId="S::patrick.obrien@parliament.vic.gov.au::1180272d-3765-43da-abf8-cb8265581457" providerId="AD" clId="Web-{2E98363C-08D0-3371-E13F-9A57E6A9D1C4}" dt="2023-09-08T02:27:43.209" v="48" actId="1076"/>
        <pc:sldMkLst>
          <pc:docMk/>
          <pc:sldMk cId="2296143094" sldId="288"/>
        </pc:sldMkLst>
        <pc:spChg chg="mod">
          <ac:chgData name="Patrick O'Brien" userId="S::patrick.obrien@parliament.vic.gov.au::1180272d-3765-43da-abf8-cb8265581457" providerId="AD" clId="Web-{2E98363C-08D0-3371-E13F-9A57E6A9D1C4}" dt="2023-09-08T02:27:43.209" v="48" actId="1076"/>
          <ac:spMkLst>
            <pc:docMk/>
            <pc:sldMk cId="2296143094" sldId="288"/>
            <ac:spMk id="3" creationId="{5D83FFEE-F8E0-0BFB-A5C4-7D36AF47153D}"/>
          </ac:spMkLst>
        </pc:spChg>
      </pc:sldChg>
      <pc:sldChg chg="modSp">
        <pc:chgData name="Patrick O'Brien" userId="S::patrick.obrien@parliament.vic.gov.au::1180272d-3765-43da-abf8-cb8265581457" providerId="AD" clId="Web-{2E98363C-08D0-3371-E13F-9A57E6A9D1C4}" dt="2023-09-08T02:27:49.959" v="49" actId="1076"/>
        <pc:sldMkLst>
          <pc:docMk/>
          <pc:sldMk cId="2342911113" sldId="289"/>
        </pc:sldMkLst>
        <pc:spChg chg="mod">
          <ac:chgData name="Patrick O'Brien" userId="S::patrick.obrien@parliament.vic.gov.au::1180272d-3765-43da-abf8-cb8265581457" providerId="AD" clId="Web-{2E98363C-08D0-3371-E13F-9A57E6A9D1C4}" dt="2023-09-08T02:27:49.959" v="49" actId="1076"/>
          <ac:spMkLst>
            <pc:docMk/>
            <pc:sldMk cId="2342911113" sldId="289"/>
            <ac:spMk id="3" creationId="{5D83FFEE-F8E0-0BFB-A5C4-7D36AF47153D}"/>
          </ac:spMkLst>
        </pc:spChg>
      </pc:sldChg>
      <pc:sldChg chg="modSp">
        <pc:chgData name="Patrick O'Brien" userId="S::patrick.obrien@parliament.vic.gov.au::1180272d-3765-43da-abf8-cb8265581457" providerId="AD" clId="Web-{2E98363C-08D0-3371-E13F-9A57E6A9D1C4}" dt="2023-09-08T02:27:53.412" v="50" actId="1076"/>
        <pc:sldMkLst>
          <pc:docMk/>
          <pc:sldMk cId="2493748400" sldId="290"/>
        </pc:sldMkLst>
        <pc:spChg chg="mod">
          <ac:chgData name="Patrick O'Brien" userId="S::patrick.obrien@parliament.vic.gov.au::1180272d-3765-43da-abf8-cb8265581457" providerId="AD" clId="Web-{2E98363C-08D0-3371-E13F-9A57E6A9D1C4}" dt="2023-09-08T02:27:53.412" v="50" actId="1076"/>
          <ac:spMkLst>
            <pc:docMk/>
            <pc:sldMk cId="2493748400" sldId="290"/>
            <ac:spMk id="3" creationId="{5D83FFEE-F8E0-0BFB-A5C4-7D36AF47153D}"/>
          </ac:spMkLst>
        </pc:spChg>
      </pc:sldChg>
      <pc:sldChg chg="modSp">
        <pc:chgData name="Patrick O'Brien" userId="S::patrick.obrien@parliament.vic.gov.au::1180272d-3765-43da-abf8-cb8265581457" providerId="AD" clId="Web-{2E98363C-08D0-3371-E13F-9A57E6A9D1C4}" dt="2023-09-08T02:27:59.178" v="51" actId="1076"/>
        <pc:sldMkLst>
          <pc:docMk/>
          <pc:sldMk cId="1582224313" sldId="291"/>
        </pc:sldMkLst>
        <pc:spChg chg="mod">
          <ac:chgData name="Patrick O'Brien" userId="S::patrick.obrien@parliament.vic.gov.au::1180272d-3765-43da-abf8-cb8265581457" providerId="AD" clId="Web-{2E98363C-08D0-3371-E13F-9A57E6A9D1C4}" dt="2023-09-08T02:27:59.178" v="51" actId="1076"/>
          <ac:spMkLst>
            <pc:docMk/>
            <pc:sldMk cId="1582224313" sldId="291"/>
            <ac:spMk id="3" creationId="{5D83FFEE-F8E0-0BFB-A5C4-7D36AF47153D}"/>
          </ac:spMkLst>
        </pc:spChg>
      </pc:sldChg>
      <pc:sldChg chg="modSp">
        <pc:chgData name="Patrick O'Brien" userId="S::patrick.obrien@parliament.vic.gov.au::1180272d-3765-43da-abf8-cb8265581457" providerId="AD" clId="Web-{2E98363C-08D0-3371-E13F-9A57E6A9D1C4}" dt="2023-09-08T02:28:22.476" v="61" actId="20577"/>
        <pc:sldMkLst>
          <pc:docMk/>
          <pc:sldMk cId="70321394" sldId="292"/>
        </pc:sldMkLst>
        <pc:spChg chg="mod">
          <ac:chgData name="Patrick O'Brien" userId="S::patrick.obrien@parliament.vic.gov.au::1180272d-3765-43da-abf8-cb8265581457" providerId="AD" clId="Web-{2E98363C-08D0-3371-E13F-9A57E6A9D1C4}" dt="2023-09-08T02:28:22.476" v="61" actId="20577"/>
          <ac:spMkLst>
            <pc:docMk/>
            <pc:sldMk cId="70321394" sldId="292"/>
            <ac:spMk id="3" creationId="{5D83FFEE-F8E0-0BFB-A5C4-7D36AF47153D}"/>
          </ac:spMkLst>
        </pc:spChg>
      </pc:sldChg>
      <pc:sldChg chg="modSp">
        <pc:chgData name="Patrick O'Brien" userId="S::patrick.obrien@parliament.vic.gov.au::1180272d-3765-43da-abf8-cb8265581457" providerId="AD" clId="Web-{2E98363C-08D0-3371-E13F-9A57E6A9D1C4}" dt="2023-09-08T02:26:33.972" v="26" actId="1076"/>
        <pc:sldMkLst>
          <pc:docMk/>
          <pc:sldMk cId="403152897" sldId="303"/>
        </pc:sldMkLst>
        <pc:spChg chg="mod">
          <ac:chgData name="Patrick O'Brien" userId="S::patrick.obrien@parliament.vic.gov.au::1180272d-3765-43da-abf8-cb8265581457" providerId="AD" clId="Web-{2E98363C-08D0-3371-E13F-9A57E6A9D1C4}" dt="2023-09-08T02:26:33.972" v="26" actId="1076"/>
          <ac:spMkLst>
            <pc:docMk/>
            <pc:sldMk cId="403152897" sldId="303"/>
            <ac:spMk id="4" creationId="{4B2EE0A8-89B4-7478-E661-1CA62A4861DC}"/>
          </ac:spMkLst>
        </pc:spChg>
      </pc:sldChg>
      <pc:sldChg chg="modSp">
        <pc:chgData name="Patrick O'Brien" userId="S::patrick.obrien@parliament.vic.gov.au::1180272d-3765-43da-abf8-cb8265581457" providerId="AD" clId="Web-{2E98363C-08D0-3371-E13F-9A57E6A9D1C4}" dt="2023-09-08T02:28:48.914" v="69" actId="1076"/>
        <pc:sldMkLst>
          <pc:docMk/>
          <pc:sldMk cId="1760679320" sldId="313"/>
        </pc:sldMkLst>
        <pc:spChg chg="mod">
          <ac:chgData name="Patrick O'Brien" userId="S::patrick.obrien@parliament.vic.gov.au::1180272d-3765-43da-abf8-cb8265581457" providerId="AD" clId="Web-{2E98363C-08D0-3371-E13F-9A57E6A9D1C4}" dt="2023-09-08T02:28:48.914" v="69" actId="1076"/>
          <ac:spMkLst>
            <pc:docMk/>
            <pc:sldMk cId="1760679320" sldId="313"/>
            <ac:spMk id="4" creationId="{4B2EE0A8-89B4-7478-E661-1CA62A4861DC}"/>
          </ac:spMkLst>
        </pc:spChg>
      </pc:sldChg>
      <pc:sldChg chg="modSp">
        <pc:chgData name="Patrick O'Brien" userId="S::patrick.obrien@parliament.vic.gov.au::1180272d-3765-43da-abf8-cb8265581457" providerId="AD" clId="Web-{2E98363C-08D0-3371-E13F-9A57E6A9D1C4}" dt="2023-09-08T02:29:04.914" v="74" actId="1076"/>
        <pc:sldMkLst>
          <pc:docMk/>
          <pc:sldMk cId="2179744747" sldId="314"/>
        </pc:sldMkLst>
        <pc:spChg chg="mod">
          <ac:chgData name="Patrick O'Brien" userId="S::patrick.obrien@parliament.vic.gov.au::1180272d-3765-43da-abf8-cb8265581457" providerId="AD" clId="Web-{2E98363C-08D0-3371-E13F-9A57E6A9D1C4}" dt="2023-09-08T02:29:04.914" v="74" actId="1076"/>
          <ac:spMkLst>
            <pc:docMk/>
            <pc:sldMk cId="2179744747" sldId="314"/>
            <ac:spMk id="4" creationId="{4B2EE0A8-89B4-7478-E661-1CA62A4861DC}"/>
          </ac:spMkLst>
        </pc:spChg>
      </pc:sldChg>
      <pc:sldChg chg="modSp">
        <pc:chgData name="Patrick O'Brien" userId="S::patrick.obrien@parliament.vic.gov.au::1180272d-3765-43da-abf8-cb8265581457" providerId="AD" clId="Web-{2E98363C-08D0-3371-E13F-9A57E6A9D1C4}" dt="2023-09-08T02:29:16.774" v="77" actId="14100"/>
        <pc:sldMkLst>
          <pc:docMk/>
          <pc:sldMk cId="1923538920" sldId="315"/>
        </pc:sldMkLst>
        <pc:spChg chg="mod">
          <ac:chgData name="Patrick O'Brien" userId="S::patrick.obrien@parliament.vic.gov.au::1180272d-3765-43da-abf8-cb8265581457" providerId="AD" clId="Web-{2E98363C-08D0-3371-E13F-9A57E6A9D1C4}" dt="2023-09-08T02:29:16.774" v="77" actId="14100"/>
          <ac:spMkLst>
            <pc:docMk/>
            <pc:sldMk cId="1923538920" sldId="315"/>
            <ac:spMk id="4" creationId="{4B2EE0A8-89B4-7478-E661-1CA62A4861DC}"/>
          </ac:spMkLst>
        </pc:spChg>
      </pc:sldChg>
      <pc:sldChg chg="modSp">
        <pc:chgData name="Patrick O'Brien" userId="S::patrick.obrien@parliament.vic.gov.au::1180272d-3765-43da-abf8-cb8265581457" providerId="AD" clId="Web-{2E98363C-08D0-3371-E13F-9A57E6A9D1C4}" dt="2023-09-08T02:54:21.197" v="116" actId="1076"/>
        <pc:sldMkLst>
          <pc:docMk/>
          <pc:sldMk cId="751567182" sldId="316"/>
        </pc:sldMkLst>
        <pc:spChg chg="mod">
          <ac:chgData name="Patrick O'Brien" userId="S::patrick.obrien@parliament.vic.gov.au::1180272d-3765-43da-abf8-cb8265581457" providerId="AD" clId="Web-{2E98363C-08D0-3371-E13F-9A57E6A9D1C4}" dt="2023-09-08T02:54:21.197" v="116" actId="1076"/>
          <ac:spMkLst>
            <pc:docMk/>
            <pc:sldMk cId="751567182" sldId="316"/>
            <ac:spMk id="4" creationId="{4B2EE0A8-89B4-7478-E661-1CA62A4861DC}"/>
          </ac:spMkLst>
        </pc:spChg>
      </pc:sldChg>
      <pc:sldChg chg="modSp">
        <pc:chgData name="Patrick O'Brien" userId="S::patrick.obrien@parliament.vic.gov.au::1180272d-3765-43da-abf8-cb8265581457" providerId="AD" clId="Web-{2E98363C-08D0-3371-E13F-9A57E6A9D1C4}" dt="2023-09-08T02:29:35.947" v="80" actId="1076"/>
        <pc:sldMkLst>
          <pc:docMk/>
          <pc:sldMk cId="1233212373" sldId="318"/>
        </pc:sldMkLst>
        <pc:spChg chg="mod">
          <ac:chgData name="Patrick O'Brien" userId="S::patrick.obrien@parliament.vic.gov.au::1180272d-3765-43da-abf8-cb8265581457" providerId="AD" clId="Web-{2E98363C-08D0-3371-E13F-9A57E6A9D1C4}" dt="2023-09-08T02:29:35.947" v="80" actId="1076"/>
          <ac:spMkLst>
            <pc:docMk/>
            <pc:sldMk cId="1233212373" sldId="318"/>
            <ac:spMk id="4" creationId="{4B2EE0A8-89B4-7478-E661-1CA62A4861DC}"/>
          </ac:spMkLst>
        </pc:spChg>
      </pc:sldChg>
      <pc:sldChg chg="modSp">
        <pc:chgData name="Patrick O'Brien" userId="S::patrick.obrien@parliament.vic.gov.au::1180272d-3765-43da-abf8-cb8265581457" providerId="AD" clId="Web-{2E98363C-08D0-3371-E13F-9A57E6A9D1C4}" dt="2023-09-08T02:30:45.668" v="83" actId="1076"/>
        <pc:sldMkLst>
          <pc:docMk/>
          <pc:sldMk cId="3150493576" sldId="319"/>
        </pc:sldMkLst>
        <pc:spChg chg="mod">
          <ac:chgData name="Patrick O'Brien" userId="S::patrick.obrien@parliament.vic.gov.au::1180272d-3765-43da-abf8-cb8265581457" providerId="AD" clId="Web-{2E98363C-08D0-3371-E13F-9A57E6A9D1C4}" dt="2023-09-08T02:30:45.668" v="83" actId="1076"/>
          <ac:spMkLst>
            <pc:docMk/>
            <pc:sldMk cId="3150493576" sldId="319"/>
            <ac:spMk id="4" creationId="{4B2EE0A8-89B4-7478-E661-1CA62A4861DC}"/>
          </ac:spMkLst>
        </pc:spChg>
      </pc:sldChg>
      <pc:sldChg chg="modSp">
        <pc:chgData name="Patrick O'Brien" userId="S::patrick.obrien@parliament.vic.gov.au::1180272d-3765-43da-abf8-cb8265581457" providerId="AD" clId="Web-{2E98363C-08D0-3371-E13F-9A57E6A9D1C4}" dt="2023-09-08T02:30:51.371" v="84" actId="1076"/>
        <pc:sldMkLst>
          <pc:docMk/>
          <pc:sldMk cId="3637422648" sldId="321"/>
        </pc:sldMkLst>
        <pc:picChg chg="mod">
          <ac:chgData name="Patrick O'Brien" userId="S::patrick.obrien@parliament.vic.gov.au::1180272d-3765-43da-abf8-cb8265581457" providerId="AD" clId="Web-{2E98363C-08D0-3371-E13F-9A57E6A9D1C4}" dt="2023-09-08T02:30:51.371" v="84" actId="1076"/>
          <ac:picMkLst>
            <pc:docMk/>
            <pc:sldMk cId="3637422648" sldId="321"/>
            <ac:picMk id="2" creationId="{39E1E2E0-00AF-372C-A2C4-93399C7283FB}"/>
          </ac:picMkLst>
        </pc:picChg>
      </pc:sldChg>
      <pc:sldChg chg="modSp">
        <pc:chgData name="Patrick O'Brien" userId="S::patrick.obrien@parliament.vic.gov.au::1180272d-3765-43da-abf8-cb8265581457" providerId="AD" clId="Web-{2E98363C-08D0-3371-E13F-9A57E6A9D1C4}" dt="2023-09-08T02:31:03.262" v="86" actId="1076"/>
        <pc:sldMkLst>
          <pc:docMk/>
          <pc:sldMk cId="1024145899" sldId="322"/>
        </pc:sldMkLst>
        <pc:spChg chg="mod">
          <ac:chgData name="Patrick O'Brien" userId="S::patrick.obrien@parliament.vic.gov.au::1180272d-3765-43da-abf8-cb8265581457" providerId="AD" clId="Web-{2E98363C-08D0-3371-E13F-9A57E6A9D1C4}" dt="2023-09-08T02:31:03.262" v="86" actId="1076"/>
          <ac:spMkLst>
            <pc:docMk/>
            <pc:sldMk cId="1024145899" sldId="322"/>
            <ac:spMk id="4" creationId="{4B2EE0A8-89B4-7478-E661-1CA62A4861DC}"/>
          </ac:spMkLst>
        </pc:spChg>
      </pc:sldChg>
      <pc:sldChg chg="modSp">
        <pc:chgData name="Patrick O'Brien" userId="S::patrick.obrien@parliament.vic.gov.au::1180272d-3765-43da-abf8-cb8265581457" providerId="AD" clId="Web-{2E98363C-08D0-3371-E13F-9A57E6A9D1C4}" dt="2023-09-08T02:31:09.200" v="87" actId="1076"/>
        <pc:sldMkLst>
          <pc:docMk/>
          <pc:sldMk cId="1903903350" sldId="323"/>
        </pc:sldMkLst>
        <pc:spChg chg="mod">
          <ac:chgData name="Patrick O'Brien" userId="S::patrick.obrien@parliament.vic.gov.au::1180272d-3765-43da-abf8-cb8265581457" providerId="AD" clId="Web-{2E98363C-08D0-3371-E13F-9A57E6A9D1C4}" dt="2023-09-08T02:31:09.200" v="87" actId="1076"/>
          <ac:spMkLst>
            <pc:docMk/>
            <pc:sldMk cId="1903903350" sldId="323"/>
            <ac:spMk id="4" creationId="{4B2EE0A8-89B4-7478-E661-1CA62A4861DC}"/>
          </ac:spMkLst>
        </pc:spChg>
      </pc:sldChg>
      <pc:sldChg chg="modSp">
        <pc:chgData name="Patrick O'Brien" userId="S::patrick.obrien@parliament.vic.gov.au::1180272d-3765-43da-abf8-cb8265581457" providerId="AD" clId="Web-{2E98363C-08D0-3371-E13F-9A57E6A9D1C4}" dt="2023-09-08T02:31:22.559" v="89" actId="1076"/>
        <pc:sldMkLst>
          <pc:docMk/>
          <pc:sldMk cId="1324199993" sldId="325"/>
        </pc:sldMkLst>
        <pc:spChg chg="mod">
          <ac:chgData name="Patrick O'Brien" userId="S::patrick.obrien@parliament.vic.gov.au::1180272d-3765-43da-abf8-cb8265581457" providerId="AD" clId="Web-{2E98363C-08D0-3371-E13F-9A57E6A9D1C4}" dt="2023-09-08T02:31:22.559" v="89" actId="1076"/>
          <ac:spMkLst>
            <pc:docMk/>
            <pc:sldMk cId="1324199993" sldId="325"/>
            <ac:spMk id="4" creationId="{4B2EE0A8-89B4-7478-E661-1CA62A4861DC}"/>
          </ac:spMkLst>
        </pc:spChg>
      </pc:sldChg>
      <pc:sldChg chg="modSp">
        <pc:chgData name="Patrick O'Brien" userId="S::patrick.obrien@parliament.vic.gov.au::1180272d-3765-43da-abf8-cb8265581457" providerId="AD" clId="Web-{2E98363C-08D0-3371-E13F-9A57E6A9D1C4}" dt="2023-09-08T02:31:56.107" v="93" actId="14100"/>
        <pc:sldMkLst>
          <pc:docMk/>
          <pc:sldMk cId="3660234815" sldId="327"/>
        </pc:sldMkLst>
        <pc:spChg chg="mod">
          <ac:chgData name="Patrick O'Brien" userId="S::patrick.obrien@parliament.vic.gov.au::1180272d-3765-43da-abf8-cb8265581457" providerId="AD" clId="Web-{2E98363C-08D0-3371-E13F-9A57E6A9D1C4}" dt="2023-09-08T02:31:56.107" v="93" actId="14100"/>
          <ac:spMkLst>
            <pc:docMk/>
            <pc:sldMk cId="3660234815" sldId="327"/>
            <ac:spMk id="4" creationId="{4B2EE0A8-89B4-7478-E661-1CA62A4861DC}"/>
          </ac:spMkLst>
        </pc:spChg>
      </pc:sldChg>
      <pc:sldChg chg="modSp">
        <pc:chgData name="Patrick O'Brien" userId="S::patrick.obrien@parliament.vic.gov.au::1180272d-3765-43da-abf8-cb8265581457" providerId="AD" clId="Web-{2E98363C-08D0-3371-E13F-9A57E6A9D1C4}" dt="2023-09-08T02:32:08.233" v="95" actId="1076"/>
        <pc:sldMkLst>
          <pc:docMk/>
          <pc:sldMk cId="1690840385" sldId="328"/>
        </pc:sldMkLst>
        <pc:spChg chg="mod">
          <ac:chgData name="Patrick O'Brien" userId="S::patrick.obrien@parliament.vic.gov.au::1180272d-3765-43da-abf8-cb8265581457" providerId="AD" clId="Web-{2E98363C-08D0-3371-E13F-9A57E6A9D1C4}" dt="2023-09-08T02:32:08.233" v="95" actId="1076"/>
          <ac:spMkLst>
            <pc:docMk/>
            <pc:sldMk cId="1690840385" sldId="328"/>
            <ac:spMk id="4" creationId="{4B2EE0A8-89B4-7478-E661-1CA62A4861DC}"/>
          </ac:spMkLst>
        </pc:spChg>
      </pc:sldChg>
      <pc:sldChg chg="modSp">
        <pc:chgData name="Patrick O'Brien" userId="S::patrick.obrien@parliament.vic.gov.au::1180272d-3765-43da-abf8-cb8265581457" providerId="AD" clId="Web-{2E98363C-08D0-3371-E13F-9A57E6A9D1C4}" dt="2023-09-08T03:00:40.178" v="118" actId="20577"/>
        <pc:sldMkLst>
          <pc:docMk/>
          <pc:sldMk cId="1843884136" sldId="329"/>
        </pc:sldMkLst>
        <pc:spChg chg="mod">
          <ac:chgData name="Patrick O'Brien" userId="S::patrick.obrien@parliament.vic.gov.au::1180272d-3765-43da-abf8-cb8265581457" providerId="AD" clId="Web-{2E98363C-08D0-3371-E13F-9A57E6A9D1C4}" dt="2023-09-08T03:00:40.178" v="118" actId="20577"/>
          <ac:spMkLst>
            <pc:docMk/>
            <pc:sldMk cId="1843884136" sldId="329"/>
            <ac:spMk id="4" creationId="{4B2EE0A8-89B4-7478-E661-1CA62A4861DC}"/>
          </ac:spMkLst>
        </pc:spChg>
      </pc:sldChg>
      <pc:sldChg chg="modSp">
        <pc:chgData name="Patrick O'Brien" userId="S::patrick.obrien@parliament.vic.gov.au::1180272d-3765-43da-abf8-cb8265581457" providerId="AD" clId="Web-{2E98363C-08D0-3371-E13F-9A57E6A9D1C4}" dt="2023-09-08T02:30:34.589" v="81" actId="14100"/>
        <pc:sldMkLst>
          <pc:docMk/>
          <pc:sldMk cId="3790380788" sldId="330"/>
        </pc:sldMkLst>
        <pc:spChg chg="mod">
          <ac:chgData name="Patrick O'Brien" userId="S::patrick.obrien@parliament.vic.gov.au::1180272d-3765-43da-abf8-cb8265581457" providerId="AD" clId="Web-{2E98363C-08D0-3371-E13F-9A57E6A9D1C4}" dt="2023-09-08T02:30:34.589" v="81" actId="14100"/>
          <ac:spMkLst>
            <pc:docMk/>
            <pc:sldMk cId="3790380788" sldId="330"/>
            <ac:spMk id="4" creationId="{4B2EE0A8-89B4-7478-E661-1CA62A4861DC}"/>
          </ac:spMkLst>
        </pc:spChg>
      </pc:sldChg>
      <pc:sldChg chg="modSp">
        <pc:chgData name="Patrick O'Brien" userId="S::patrick.obrien@parliament.vic.gov.au::1180272d-3765-43da-abf8-cb8265581457" providerId="AD" clId="Web-{2E98363C-08D0-3371-E13F-9A57E6A9D1C4}" dt="2023-09-08T02:31:44.857" v="91" actId="1076"/>
        <pc:sldMkLst>
          <pc:docMk/>
          <pc:sldMk cId="2164163766" sldId="333"/>
        </pc:sldMkLst>
        <pc:spChg chg="mod">
          <ac:chgData name="Patrick O'Brien" userId="S::patrick.obrien@parliament.vic.gov.au::1180272d-3765-43da-abf8-cb8265581457" providerId="AD" clId="Web-{2E98363C-08D0-3371-E13F-9A57E6A9D1C4}" dt="2023-09-08T02:31:44.857" v="91" actId="1076"/>
          <ac:spMkLst>
            <pc:docMk/>
            <pc:sldMk cId="2164163766" sldId="333"/>
            <ac:spMk id="4" creationId="{4B2EE0A8-89B4-7478-E661-1CA62A4861DC}"/>
          </ac:spMkLst>
        </pc:spChg>
      </pc:sldChg>
      <pc:sldChg chg="del">
        <pc:chgData name="Patrick O'Brien" userId="S::patrick.obrien@parliament.vic.gov.au::1180272d-3765-43da-abf8-cb8265581457" providerId="AD" clId="Web-{2E98363C-08D0-3371-E13F-9A57E6A9D1C4}" dt="2023-09-08T02:20:58.352" v="14"/>
        <pc:sldMkLst>
          <pc:docMk/>
          <pc:sldMk cId="1551447083" sldId="334"/>
        </pc:sldMkLst>
      </pc:sldChg>
      <pc:sldChg chg="modSp">
        <pc:chgData name="Patrick O'Brien" userId="S::patrick.obrien@parliament.vic.gov.au::1180272d-3765-43da-abf8-cb8265581457" providerId="AD" clId="Web-{2E98363C-08D0-3371-E13F-9A57E6A9D1C4}" dt="2023-09-08T02:47:32.621" v="110" actId="20577"/>
        <pc:sldMkLst>
          <pc:docMk/>
          <pc:sldMk cId="2388350464" sldId="335"/>
        </pc:sldMkLst>
        <pc:spChg chg="mod">
          <ac:chgData name="Patrick O'Brien" userId="S::patrick.obrien@parliament.vic.gov.au::1180272d-3765-43da-abf8-cb8265581457" providerId="AD" clId="Web-{2E98363C-08D0-3371-E13F-9A57E6A9D1C4}" dt="2023-09-08T02:47:32.621" v="110" actId="20577"/>
          <ac:spMkLst>
            <pc:docMk/>
            <pc:sldMk cId="2388350464" sldId="335"/>
            <ac:spMk id="2" creationId="{53EC1E3C-5880-4F2B-865C-6B47A7821879}"/>
          </ac:spMkLst>
        </pc:spChg>
      </pc:sldChg>
      <pc:sldChg chg="modSp">
        <pc:chgData name="Patrick O'Brien" userId="S::patrick.obrien@parliament.vic.gov.au::1180272d-3765-43da-abf8-cb8265581457" providerId="AD" clId="Web-{2E98363C-08D0-3371-E13F-9A57E6A9D1C4}" dt="2023-09-08T02:28:36.367" v="64" actId="1076"/>
        <pc:sldMkLst>
          <pc:docMk/>
          <pc:sldMk cId="3590538375" sldId="336"/>
        </pc:sldMkLst>
        <pc:spChg chg="mod">
          <ac:chgData name="Patrick O'Brien" userId="S::patrick.obrien@parliament.vic.gov.au::1180272d-3765-43da-abf8-cb8265581457" providerId="AD" clId="Web-{2E98363C-08D0-3371-E13F-9A57E6A9D1C4}" dt="2023-09-08T02:28:36.367" v="64" actId="1076"/>
          <ac:spMkLst>
            <pc:docMk/>
            <pc:sldMk cId="3590538375" sldId="336"/>
            <ac:spMk id="4" creationId="{4B2EE0A8-89B4-7478-E661-1CA62A4861DC}"/>
          </ac:spMkLst>
        </pc:spChg>
      </pc:sldChg>
      <pc:sldChg chg="modSp">
        <pc:chgData name="Patrick O'Brien" userId="S::patrick.obrien@parliament.vic.gov.au::1180272d-3765-43da-abf8-cb8265581457" providerId="AD" clId="Web-{2E98363C-08D0-3371-E13F-9A57E6A9D1C4}" dt="2023-09-08T02:26:07.081" v="21" actId="1076"/>
        <pc:sldMkLst>
          <pc:docMk/>
          <pc:sldMk cId="268978234" sldId="337"/>
        </pc:sldMkLst>
        <pc:spChg chg="mod">
          <ac:chgData name="Patrick O'Brien" userId="S::patrick.obrien@parliament.vic.gov.au::1180272d-3765-43da-abf8-cb8265581457" providerId="AD" clId="Web-{2E98363C-08D0-3371-E13F-9A57E6A9D1C4}" dt="2023-09-08T02:26:07.081" v="21" actId="1076"/>
          <ac:spMkLst>
            <pc:docMk/>
            <pc:sldMk cId="268978234" sldId="337"/>
            <ac:spMk id="4" creationId="{4B2EE0A8-89B4-7478-E661-1CA62A4861DC}"/>
          </ac:spMkLst>
        </pc:spChg>
      </pc:sldChg>
      <pc:sldChg chg="del">
        <pc:chgData name="Patrick O'Brien" userId="S::patrick.obrien@parliament.vic.gov.au::1180272d-3765-43da-abf8-cb8265581457" providerId="AD" clId="Web-{2E98363C-08D0-3371-E13F-9A57E6A9D1C4}" dt="2023-09-08T02:20:46.492" v="13"/>
        <pc:sldMkLst>
          <pc:docMk/>
          <pc:sldMk cId="1067535609" sldId="339"/>
        </pc:sldMkLst>
      </pc:sldChg>
      <pc:sldChg chg="del">
        <pc:chgData name="Patrick O'Brien" userId="S::patrick.obrien@parliament.vic.gov.au::1180272d-3765-43da-abf8-cb8265581457" providerId="AD" clId="Web-{2E98363C-08D0-3371-E13F-9A57E6A9D1C4}" dt="2023-09-08T02:24:45.828" v="15"/>
        <pc:sldMkLst>
          <pc:docMk/>
          <pc:sldMk cId="1989305767" sldId="340"/>
        </pc:sldMkLst>
      </pc:sldChg>
      <pc:sldChg chg="modSp">
        <pc:chgData name="Patrick O'Brien" userId="S::patrick.obrien@parliament.vic.gov.au::1180272d-3765-43da-abf8-cb8265581457" providerId="AD" clId="Web-{2E98363C-08D0-3371-E13F-9A57E6A9D1C4}" dt="2023-09-08T02:26:11.534" v="22" actId="1076"/>
        <pc:sldMkLst>
          <pc:docMk/>
          <pc:sldMk cId="3825805262" sldId="341"/>
        </pc:sldMkLst>
        <pc:spChg chg="mod">
          <ac:chgData name="Patrick O'Brien" userId="S::patrick.obrien@parliament.vic.gov.au::1180272d-3765-43da-abf8-cb8265581457" providerId="AD" clId="Web-{2E98363C-08D0-3371-E13F-9A57E6A9D1C4}" dt="2023-09-08T02:26:11.534" v="22" actId="1076"/>
          <ac:spMkLst>
            <pc:docMk/>
            <pc:sldMk cId="3825805262" sldId="341"/>
            <ac:spMk id="4" creationId="{4B2EE0A8-89B4-7478-E661-1CA62A4861DC}"/>
          </ac:spMkLst>
        </pc:spChg>
      </pc:sldChg>
    </pc:docChg>
  </pc:docChgLst>
  <pc:docChgLst>
    <pc:chgData name="Patrick O'Brien" userId="S::patrick.obrien@parliament.vic.gov.au::1180272d-3765-43da-abf8-cb8265581457" providerId="AD" clId="Web-{811540F9-E446-F336-98C9-197A876C71B3}"/>
    <pc:docChg chg="addSld delSld modSld sldOrd">
      <pc:chgData name="Patrick O'Brien" userId="S::patrick.obrien@parliament.vic.gov.au::1180272d-3765-43da-abf8-cb8265581457" providerId="AD" clId="Web-{811540F9-E446-F336-98C9-197A876C71B3}" dt="2023-09-13T00:36:00.445" v="108" actId="20577"/>
      <pc:docMkLst>
        <pc:docMk/>
      </pc:docMkLst>
      <pc:sldChg chg="modSp">
        <pc:chgData name="Patrick O'Brien" userId="S::patrick.obrien@parliament.vic.gov.au::1180272d-3765-43da-abf8-cb8265581457" providerId="AD" clId="Web-{811540F9-E446-F336-98C9-197A876C71B3}" dt="2023-09-13T00:30:28.231" v="59" actId="1076"/>
        <pc:sldMkLst>
          <pc:docMk/>
          <pc:sldMk cId="1161392602" sldId="269"/>
        </pc:sldMkLst>
        <pc:spChg chg="mod">
          <ac:chgData name="Patrick O'Brien" userId="S::patrick.obrien@parliament.vic.gov.au::1180272d-3765-43da-abf8-cb8265581457" providerId="AD" clId="Web-{811540F9-E446-F336-98C9-197A876C71B3}" dt="2023-09-13T00:30:28.231" v="59" actId="1076"/>
          <ac:spMkLst>
            <pc:docMk/>
            <pc:sldMk cId="1161392602" sldId="269"/>
            <ac:spMk id="2" creationId="{53EC1E3C-5880-4F2B-865C-6B47A7821879}"/>
          </ac:spMkLst>
        </pc:spChg>
      </pc:sldChg>
      <pc:sldChg chg="modSp">
        <pc:chgData name="Patrick O'Brien" userId="S::patrick.obrien@parliament.vic.gov.au::1180272d-3765-43da-abf8-cb8265581457" providerId="AD" clId="Web-{811540F9-E446-F336-98C9-197A876C71B3}" dt="2023-09-13T00:04:39.965" v="1" actId="20577"/>
        <pc:sldMkLst>
          <pc:docMk/>
          <pc:sldMk cId="709393116" sldId="270"/>
        </pc:sldMkLst>
        <pc:spChg chg="mod">
          <ac:chgData name="Patrick O'Brien" userId="S::patrick.obrien@parliament.vic.gov.au::1180272d-3765-43da-abf8-cb8265581457" providerId="AD" clId="Web-{811540F9-E446-F336-98C9-197A876C71B3}" dt="2023-09-13T00:04:39.965" v="1" actId="20577"/>
          <ac:spMkLst>
            <pc:docMk/>
            <pc:sldMk cId="709393116" sldId="270"/>
            <ac:spMk id="2" creationId="{53EC1E3C-5880-4F2B-865C-6B47A7821879}"/>
          </ac:spMkLst>
        </pc:spChg>
      </pc:sldChg>
      <pc:sldChg chg="modSp">
        <pc:chgData name="Patrick O'Brien" userId="S::patrick.obrien@parliament.vic.gov.au::1180272d-3765-43da-abf8-cb8265581457" providerId="AD" clId="Web-{811540F9-E446-F336-98C9-197A876C71B3}" dt="2023-09-13T00:29:24.761" v="45" actId="14100"/>
        <pc:sldMkLst>
          <pc:docMk/>
          <pc:sldMk cId="3400990133" sldId="276"/>
        </pc:sldMkLst>
        <pc:spChg chg="mod">
          <ac:chgData name="Patrick O'Brien" userId="S::patrick.obrien@parliament.vic.gov.au::1180272d-3765-43da-abf8-cb8265581457" providerId="AD" clId="Web-{811540F9-E446-F336-98C9-197A876C71B3}" dt="2023-09-13T00:29:24.761" v="45" actId="14100"/>
          <ac:spMkLst>
            <pc:docMk/>
            <pc:sldMk cId="3400990133" sldId="276"/>
            <ac:spMk id="4" creationId="{4B2EE0A8-89B4-7478-E661-1CA62A4861DC}"/>
          </ac:spMkLst>
        </pc:spChg>
      </pc:sldChg>
      <pc:sldChg chg="modSp add del">
        <pc:chgData name="Patrick O'Brien" userId="S::patrick.obrien@parliament.vic.gov.au::1180272d-3765-43da-abf8-cb8265581457" providerId="AD" clId="Web-{811540F9-E446-F336-98C9-197A876C71B3}" dt="2023-09-13T00:29:45.449" v="47" actId="1076"/>
        <pc:sldMkLst>
          <pc:docMk/>
          <pc:sldMk cId="2498387518" sldId="281"/>
        </pc:sldMkLst>
        <pc:spChg chg="mod">
          <ac:chgData name="Patrick O'Brien" userId="S::patrick.obrien@parliament.vic.gov.au::1180272d-3765-43da-abf8-cb8265581457" providerId="AD" clId="Web-{811540F9-E446-F336-98C9-197A876C71B3}" dt="2023-09-13T00:29:45.449" v="47" actId="1076"/>
          <ac:spMkLst>
            <pc:docMk/>
            <pc:sldMk cId="2498387518" sldId="281"/>
            <ac:spMk id="3" creationId="{5D83FFEE-F8E0-0BFB-A5C4-7D36AF47153D}"/>
          </ac:spMkLst>
        </pc:spChg>
      </pc:sldChg>
      <pc:sldChg chg="ord">
        <pc:chgData name="Patrick O'Brien" userId="S::patrick.obrien@parliament.vic.gov.au::1180272d-3765-43da-abf8-cb8265581457" providerId="AD" clId="Web-{811540F9-E446-F336-98C9-197A876C71B3}" dt="2023-09-13T00:02:11.945" v="0"/>
        <pc:sldMkLst>
          <pc:docMk/>
          <pc:sldMk cId="1235905884" sldId="282"/>
        </pc:sldMkLst>
      </pc:sldChg>
      <pc:sldChg chg="modSp">
        <pc:chgData name="Patrick O'Brien" userId="S::patrick.obrien@parliament.vic.gov.au::1180272d-3765-43da-abf8-cb8265581457" providerId="AD" clId="Web-{811540F9-E446-F336-98C9-197A876C71B3}" dt="2023-09-13T00:31:00.795" v="72" actId="1076"/>
        <pc:sldMkLst>
          <pc:docMk/>
          <pc:sldMk cId="1239224154" sldId="286"/>
        </pc:sldMkLst>
        <pc:spChg chg="mod">
          <ac:chgData name="Patrick O'Brien" userId="S::patrick.obrien@parliament.vic.gov.au::1180272d-3765-43da-abf8-cb8265581457" providerId="AD" clId="Web-{811540F9-E446-F336-98C9-197A876C71B3}" dt="2023-09-13T00:31:00.795" v="72" actId="1076"/>
          <ac:spMkLst>
            <pc:docMk/>
            <pc:sldMk cId="1239224154" sldId="286"/>
            <ac:spMk id="3" creationId="{5D83FFEE-F8E0-0BFB-A5C4-7D36AF47153D}"/>
          </ac:spMkLst>
        </pc:spChg>
      </pc:sldChg>
      <pc:sldChg chg="modSp">
        <pc:chgData name="Patrick O'Brien" userId="S::patrick.obrien@parliament.vic.gov.au::1180272d-3765-43da-abf8-cb8265581457" providerId="AD" clId="Web-{811540F9-E446-F336-98C9-197A876C71B3}" dt="2023-09-13T00:30:44.794" v="61" actId="1076"/>
        <pc:sldMkLst>
          <pc:docMk/>
          <pc:sldMk cId="1298624612" sldId="287"/>
        </pc:sldMkLst>
        <pc:spChg chg="mod">
          <ac:chgData name="Patrick O'Brien" userId="S::patrick.obrien@parliament.vic.gov.au::1180272d-3765-43da-abf8-cb8265581457" providerId="AD" clId="Web-{811540F9-E446-F336-98C9-197A876C71B3}" dt="2023-09-13T00:30:44.794" v="61" actId="1076"/>
          <ac:spMkLst>
            <pc:docMk/>
            <pc:sldMk cId="1298624612" sldId="287"/>
            <ac:spMk id="3" creationId="{5D83FFEE-F8E0-0BFB-A5C4-7D36AF47153D}"/>
          </ac:spMkLst>
        </pc:spChg>
      </pc:sldChg>
      <pc:sldChg chg="modSp">
        <pc:chgData name="Patrick O'Brien" userId="S::patrick.obrien@parliament.vic.gov.au::1180272d-3765-43da-abf8-cb8265581457" providerId="AD" clId="Web-{811540F9-E446-F336-98C9-197A876C71B3}" dt="2023-09-13T00:31:09.311" v="81" actId="1076"/>
        <pc:sldMkLst>
          <pc:docMk/>
          <pc:sldMk cId="2342911113" sldId="289"/>
        </pc:sldMkLst>
        <pc:spChg chg="mod">
          <ac:chgData name="Patrick O'Brien" userId="S::patrick.obrien@parliament.vic.gov.au::1180272d-3765-43da-abf8-cb8265581457" providerId="AD" clId="Web-{811540F9-E446-F336-98C9-197A876C71B3}" dt="2023-09-13T00:31:09.311" v="81" actId="1076"/>
          <ac:spMkLst>
            <pc:docMk/>
            <pc:sldMk cId="2342911113" sldId="289"/>
            <ac:spMk id="3" creationId="{5D83FFEE-F8E0-0BFB-A5C4-7D36AF47153D}"/>
          </ac:spMkLst>
        </pc:spChg>
      </pc:sldChg>
      <pc:sldChg chg="modSp">
        <pc:chgData name="Patrick O'Brien" userId="S::patrick.obrien@parliament.vic.gov.au::1180272d-3765-43da-abf8-cb8265581457" providerId="AD" clId="Web-{811540F9-E446-F336-98C9-197A876C71B3}" dt="2023-09-13T00:31:35.265" v="86" actId="20577"/>
        <pc:sldMkLst>
          <pc:docMk/>
          <pc:sldMk cId="70321394" sldId="292"/>
        </pc:sldMkLst>
        <pc:spChg chg="mod">
          <ac:chgData name="Patrick O'Brien" userId="S::patrick.obrien@parliament.vic.gov.au::1180272d-3765-43da-abf8-cb8265581457" providerId="AD" clId="Web-{811540F9-E446-F336-98C9-197A876C71B3}" dt="2023-09-13T00:31:35.265" v="86" actId="20577"/>
          <ac:spMkLst>
            <pc:docMk/>
            <pc:sldMk cId="70321394" sldId="292"/>
            <ac:spMk id="3" creationId="{5D83FFEE-F8E0-0BFB-A5C4-7D36AF47153D}"/>
          </ac:spMkLst>
        </pc:spChg>
      </pc:sldChg>
      <pc:sldChg chg="modSp">
        <pc:chgData name="Patrick O'Brien" userId="S::patrick.obrien@parliament.vic.gov.au::1180272d-3765-43da-abf8-cb8265581457" providerId="AD" clId="Web-{811540F9-E446-F336-98C9-197A876C71B3}" dt="2023-09-13T00:29:12.854" v="43" actId="14100"/>
        <pc:sldMkLst>
          <pc:docMk/>
          <pc:sldMk cId="403152897" sldId="303"/>
        </pc:sldMkLst>
        <pc:spChg chg="mod">
          <ac:chgData name="Patrick O'Brien" userId="S::patrick.obrien@parliament.vic.gov.au::1180272d-3765-43da-abf8-cb8265581457" providerId="AD" clId="Web-{811540F9-E446-F336-98C9-197A876C71B3}" dt="2023-09-13T00:29:12.854" v="43" actId="14100"/>
          <ac:spMkLst>
            <pc:docMk/>
            <pc:sldMk cId="403152897" sldId="303"/>
            <ac:spMk id="4" creationId="{4B2EE0A8-89B4-7478-E661-1CA62A4861DC}"/>
          </ac:spMkLst>
        </pc:spChg>
      </pc:sldChg>
      <pc:sldChg chg="modSp">
        <pc:chgData name="Patrick O'Brien" userId="S::patrick.obrien@parliament.vic.gov.au::1180272d-3765-43da-abf8-cb8265581457" providerId="AD" clId="Web-{811540F9-E446-F336-98C9-197A876C71B3}" dt="2023-09-13T00:21:55.934" v="28" actId="20577"/>
        <pc:sldMkLst>
          <pc:docMk/>
          <pc:sldMk cId="4187372807" sldId="310"/>
        </pc:sldMkLst>
        <pc:spChg chg="mod">
          <ac:chgData name="Patrick O'Brien" userId="S::patrick.obrien@parliament.vic.gov.au::1180272d-3765-43da-abf8-cb8265581457" providerId="AD" clId="Web-{811540F9-E446-F336-98C9-197A876C71B3}" dt="2023-09-13T00:21:55.934" v="28" actId="20577"/>
          <ac:spMkLst>
            <pc:docMk/>
            <pc:sldMk cId="4187372807" sldId="310"/>
            <ac:spMk id="4" creationId="{4B2EE0A8-89B4-7478-E661-1CA62A4861DC}"/>
          </ac:spMkLst>
        </pc:spChg>
      </pc:sldChg>
      <pc:sldChg chg="modSp">
        <pc:chgData name="Patrick O'Brien" userId="S::patrick.obrien@parliament.vic.gov.au::1180272d-3765-43da-abf8-cb8265581457" providerId="AD" clId="Web-{811540F9-E446-F336-98C9-197A876C71B3}" dt="2023-09-13T00:20:41.245" v="26" actId="20577"/>
        <pc:sldMkLst>
          <pc:docMk/>
          <pc:sldMk cId="2179744747" sldId="314"/>
        </pc:sldMkLst>
        <pc:spChg chg="mod">
          <ac:chgData name="Patrick O'Brien" userId="S::patrick.obrien@parliament.vic.gov.au::1180272d-3765-43da-abf8-cb8265581457" providerId="AD" clId="Web-{811540F9-E446-F336-98C9-197A876C71B3}" dt="2023-09-13T00:20:41.245" v="26" actId="20577"/>
          <ac:spMkLst>
            <pc:docMk/>
            <pc:sldMk cId="2179744747" sldId="314"/>
            <ac:spMk id="4" creationId="{4B2EE0A8-89B4-7478-E661-1CA62A4861DC}"/>
          </ac:spMkLst>
        </pc:spChg>
      </pc:sldChg>
      <pc:sldChg chg="modSp">
        <pc:chgData name="Patrick O'Brien" userId="S::patrick.obrien@parliament.vic.gov.au::1180272d-3765-43da-abf8-cb8265581457" providerId="AD" clId="Web-{811540F9-E446-F336-98C9-197A876C71B3}" dt="2023-09-13T00:31:44.937" v="87" actId="1076"/>
        <pc:sldMkLst>
          <pc:docMk/>
          <pc:sldMk cId="1923538920" sldId="315"/>
        </pc:sldMkLst>
        <pc:spChg chg="mod">
          <ac:chgData name="Patrick O'Brien" userId="S::patrick.obrien@parliament.vic.gov.au::1180272d-3765-43da-abf8-cb8265581457" providerId="AD" clId="Web-{811540F9-E446-F336-98C9-197A876C71B3}" dt="2023-09-13T00:31:44.937" v="87" actId="1076"/>
          <ac:spMkLst>
            <pc:docMk/>
            <pc:sldMk cId="1923538920" sldId="315"/>
            <ac:spMk id="4" creationId="{4B2EE0A8-89B4-7478-E661-1CA62A4861DC}"/>
          </ac:spMkLst>
        </pc:spChg>
      </pc:sldChg>
      <pc:sldChg chg="modSp del">
        <pc:chgData name="Patrick O'Brien" userId="S::patrick.obrien@parliament.vic.gov.au::1180272d-3765-43da-abf8-cb8265581457" providerId="AD" clId="Web-{811540F9-E446-F336-98C9-197A876C71B3}" dt="2023-09-13T00:24:12.532" v="29"/>
        <pc:sldMkLst>
          <pc:docMk/>
          <pc:sldMk cId="751567182" sldId="316"/>
        </pc:sldMkLst>
        <pc:spChg chg="mod">
          <ac:chgData name="Patrick O'Brien" userId="S::patrick.obrien@parliament.vic.gov.au::1180272d-3765-43da-abf8-cb8265581457" providerId="AD" clId="Web-{811540F9-E446-F336-98C9-197A876C71B3}" dt="2023-09-13T00:11:24.337" v="8" actId="20577"/>
          <ac:spMkLst>
            <pc:docMk/>
            <pc:sldMk cId="751567182" sldId="316"/>
            <ac:spMk id="4" creationId="{4B2EE0A8-89B4-7478-E661-1CA62A4861DC}"/>
          </ac:spMkLst>
        </pc:spChg>
      </pc:sldChg>
      <pc:sldChg chg="modSp">
        <pc:chgData name="Patrick O'Brien" userId="S::patrick.obrien@parliament.vic.gov.au::1180272d-3765-43da-abf8-cb8265581457" providerId="AD" clId="Web-{811540F9-E446-F336-98C9-197A876C71B3}" dt="2023-09-13T00:33:44.487" v="97" actId="14100"/>
        <pc:sldMkLst>
          <pc:docMk/>
          <pc:sldMk cId="1233212373" sldId="318"/>
        </pc:sldMkLst>
        <pc:spChg chg="mod">
          <ac:chgData name="Patrick O'Brien" userId="S::patrick.obrien@parliament.vic.gov.au::1180272d-3765-43da-abf8-cb8265581457" providerId="AD" clId="Web-{811540F9-E446-F336-98C9-197A876C71B3}" dt="2023-09-13T00:33:44.487" v="97" actId="14100"/>
          <ac:spMkLst>
            <pc:docMk/>
            <pc:sldMk cId="1233212373" sldId="318"/>
            <ac:spMk id="4" creationId="{4B2EE0A8-89B4-7478-E661-1CA62A4861DC}"/>
          </ac:spMkLst>
        </pc:spChg>
      </pc:sldChg>
      <pc:sldChg chg="modSp">
        <pc:chgData name="Patrick O'Brien" userId="S::patrick.obrien@parliament.vic.gov.au::1180272d-3765-43da-abf8-cb8265581457" providerId="AD" clId="Web-{811540F9-E446-F336-98C9-197A876C71B3}" dt="2023-09-13T00:34:44.239" v="101" actId="20577"/>
        <pc:sldMkLst>
          <pc:docMk/>
          <pc:sldMk cId="3150493576" sldId="319"/>
        </pc:sldMkLst>
        <pc:spChg chg="mod">
          <ac:chgData name="Patrick O'Brien" userId="S::patrick.obrien@parliament.vic.gov.au::1180272d-3765-43da-abf8-cb8265581457" providerId="AD" clId="Web-{811540F9-E446-F336-98C9-197A876C71B3}" dt="2023-09-13T00:34:44.239" v="101" actId="20577"/>
          <ac:spMkLst>
            <pc:docMk/>
            <pc:sldMk cId="3150493576" sldId="319"/>
            <ac:spMk id="4" creationId="{4B2EE0A8-89B4-7478-E661-1CA62A4861DC}"/>
          </ac:spMkLst>
        </pc:spChg>
      </pc:sldChg>
      <pc:sldChg chg="modSp">
        <pc:chgData name="Patrick O'Brien" userId="S::patrick.obrien@parliament.vic.gov.au::1180272d-3765-43da-abf8-cb8265581457" providerId="AD" clId="Web-{811540F9-E446-F336-98C9-197A876C71B3}" dt="2023-09-13T00:35:02.036" v="103" actId="20577"/>
        <pc:sldMkLst>
          <pc:docMk/>
          <pc:sldMk cId="1024145899" sldId="322"/>
        </pc:sldMkLst>
        <pc:spChg chg="mod">
          <ac:chgData name="Patrick O'Brien" userId="S::patrick.obrien@parliament.vic.gov.au::1180272d-3765-43da-abf8-cb8265581457" providerId="AD" clId="Web-{811540F9-E446-F336-98C9-197A876C71B3}" dt="2023-09-13T00:35:02.036" v="103" actId="20577"/>
          <ac:spMkLst>
            <pc:docMk/>
            <pc:sldMk cId="1024145899" sldId="322"/>
            <ac:spMk id="4" creationId="{4B2EE0A8-89B4-7478-E661-1CA62A4861DC}"/>
          </ac:spMkLst>
        </pc:spChg>
      </pc:sldChg>
      <pc:sldChg chg="modSp">
        <pc:chgData name="Patrick O'Brien" userId="S::patrick.obrien@parliament.vic.gov.au::1180272d-3765-43da-abf8-cb8265581457" providerId="AD" clId="Web-{811540F9-E446-F336-98C9-197A876C71B3}" dt="2023-09-13T00:35:24.428" v="105" actId="20577"/>
        <pc:sldMkLst>
          <pc:docMk/>
          <pc:sldMk cId="1903903350" sldId="323"/>
        </pc:sldMkLst>
        <pc:spChg chg="mod">
          <ac:chgData name="Patrick O'Brien" userId="S::patrick.obrien@parliament.vic.gov.au::1180272d-3765-43da-abf8-cb8265581457" providerId="AD" clId="Web-{811540F9-E446-F336-98C9-197A876C71B3}" dt="2023-09-13T00:35:24.428" v="105" actId="20577"/>
          <ac:spMkLst>
            <pc:docMk/>
            <pc:sldMk cId="1903903350" sldId="323"/>
            <ac:spMk id="4" creationId="{4B2EE0A8-89B4-7478-E661-1CA62A4861DC}"/>
          </ac:spMkLst>
        </pc:spChg>
      </pc:sldChg>
      <pc:sldChg chg="modSp">
        <pc:chgData name="Patrick O'Brien" userId="S::patrick.obrien@parliament.vic.gov.au::1180272d-3765-43da-abf8-cb8265581457" providerId="AD" clId="Web-{811540F9-E446-F336-98C9-197A876C71B3}" dt="2023-09-13T00:28:12.711" v="38" actId="20577"/>
        <pc:sldMkLst>
          <pc:docMk/>
          <pc:sldMk cId="1324199993" sldId="325"/>
        </pc:sldMkLst>
        <pc:spChg chg="mod">
          <ac:chgData name="Patrick O'Brien" userId="S::patrick.obrien@parliament.vic.gov.au::1180272d-3765-43da-abf8-cb8265581457" providerId="AD" clId="Web-{811540F9-E446-F336-98C9-197A876C71B3}" dt="2023-09-13T00:28:12.711" v="38" actId="20577"/>
          <ac:spMkLst>
            <pc:docMk/>
            <pc:sldMk cId="1324199993" sldId="325"/>
            <ac:spMk id="4" creationId="{4B2EE0A8-89B4-7478-E661-1CA62A4861DC}"/>
          </ac:spMkLst>
        </pc:spChg>
      </pc:sldChg>
      <pc:sldChg chg="modSp">
        <pc:chgData name="Patrick O'Brien" userId="S::patrick.obrien@parliament.vic.gov.au::1180272d-3765-43da-abf8-cb8265581457" providerId="AD" clId="Web-{811540F9-E446-F336-98C9-197A876C71B3}" dt="2023-09-13T00:36:00.445" v="108" actId="20577"/>
        <pc:sldMkLst>
          <pc:docMk/>
          <pc:sldMk cId="34076194" sldId="326"/>
        </pc:sldMkLst>
        <pc:spChg chg="mod">
          <ac:chgData name="Patrick O'Brien" userId="S::patrick.obrien@parliament.vic.gov.au::1180272d-3765-43da-abf8-cb8265581457" providerId="AD" clId="Web-{811540F9-E446-F336-98C9-197A876C71B3}" dt="2023-09-13T00:36:00.445" v="108" actId="20577"/>
          <ac:spMkLst>
            <pc:docMk/>
            <pc:sldMk cId="34076194" sldId="326"/>
            <ac:spMk id="4" creationId="{4B2EE0A8-89B4-7478-E661-1CA62A4861DC}"/>
          </ac:spMkLst>
        </pc:spChg>
      </pc:sldChg>
      <pc:sldChg chg="modSp">
        <pc:chgData name="Patrick O'Brien" userId="S::patrick.obrien@parliament.vic.gov.au::1180272d-3765-43da-abf8-cb8265581457" providerId="AD" clId="Web-{811540F9-E446-F336-98C9-197A876C71B3}" dt="2023-09-13T00:28:43.244" v="41" actId="20577"/>
        <pc:sldMkLst>
          <pc:docMk/>
          <pc:sldMk cId="1690840385" sldId="328"/>
        </pc:sldMkLst>
        <pc:spChg chg="mod">
          <ac:chgData name="Patrick O'Brien" userId="S::patrick.obrien@parliament.vic.gov.au::1180272d-3765-43da-abf8-cb8265581457" providerId="AD" clId="Web-{811540F9-E446-F336-98C9-197A876C71B3}" dt="2023-09-13T00:28:43.244" v="41" actId="20577"/>
          <ac:spMkLst>
            <pc:docMk/>
            <pc:sldMk cId="1690840385" sldId="328"/>
            <ac:spMk id="4" creationId="{4B2EE0A8-89B4-7478-E661-1CA62A4861DC}"/>
          </ac:spMkLst>
        </pc:spChg>
      </pc:sldChg>
      <pc:sldChg chg="modSp">
        <pc:chgData name="Patrick O'Brien" userId="S::patrick.obrien@parliament.vic.gov.au::1180272d-3765-43da-abf8-cb8265581457" providerId="AD" clId="Web-{811540F9-E446-F336-98C9-197A876C71B3}" dt="2023-09-13T00:34:26.598" v="100" actId="20577"/>
        <pc:sldMkLst>
          <pc:docMk/>
          <pc:sldMk cId="3790380788" sldId="330"/>
        </pc:sldMkLst>
        <pc:spChg chg="mod">
          <ac:chgData name="Patrick O'Brien" userId="S::patrick.obrien@parliament.vic.gov.au::1180272d-3765-43da-abf8-cb8265581457" providerId="AD" clId="Web-{811540F9-E446-F336-98C9-197A876C71B3}" dt="2023-09-13T00:34:26.598" v="100" actId="20577"/>
          <ac:spMkLst>
            <pc:docMk/>
            <pc:sldMk cId="3790380788" sldId="330"/>
            <ac:spMk id="4" creationId="{4B2EE0A8-89B4-7478-E661-1CA62A4861DC}"/>
          </ac:spMkLst>
        </pc:spChg>
      </pc:sldChg>
      <pc:sldChg chg="modSp">
        <pc:chgData name="Patrick O'Brien" userId="S::patrick.obrien@parliament.vic.gov.au::1180272d-3765-43da-abf8-cb8265581457" providerId="AD" clId="Web-{811540F9-E446-F336-98C9-197A876C71B3}" dt="2023-09-13T00:35:43.444" v="106" actId="20577"/>
        <pc:sldMkLst>
          <pc:docMk/>
          <pc:sldMk cId="2164163766" sldId="333"/>
        </pc:sldMkLst>
        <pc:spChg chg="mod">
          <ac:chgData name="Patrick O'Brien" userId="S::patrick.obrien@parliament.vic.gov.au::1180272d-3765-43da-abf8-cb8265581457" providerId="AD" clId="Web-{811540F9-E446-F336-98C9-197A876C71B3}" dt="2023-09-13T00:35:43.444" v="106" actId="20577"/>
          <ac:spMkLst>
            <pc:docMk/>
            <pc:sldMk cId="2164163766" sldId="333"/>
            <ac:spMk id="4" creationId="{4B2EE0A8-89B4-7478-E661-1CA62A4861DC}"/>
          </ac:spMkLst>
        </pc:spChg>
      </pc:sldChg>
      <pc:sldChg chg="modSp">
        <pc:chgData name="Patrick O'Brien" userId="S::patrick.obrien@parliament.vic.gov.au::1180272d-3765-43da-abf8-cb8265581457" providerId="AD" clId="Web-{811540F9-E446-F336-98C9-197A876C71B3}" dt="2023-09-13T00:30:32.388" v="60" actId="1076"/>
        <pc:sldMkLst>
          <pc:docMk/>
          <pc:sldMk cId="2388350464" sldId="335"/>
        </pc:sldMkLst>
        <pc:spChg chg="mod">
          <ac:chgData name="Patrick O'Brien" userId="S::patrick.obrien@parliament.vic.gov.au::1180272d-3765-43da-abf8-cb8265581457" providerId="AD" clId="Web-{811540F9-E446-F336-98C9-197A876C71B3}" dt="2023-09-13T00:30:32.388" v="60" actId="1076"/>
          <ac:spMkLst>
            <pc:docMk/>
            <pc:sldMk cId="2388350464" sldId="335"/>
            <ac:spMk id="2" creationId="{53EC1E3C-5880-4F2B-865C-6B47A7821879}"/>
          </ac:spMkLst>
        </pc:spChg>
      </pc:sldChg>
      <pc:sldChg chg="modSp">
        <pc:chgData name="Patrick O'Brien" userId="S::patrick.obrien@parliament.vic.gov.au::1180272d-3765-43da-abf8-cb8265581457" providerId="AD" clId="Web-{811540F9-E446-F336-98C9-197A876C71B3}" dt="2023-09-13T00:29:59.387" v="49" actId="1076"/>
        <pc:sldMkLst>
          <pc:docMk/>
          <pc:sldMk cId="268978234" sldId="337"/>
        </pc:sldMkLst>
        <pc:spChg chg="mod">
          <ac:chgData name="Patrick O'Brien" userId="S::patrick.obrien@parliament.vic.gov.au::1180272d-3765-43da-abf8-cb8265581457" providerId="AD" clId="Web-{811540F9-E446-F336-98C9-197A876C71B3}" dt="2023-09-13T00:29:59.387" v="49" actId="1076"/>
          <ac:spMkLst>
            <pc:docMk/>
            <pc:sldMk cId="268978234" sldId="337"/>
            <ac:spMk id="4" creationId="{4B2EE0A8-89B4-7478-E661-1CA62A4861DC}"/>
          </ac:spMkLst>
        </pc:spChg>
      </pc:sldChg>
      <pc:sldChg chg="modSp">
        <pc:chgData name="Patrick O'Brien" userId="S::patrick.obrien@parliament.vic.gov.au::1180272d-3765-43da-abf8-cb8265581457" providerId="AD" clId="Web-{811540F9-E446-F336-98C9-197A876C71B3}" dt="2023-09-13T00:19:56.540" v="23" actId="20577"/>
        <pc:sldMkLst>
          <pc:docMk/>
          <pc:sldMk cId="3825805262" sldId="341"/>
        </pc:sldMkLst>
        <pc:spChg chg="mod">
          <ac:chgData name="Patrick O'Brien" userId="S::patrick.obrien@parliament.vic.gov.au::1180272d-3765-43da-abf8-cb8265581457" providerId="AD" clId="Web-{811540F9-E446-F336-98C9-197A876C71B3}" dt="2023-09-13T00:19:56.540" v="23" actId="20577"/>
          <ac:spMkLst>
            <pc:docMk/>
            <pc:sldMk cId="3825805262" sldId="341"/>
            <ac:spMk id="4" creationId="{4B2EE0A8-89B4-7478-E661-1CA62A4861DC}"/>
          </ac:spMkLst>
        </pc:spChg>
      </pc:sldChg>
    </pc:docChg>
  </pc:docChgLst>
  <pc:docChgLst>
    <pc:chgData name="Patrick O'Brien" userId="S::patrick.obrien@parliament.vic.gov.au::1180272d-3765-43da-abf8-cb8265581457" providerId="AD" clId="Web-{9CA492FE-06C0-466F-77D6-F68E3C7B566C}"/>
    <pc:docChg chg="addSld delSld modSld sldOrd">
      <pc:chgData name="Patrick O'Brien" userId="S::patrick.obrien@parliament.vic.gov.au::1180272d-3765-43da-abf8-cb8265581457" providerId="AD" clId="Web-{9CA492FE-06C0-466F-77D6-F68E3C7B566C}" dt="2023-08-29T06:33:23.971" v="920" actId="20577"/>
      <pc:docMkLst>
        <pc:docMk/>
      </pc:docMkLst>
      <pc:sldChg chg="modSp">
        <pc:chgData name="Patrick O'Brien" userId="S::patrick.obrien@parliament.vic.gov.au::1180272d-3765-43da-abf8-cb8265581457" providerId="AD" clId="Web-{9CA492FE-06C0-466F-77D6-F68E3C7B566C}" dt="2023-08-29T05:21:16.888" v="679" actId="20577"/>
        <pc:sldMkLst>
          <pc:docMk/>
          <pc:sldMk cId="3489616274" sldId="258"/>
        </pc:sldMkLst>
        <pc:spChg chg="mod">
          <ac:chgData name="Patrick O'Brien" userId="S::patrick.obrien@parliament.vic.gov.au::1180272d-3765-43da-abf8-cb8265581457" providerId="AD" clId="Web-{9CA492FE-06C0-466F-77D6-F68E3C7B566C}" dt="2023-08-29T05:21:16.888" v="679" actId="20577"/>
          <ac:spMkLst>
            <pc:docMk/>
            <pc:sldMk cId="3489616274" sldId="258"/>
            <ac:spMk id="4" creationId="{4B2EE0A8-89B4-7478-E661-1CA62A4861DC}"/>
          </ac:spMkLst>
        </pc:spChg>
      </pc:sldChg>
      <pc:sldChg chg="modSp">
        <pc:chgData name="Patrick O'Brien" userId="S::patrick.obrien@parliament.vic.gov.au::1180272d-3765-43da-abf8-cb8265581457" providerId="AD" clId="Web-{9CA492FE-06C0-466F-77D6-F68E3C7B566C}" dt="2023-08-29T05:39:55.704" v="747" actId="14100"/>
        <pc:sldMkLst>
          <pc:docMk/>
          <pc:sldMk cId="1363867123" sldId="260"/>
        </pc:sldMkLst>
        <pc:picChg chg="mod">
          <ac:chgData name="Patrick O'Brien" userId="S::patrick.obrien@parliament.vic.gov.au::1180272d-3765-43da-abf8-cb8265581457" providerId="AD" clId="Web-{9CA492FE-06C0-466F-77D6-F68E3C7B566C}" dt="2023-08-29T05:39:55.704" v="747" actId="14100"/>
          <ac:picMkLst>
            <pc:docMk/>
            <pc:sldMk cId="1363867123" sldId="260"/>
            <ac:picMk id="2" creationId="{A50D8193-359A-2395-78B9-ACB1BBBEA813}"/>
          </ac:picMkLst>
        </pc:picChg>
      </pc:sldChg>
      <pc:sldChg chg="del">
        <pc:chgData name="Patrick O'Brien" userId="S::patrick.obrien@parliament.vic.gov.au::1180272d-3765-43da-abf8-cb8265581457" providerId="AD" clId="Web-{9CA492FE-06C0-466F-77D6-F68E3C7B566C}" dt="2023-08-29T04:37:13.353" v="503"/>
        <pc:sldMkLst>
          <pc:docMk/>
          <pc:sldMk cId="3405895599" sldId="265"/>
        </pc:sldMkLst>
      </pc:sldChg>
      <pc:sldChg chg="ord">
        <pc:chgData name="Patrick O'Brien" userId="S::patrick.obrien@parliament.vic.gov.au::1180272d-3765-43da-abf8-cb8265581457" providerId="AD" clId="Web-{9CA492FE-06C0-466F-77D6-F68E3C7B566C}" dt="2023-08-29T04:44:37.789" v="554"/>
        <pc:sldMkLst>
          <pc:docMk/>
          <pc:sldMk cId="709393116" sldId="270"/>
        </pc:sldMkLst>
      </pc:sldChg>
      <pc:sldChg chg="modSp">
        <pc:chgData name="Patrick O'Brien" userId="S::patrick.obrien@parliament.vic.gov.au::1180272d-3765-43da-abf8-cb8265581457" providerId="AD" clId="Web-{9CA492FE-06C0-466F-77D6-F68E3C7B566C}" dt="2023-08-29T06:17:13.328" v="845" actId="20577"/>
        <pc:sldMkLst>
          <pc:docMk/>
          <pc:sldMk cId="990297007" sldId="275"/>
        </pc:sldMkLst>
        <pc:spChg chg="mod">
          <ac:chgData name="Patrick O'Brien" userId="S::patrick.obrien@parliament.vic.gov.au::1180272d-3765-43da-abf8-cb8265581457" providerId="AD" clId="Web-{9CA492FE-06C0-466F-77D6-F68E3C7B566C}" dt="2023-08-29T06:17:13.328" v="845" actId="20577"/>
          <ac:spMkLst>
            <pc:docMk/>
            <pc:sldMk cId="990297007" sldId="275"/>
            <ac:spMk id="4" creationId="{4B2EE0A8-89B4-7478-E661-1CA62A4861DC}"/>
          </ac:spMkLst>
        </pc:spChg>
      </pc:sldChg>
      <pc:sldChg chg="modSp">
        <pc:chgData name="Patrick O'Brien" userId="S::patrick.obrien@parliament.vic.gov.au::1180272d-3765-43da-abf8-cb8265581457" providerId="AD" clId="Web-{9CA492FE-06C0-466F-77D6-F68E3C7B566C}" dt="2023-08-29T06:17:33.626" v="848" actId="20577"/>
        <pc:sldMkLst>
          <pc:docMk/>
          <pc:sldMk cId="3400990133" sldId="276"/>
        </pc:sldMkLst>
        <pc:spChg chg="mod">
          <ac:chgData name="Patrick O'Brien" userId="S::patrick.obrien@parliament.vic.gov.au::1180272d-3765-43da-abf8-cb8265581457" providerId="AD" clId="Web-{9CA492FE-06C0-466F-77D6-F68E3C7B566C}" dt="2023-08-29T06:17:33.626" v="848" actId="20577"/>
          <ac:spMkLst>
            <pc:docMk/>
            <pc:sldMk cId="3400990133" sldId="276"/>
            <ac:spMk id="4" creationId="{4B2EE0A8-89B4-7478-E661-1CA62A4861DC}"/>
          </ac:spMkLst>
        </pc:spChg>
      </pc:sldChg>
      <pc:sldChg chg="modSp">
        <pc:chgData name="Patrick O'Brien" userId="S::patrick.obrien@parliament.vic.gov.au::1180272d-3765-43da-abf8-cb8265581457" providerId="AD" clId="Web-{9CA492FE-06C0-466F-77D6-F68E3C7B566C}" dt="2023-08-29T06:18:49.300" v="858" actId="14100"/>
        <pc:sldMkLst>
          <pc:docMk/>
          <pc:sldMk cId="1784435331" sldId="277"/>
        </pc:sldMkLst>
        <pc:spChg chg="mod">
          <ac:chgData name="Patrick O'Brien" userId="S::patrick.obrien@parliament.vic.gov.au::1180272d-3765-43da-abf8-cb8265581457" providerId="AD" clId="Web-{9CA492FE-06C0-466F-77D6-F68E3C7B566C}" dt="2023-08-29T06:18:49.300" v="858" actId="14100"/>
          <ac:spMkLst>
            <pc:docMk/>
            <pc:sldMk cId="1784435331" sldId="277"/>
            <ac:spMk id="4" creationId="{4B2EE0A8-89B4-7478-E661-1CA62A4861DC}"/>
          </ac:spMkLst>
        </pc:spChg>
      </pc:sldChg>
      <pc:sldChg chg="modSp">
        <pc:chgData name="Patrick O'Brien" userId="S::patrick.obrien@parliament.vic.gov.au::1180272d-3765-43da-abf8-cb8265581457" providerId="AD" clId="Web-{9CA492FE-06C0-466F-77D6-F68E3C7B566C}" dt="2023-08-29T04:41:12.470" v="537" actId="20577"/>
        <pc:sldMkLst>
          <pc:docMk/>
          <pc:sldMk cId="1528816083" sldId="278"/>
        </pc:sldMkLst>
        <pc:spChg chg="mod">
          <ac:chgData name="Patrick O'Brien" userId="S::patrick.obrien@parliament.vic.gov.au::1180272d-3765-43da-abf8-cb8265581457" providerId="AD" clId="Web-{9CA492FE-06C0-466F-77D6-F68E3C7B566C}" dt="2023-08-29T04:41:12.470" v="537" actId="20577"/>
          <ac:spMkLst>
            <pc:docMk/>
            <pc:sldMk cId="1528816083" sldId="278"/>
            <ac:spMk id="4" creationId="{4B2EE0A8-89B4-7478-E661-1CA62A4861DC}"/>
          </ac:spMkLst>
        </pc:spChg>
      </pc:sldChg>
      <pc:sldChg chg="modSp">
        <pc:chgData name="Patrick O'Brien" userId="S::patrick.obrien@parliament.vic.gov.au::1180272d-3765-43da-abf8-cb8265581457" providerId="AD" clId="Web-{9CA492FE-06C0-466F-77D6-F68E3C7B566C}" dt="2023-08-29T06:19:42.552" v="865" actId="20577"/>
        <pc:sldMkLst>
          <pc:docMk/>
          <pc:sldMk cId="4215920805" sldId="279"/>
        </pc:sldMkLst>
        <pc:spChg chg="mod">
          <ac:chgData name="Patrick O'Brien" userId="S::patrick.obrien@parliament.vic.gov.au::1180272d-3765-43da-abf8-cb8265581457" providerId="AD" clId="Web-{9CA492FE-06C0-466F-77D6-F68E3C7B566C}" dt="2023-08-29T06:19:42.552" v="865" actId="20577"/>
          <ac:spMkLst>
            <pc:docMk/>
            <pc:sldMk cId="4215920805" sldId="279"/>
            <ac:spMk id="2" creationId="{53EC1E3C-5880-4F2B-865C-6B47A7821879}"/>
          </ac:spMkLst>
        </pc:spChg>
      </pc:sldChg>
      <pc:sldChg chg="modSp">
        <pc:chgData name="Patrick O'Brien" userId="S::patrick.obrien@parliament.vic.gov.au::1180272d-3765-43da-abf8-cb8265581457" providerId="AD" clId="Web-{9CA492FE-06C0-466F-77D6-F68E3C7B566C}" dt="2023-08-29T06:19:52.193" v="867" actId="20577"/>
        <pc:sldMkLst>
          <pc:docMk/>
          <pc:sldMk cId="885861522" sldId="280"/>
        </pc:sldMkLst>
        <pc:spChg chg="mod">
          <ac:chgData name="Patrick O'Brien" userId="S::patrick.obrien@parliament.vic.gov.au::1180272d-3765-43da-abf8-cb8265581457" providerId="AD" clId="Web-{9CA492FE-06C0-466F-77D6-F68E3C7B566C}" dt="2023-08-29T06:19:52.193" v="867" actId="20577"/>
          <ac:spMkLst>
            <pc:docMk/>
            <pc:sldMk cId="885861522" sldId="280"/>
            <ac:spMk id="3" creationId="{5D83FFEE-F8E0-0BFB-A5C4-7D36AF47153D}"/>
          </ac:spMkLst>
        </pc:spChg>
      </pc:sldChg>
      <pc:sldChg chg="modSp">
        <pc:chgData name="Patrick O'Brien" userId="S::patrick.obrien@parliament.vic.gov.au::1180272d-3765-43da-abf8-cb8265581457" providerId="AD" clId="Web-{9CA492FE-06C0-466F-77D6-F68E3C7B566C}" dt="2023-08-29T05:36:09.541" v="729" actId="20577"/>
        <pc:sldMkLst>
          <pc:docMk/>
          <pc:sldMk cId="2498387518" sldId="281"/>
        </pc:sldMkLst>
        <pc:spChg chg="mod">
          <ac:chgData name="Patrick O'Brien" userId="S::patrick.obrien@parliament.vic.gov.au::1180272d-3765-43da-abf8-cb8265581457" providerId="AD" clId="Web-{9CA492FE-06C0-466F-77D6-F68E3C7B566C}" dt="2023-08-29T05:36:09.541" v="729" actId="20577"/>
          <ac:spMkLst>
            <pc:docMk/>
            <pc:sldMk cId="2498387518" sldId="281"/>
            <ac:spMk id="3" creationId="{5D83FFEE-F8E0-0BFB-A5C4-7D36AF47153D}"/>
          </ac:spMkLst>
        </pc:spChg>
      </pc:sldChg>
      <pc:sldChg chg="modSp">
        <pc:chgData name="Patrick O'Brien" userId="S::patrick.obrien@parliament.vic.gov.au::1180272d-3765-43da-abf8-cb8265581457" providerId="AD" clId="Web-{9CA492FE-06C0-466F-77D6-F68E3C7B566C}" dt="2023-08-29T04:45:07.681" v="558" actId="20577"/>
        <pc:sldMkLst>
          <pc:docMk/>
          <pc:sldMk cId="1235905884" sldId="282"/>
        </pc:sldMkLst>
        <pc:spChg chg="mod">
          <ac:chgData name="Patrick O'Brien" userId="S::patrick.obrien@parliament.vic.gov.au::1180272d-3765-43da-abf8-cb8265581457" providerId="AD" clId="Web-{9CA492FE-06C0-466F-77D6-F68E3C7B566C}" dt="2023-08-29T04:45:07.681" v="558" actId="20577"/>
          <ac:spMkLst>
            <pc:docMk/>
            <pc:sldMk cId="1235905884" sldId="282"/>
            <ac:spMk id="3" creationId="{5D83FFEE-F8E0-0BFB-A5C4-7D36AF47153D}"/>
          </ac:spMkLst>
        </pc:spChg>
      </pc:sldChg>
      <pc:sldChg chg="modSp add replId">
        <pc:chgData name="Patrick O'Brien" userId="S::patrick.obrien@parliament.vic.gov.au::1180272d-3765-43da-abf8-cb8265581457" providerId="AD" clId="Web-{9CA492FE-06C0-466F-77D6-F68E3C7B566C}" dt="2023-08-29T04:45:23.212" v="561" actId="20577"/>
        <pc:sldMkLst>
          <pc:docMk/>
          <pc:sldMk cId="3251371766" sldId="283"/>
        </pc:sldMkLst>
        <pc:spChg chg="mod">
          <ac:chgData name="Patrick O'Brien" userId="S::patrick.obrien@parliament.vic.gov.au::1180272d-3765-43da-abf8-cb8265581457" providerId="AD" clId="Web-{9CA492FE-06C0-466F-77D6-F68E3C7B566C}" dt="2023-08-29T04:45:23.212" v="561" actId="20577"/>
          <ac:spMkLst>
            <pc:docMk/>
            <pc:sldMk cId="3251371766" sldId="283"/>
            <ac:spMk id="3" creationId="{5D83FFEE-F8E0-0BFB-A5C4-7D36AF47153D}"/>
          </ac:spMkLst>
        </pc:spChg>
      </pc:sldChg>
      <pc:sldChg chg="modSp add replId">
        <pc:chgData name="Patrick O'Brien" userId="S::patrick.obrien@parliament.vic.gov.au::1180272d-3765-43da-abf8-cb8265581457" providerId="AD" clId="Web-{9CA492FE-06C0-466F-77D6-F68E3C7B566C}" dt="2023-08-29T04:45:34.056" v="563" actId="20577"/>
        <pc:sldMkLst>
          <pc:docMk/>
          <pc:sldMk cId="1033527251" sldId="284"/>
        </pc:sldMkLst>
        <pc:spChg chg="mod">
          <ac:chgData name="Patrick O'Brien" userId="S::patrick.obrien@parliament.vic.gov.au::1180272d-3765-43da-abf8-cb8265581457" providerId="AD" clId="Web-{9CA492FE-06C0-466F-77D6-F68E3C7B566C}" dt="2023-08-29T04:45:34.056" v="563" actId="20577"/>
          <ac:spMkLst>
            <pc:docMk/>
            <pc:sldMk cId="1033527251" sldId="284"/>
            <ac:spMk id="3" creationId="{5D83FFEE-F8E0-0BFB-A5C4-7D36AF47153D}"/>
          </ac:spMkLst>
        </pc:spChg>
      </pc:sldChg>
      <pc:sldChg chg="modSp add replId">
        <pc:chgData name="Patrick O'Brien" userId="S::patrick.obrien@parliament.vic.gov.au::1180272d-3765-43da-abf8-cb8265581457" providerId="AD" clId="Web-{9CA492FE-06C0-466F-77D6-F68E3C7B566C}" dt="2023-08-29T04:45:45.166" v="565" actId="20577"/>
        <pc:sldMkLst>
          <pc:docMk/>
          <pc:sldMk cId="1720430676" sldId="285"/>
        </pc:sldMkLst>
        <pc:spChg chg="mod">
          <ac:chgData name="Patrick O'Brien" userId="S::patrick.obrien@parliament.vic.gov.au::1180272d-3765-43da-abf8-cb8265581457" providerId="AD" clId="Web-{9CA492FE-06C0-466F-77D6-F68E3C7B566C}" dt="2023-08-29T04:45:45.166" v="565" actId="20577"/>
          <ac:spMkLst>
            <pc:docMk/>
            <pc:sldMk cId="1720430676" sldId="285"/>
            <ac:spMk id="3" creationId="{5D83FFEE-F8E0-0BFB-A5C4-7D36AF47153D}"/>
          </ac:spMkLst>
        </pc:spChg>
      </pc:sldChg>
      <pc:sldChg chg="modSp add replId">
        <pc:chgData name="Patrick O'Brien" userId="S::patrick.obrien@parliament.vic.gov.au::1180272d-3765-43da-abf8-cb8265581457" providerId="AD" clId="Web-{9CA492FE-06C0-466F-77D6-F68E3C7B566C}" dt="2023-08-29T04:45:53.354" v="567" actId="20577"/>
        <pc:sldMkLst>
          <pc:docMk/>
          <pc:sldMk cId="1239224154" sldId="286"/>
        </pc:sldMkLst>
        <pc:spChg chg="mod">
          <ac:chgData name="Patrick O'Brien" userId="S::patrick.obrien@parliament.vic.gov.au::1180272d-3765-43da-abf8-cb8265581457" providerId="AD" clId="Web-{9CA492FE-06C0-466F-77D6-F68E3C7B566C}" dt="2023-08-29T04:45:53.354" v="567" actId="20577"/>
          <ac:spMkLst>
            <pc:docMk/>
            <pc:sldMk cId="1239224154" sldId="286"/>
            <ac:spMk id="3" creationId="{5D83FFEE-F8E0-0BFB-A5C4-7D36AF47153D}"/>
          </ac:spMkLst>
        </pc:spChg>
      </pc:sldChg>
      <pc:sldChg chg="modSp add replId">
        <pc:chgData name="Patrick O'Brien" userId="S::patrick.obrien@parliament.vic.gov.au::1180272d-3765-43da-abf8-cb8265581457" providerId="AD" clId="Web-{9CA492FE-06C0-466F-77D6-F68E3C7B566C}" dt="2023-08-29T06:22:27.308" v="869" actId="20577"/>
        <pc:sldMkLst>
          <pc:docMk/>
          <pc:sldMk cId="1298624612" sldId="287"/>
        </pc:sldMkLst>
        <pc:spChg chg="mod">
          <ac:chgData name="Patrick O'Brien" userId="S::patrick.obrien@parliament.vic.gov.au::1180272d-3765-43da-abf8-cb8265581457" providerId="AD" clId="Web-{9CA492FE-06C0-466F-77D6-F68E3C7B566C}" dt="2023-08-29T06:22:27.308" v="869" actId="20577"/>
          <ac:spMkLst>
            <pc:docMk/>
            <pc:sldMk cId="1298624612" sldId="287"/>
            <ac:spMk id="3" creationId="{5D83FFEE-F8E0-0BFB-A5C4-7D36AF47153D}"/>
          </ac:spMkLst>
        </pc:spChg>
      </pc:sldChg>
      <pc:sldChg chg="modSp add replId">
        <pc:chgData name="Patrick O'Brien" userId="S::patrick.obrien@parliament.vic.gov.au::1180272d-3765-43da-abf8-cb8265581457" providerId="AD" clId="Web-{9CA492FE-06C0-466F-77D6-F68E3C7B566C}" dt="2023-08-29T04:46:22.245" v="573" actId="20577"/>
        <pc:sldMkLst>
          <pc:docMk/>
          <pc:sldMk cId="2296143094" sldId="288"/>
        </pc:sldMkLst>
        <pc:spChg chg="mod">
          <ac:chgData name="Patrick O'Brien" userId="S::patrick.obrien@parliament.vic.gov.au::1180272d-3765-43da-abf8-cb8265581457" providerId="AD" clId="Web-{9CA492FE-06C0-466F-77D6-F68E3C7B566C}" dt="2023-08-29T04:46:22.245" v="573" actId="20577"/>
          <ac:spMkLst>
            <pc:docMk/>
            <pc:sldMk cId="2296143094" sldId="288"/>
            <ac:spMk id="3" creationId="{5D83FFEE-F8E0-0BFB-A5C4-7D36AF47153D}"/>
          </ac:spMkLst>
        </pc:spChg>
      </pc:sldChg>
      <pc:sldChg chg="modSp add replId">
        <pc:chgData name="Patrick O'Brien" userId="S::patrick.obrien@parliament.vic.gov.au::1180272d-3765-43da-abf8-cb8265581457" providerId="AD" clId="Web-{9CA492FE-06C0-466F-77D6-F68E3C7B566C}" dt="2023-08-29T04:46:31.418" v="575" actId="20577"/>
        <pc:sldMkLst>
          <pc:docMk/>
          <pc:sldMk cId="2342911113" sldId="289"/>
        </pc:sldMkLst>
        <pc:spChg chg="mod">
          <ac:chgData name="Patrick O'Brien" userId="S::patrick.obrien@parliament.vic.gov.au::1180272d-3765-43da-abf8-cb8265581457" providerId="AD" clId="Web-{9CA492FE-06C0-466F-77D6-F68E3C7B566C}" dt="2023-08-29T04:46:31.418" v="575" actId="20577"/>
          <ac:spMkLst>
            <pc:docMk/>
            <pc:sldMk cId="2342911113" sldId="289"/>
            <ac:spMk id="3" creationId="{5D83FFEE-F8E0-0BFB-A5C4-7D36AF47153D}"/>
          </ac:spMkLst>
        </pc:spChg>
      </pc:sldChg>
      <pc:sldChg chg="modSp add replId">
        <pc:chgData name="Patrick O'Brien" userId="S::patrick.obrien@parliament.vic.gov.au::1180272d-3765-43da-abf8-cb8265581457" providerId="AD" clId="Web-{9CA492FE-06C0-466F-77D6-F68E3C7B566C}" dt="2023-08-29T06:23:25.888" v="872" actId="20577"/>
        <pc:sldMkLst>
          <pc:docMk/>
          <pc:sldMk cId="2493748400" sldId="290"/>
        </pc:sldMkLst>
        <pc:spChg chg="mod">
          <ac:chgData name="Patrick O'Brien" userId="S::patrick.obrien@parliament.vic.gov.au::1180272d-3765-43da-abf8-cb8265581457" providerId="AD" clId="Web-{9CA492FE-06C0-466F-77D6-F68E3C7B566C}" dt="2023-08-29T06:23:25.888" v="872" actId="20577"/>
          <ac:spMkLst>
            <pc:docMk/>
            <pc:sldMk cId="2493748400" sldId="290"/>
            <ac:spMk id="3" creationId="{5D83FFEE-F8E0-0BFB-A5C4-7D36AF47153D}"/>
          </ac:spMkLst>
        </pc:spChg>
      </pc:sldChg>
      <pc:sldChg chg="modSp add replId">
        <pc:chgData name="Patrick O'Brien" userId="S::patrick.obrien@parliament.vic.gov.au::1180272d-3765-43da-abf8-cb8265581457" providerId="AD" clId="Web-{9CA492FE-06C0-466F-77D6-F68E3C7B566C}" dt="2023-08-29T04:47:56.045" v="588" actId="20577"/>
        <pc:sldMkLst>
          <pc:docMk/>
          <pc:sldMk cId="1582224313" sldId="291"/>
        </pc:sldMkLst>
        <pc:spChg chg="mod">
          <ac:chgData name="Patrick O'Brien" userId="S::patrick.obrien@parliament.vic.gov.au::1180272d-3765-43da-abf8-cb8265581457" providerId="AD" clId="Web-{9CA492FE-06C0-466F-77D6-F68E3C7B566C}" dt="2023-08-29T04:47:56.045" v="588" actId="20577"/>
          <ac:spMkLst>
            <pc:docMk/>
            <pc:sldMk cId="1582224313" sldId="291"/>
            <ac:spMk id="3" creationId="{5D83FFEE-F8E0-0BFB-A5C4-7D36AF47153D}"/>
          </ac:spMkLst>
        </pc:spChg>
      </pc:sldChg>
      <pc:sldChg chg="modSp add replId">
        <pc:chgData name="Patrick O'Brien" userId="S::patrick.obrien@parliament.vic.gov.au::1180272d-3765-43da-abf8-cb8265581457" providerId="AD" clId="Web-{9CA492FE-06C0-466F-77D6-F68E3C7B566C}" dt="2023-08-29T06:23:52.092" v="874" actId="20577"/>
        <pc:sldMkLst>
          <pc:docMk/>
          <pc:sldMk cId="70321394" sldId="292"/>
        </pc:sldMkLst>
        <pc:spChg chg="mod">
          <ac:chgData name="Patrick O'Brien" userId="S::patrick.obrien@parliament.vic.gov.au::1180272d-3765-43da-abf8-cb8265581457" providerId="AD" clId="Web-{9CA492FE-06C0-466F-77D6-F68E3C7B566C}" dt="2023-08-29T06:23:52.092" v="874" actId="20577"/>
          <ac:spMkLst>
            <pc:docMk/>
            <pc:sldMk cId="70321394" sldId="292"/>
            <ac:spMk id="3" creationId="{5D83FFEE-F8E0-0BFB-A5C4-7D36AF47153D}"/>
          </ac:spMkLst>
        </pc:spChg>
      </pc:sldChg>
      <pc:sldChg chg="modSp add del replId">
        <pc:chgData name="Patrick O'Brien" userId="S::patrick.obrien@parliament.vic.gov.au::1180272d-3765-43da-abf8-cb8265581457" providerId="AD" clId="Web-{9CA492FE-06C0-466F-77D6-F68E3C7B566C}" dt="2023-08-29T04:02:29.964" v="313"/>
        <pc:sldMkLst>
          <pc:docMk/>
          <pc:sldMk cId="284275230" sldId="293"/>
        </pc:sldMkLst>
        <pc:spChg chg="mod">
          <ac:chgData name="Patrick O'Brien" userId="S::patrick.obrien@parliament.vic.gov.au::1180272d-3765-43da-abf8-cb8265581457" providerId="AD" clId="Web-{9CA492FE-06C0-466F-77D6-F68E3C7B566C}" dt="2023-08-29T04:01:51.979" v="308" actId="20577"/>
          <ac:spMkLst>
            <pc:docMk/>
            <pc:sldMk cId="284275230" sldId="293"/>
            <ac:spMk id="3" creationId="{5D83FFEE-F8E0-0BFB-A5C4-7D36AF47153D}"/>
          </ac:spMkLst>
        </pc:spChg>
      </pc:sldChg>
      <pc:sldChg chg="addSp modSp new">
        <pc:chgData name="Patrick O'Brien" userId="S::patrick.obrien@parliament.vic.gov.au::1180272d-3765-43da-abf8-cb8265581457" providerId="AD" clId="Web-{9CA492FE-06C0-466F-77D6-F68E3C7B566C}" dt="2023-08-29T02:37:52.393" v="295" actId="14100"/>
        <pc:sldMkLst>
          <pc:docMk/>
          <pc:sldMk cId="3363011819" sldId="294"/>
        </pc:sldMkLst>
        <pc:picChg chg="add mod">
          <ac:chgData name="Patrick O'Brien" userId="S::patrick.obrien@parliament.vic.gov.au::1180272d-3765-43da-abf8-cb8265581457" providerId="AD" clId="Web-{9CA492FE-06C0-466F-77D6-F68E3C7B566C}" dt="2023-08-29T02:37:52.393" v="295" actId="14100"/>
          <ac:picMkLst>
            <pc:docMk/>
            <pc:sldMk cId="3363011819" sldId="294"/>
            <ac:picMk id="2" creationId="{A83C219A-28DE-E6AE-C8BC-A79BCBBDC925}"/>
          </ac:picMkLst>
        </pc:picChg>
      </pc:sldChg>
      <pc:sldChg chg="modSp add replId">
        <pc:chgData name="Patrick O'Brien" userId="S::patrick.obrien@parliament.vic.gov.au::1180272d-3765-43da-abf8-cb8265581457" providerId="AD" clId="Web-{9CA492FE-06C0-466F-77D6-F68E3C7B566C}" dt="2023-08-29T04:02:26.558" v="312" actId="20577"/>
        <pc:sldMkLst>
          <pc:docMk/>
          <pc:sldMk cId="2669681917" sldId="295"/>
        </pc:sldMkLst>
        <pc:spChg chg="mod">
          <ac:chgData name="Patrick O'Brien" userId="S::patrick.obrien@parliament.vic.gov.au::1180272d-3765-43da-abf8-cb8265581457" providerId="AD" clId="Web-{9CA492FE-06C0-466F-77D6-F68E3C7B566C}" dt="2023-08-29T04:02:26.558" v="312" actId="20577"/>
          <ac:spMkLst>
            <pc:docMk/>
            <pc:sldMk cId="2669681917" sldId="295"/>
            <ac:spMk id="4" creationId="{4B2EE0A8-89B4-7478-E661-1CA62A4861DC}"/>
          </ac:spMkLst>
        </pc:spChg>
      </pc:sldChg>
      <pc:sldChg chg="modSp add replId">
        <pc:chgData name="Patrick O'Brien" userId="S::patrick.obrien@parliament.vic.gov.au::1180272d-3765-43da-abf8-cb8265581457" providerId="AD" clId="Web-{9CA492FE-06C0-466F-77D6-F68E3C7B566C}" dt="2023-08-29T06:24:17.124" v="875" actId="20577"/>
        <pc:sldMkLst>
          <pc:docMk/>
          <pc:sldMk cId="413058302" sldId="296"/>
        </pc:sldMkLst>
        <pc:spChg chg="mod">
          <ac:chgData name="Patrick O'Brien" userId="S::patrick.obrien@parliament.vic.gov.au::1180272d-3765-43da-abf8-cb8265581457" providerId="AD" clId="Web-{9CA492FE-06C0-466F-77D6-F68E3C7B566C}" dt="2023-08-29T06:24:17.124" v="875" actId="20577"/>
          <ac:spMkLst>
            <pc:docMk/>
            <pc:sldMk cId="413058302" sldId="296"/>
            <ac:spMk id="4" creationId="{4B2EE0A8-89B4-7478-E661-1CA62A4861DC}"/>
          </ac:spMkLst>
        </pc:spChg>
      </pc:sldChg>
      <pc:sldChg chg="modSp add replId">
        <pc:chgData name="Patrick O'Brien" userId="S::patrick.obrien@parliament.vic.gov.au::1180272d-3765-43da-abf8-cb8265581457" providerId="AD" clId="Web-{9CA492FE-06C0-466F-77D6-F68E3C7B566C}" dt="2023-08-29T06:24:48.297" v="879" actId="20577"/>
        <pc:sldMkLst>
          <pc:docMk/>
          <pc:sldMk cId="1113111087" sldId="297"/>
        </pc:sldMkLst>
        <pc:spChg chg="mod">
          <ac:chgData name="Patrick O'Brien" userId="S::patrick.obrien@parliament.vic.gov.au::1180272d-3765-43da-abf8-cb8265581457" providerId="AD" clId="Web-{9CA492FE-06C0-466F-77D6-F68E3C7B566C}" dt="2023-08-29T06:24:48.297" v="879" actId="20577"/>
          <ac:spMkLst>
            <pc:docMk/>
            <pc:sldMk cId="1113111087" sldId="297"/>
            <ac:spMk id="4" creationId="{4B2EE0A8-89B4-7478-E661-1CA62A4861DC}"/>
          </ac:spMkLst>
        </pc:spChg>
      </pc:sldChg>
      <pc:sldChg chg="modSp add del replId">
        <pc:chgData name="Patrick O'Brien" userId="S::patrick.obrien@parliament.vic.gov.au::1180272d-3765-43da-abf8-cb8265581457" providerId="AD" clId="Web-{9CA492FE-06C0-466F-77D6-F68E3C7B566C}" dt="2023-08-29T04:31:06.514" v="459"/>
        <pc:sldMkLst>
          <pc:docMk/>
          <pc:sldMk cId="1868987474" sldId="298"/>
        </pc:sldMkLst>
        <pc:spChg chg="mod">
          <ac:chgData name="Patrick O'Brien" userId="S::patrick.obrien@parliament.vic.gov.au::1180272d-3765-43da-abf8-cb8265581457" providerId="AD" clId="Web-{9CA492FE-06C0-466F-77D6-F68E3C7B566C}" dt="2023-08-29T04:27:36.429" v="440" actId="20577"/>
          <ac:spMkLst>
            <pc:docMk/>
            <pc:sldMk cId="1868987474" sldId="298"/>
            <ac:spMk id="3" creationId="{5D83FFEE-F8E0-0BFB-A5C4-7D36AF47153D}"/>
          </ac:spMkLst>
        </pc:spChg>
      </pc:sldChg>
      <pc:sldChg chg="new del">
        <pc:chgData name="Patrick O'Brien" userId="S::patrick.obrien@parliament.vic.gov.au::1180272d-3765-43da-abf8-cb8265581457" providerId="AD" clId="Web-{9CA492FE-06C0-466F-77D6-F68E3C7B566C}" dt="2023-08-29T04:19:01.726" v="328"/>
        <pc:sldMkLst>
          <pc:docMk/>
          <pc:sldMk cId="3228558915" sldId="298"/>
        </pc:sldMkLst>
      </pc:sldChg>
      <pc:sldChg chg="modSp add del replId">
        <pc:chgData name="Patrick O'Brien" userId="S::patrick.obrien@parliament.vic.gov.au::1180272d-3765-43da-abf8-cb8265581457" providerId="AD" clId="Web-{9CA492FE-06C0-466F-77D6-F68E3C7B566C}" dt="2023-08-29T04:24:41.471" v="408"/>
        <pc:sldMkLst>
          <pc:docMk/>
          <pc:sldMk cId="3617488700" sldId="298"/>
        </pc:sldMkLst>
        <pc:spChg chg="mod">
          <ac:chgData name="Patrick O'Brien" userId="S::patrick.obrien@parliament.vic.gov.au::1180272d-3765-43da-abf8-cb8265581457" providerId="AD" clId="Web-{9CA492FE-06C0-466F-77D6-F68E3C7B566C}" dt="2023-08-29T04:24:37.611" v="407" actId="20577"/>
          <ac:spMkLst>
            <pc:docMk/>
            <pc:sldMk cId="3617488700" sldId="298"/>
            <ac:spMk id="4" creationId="{4B2EE0A8-89B4-7478-E661-1CA62A4861DC}"/>
          </ac:spMkLst>
        </pc:spChg>
      </pc:sldChg>
      <pc:sldChg chg="modSp add del replId">
        <pc:chgData name="Patrick O'Brien" userId="S::patrick.obrien@parliament.vic.gov.au::1180272d-3765-43da-abf8-cb8265581457" providerId="AD" clId="Web-{9CA492FE-06C0-466F-77D6-F68E3C7B566C}" dt="2023-08-29T04:26:15.989" v="434"/>
        <pc:sldMkLst>
          <pc:docMk/>
          <pc:sldMk cId="4157255471" sldId="298"/>
        </pc:sldMkLst>
        <pc:spChg chg="mod">
          <ac:chgData name="Patrick O'Brien" userId="S::patrick.obrien@parliament.vic.gov.au::1180272d-3765-43da-abf8-cb8265581457" providerId="AD" clId="Web-{9CA492FE-06C0-466F-77D6-F68E3C7B566C}" dt="2023-08-29T04:25:51.145" v="433" actId="20577"/>
          <ac:spMkLst>
            <pc:docMk/>
            <pc:sldMk cId="4157255471" sldId="298"/>
            <ac:spMk id="4" creationId="{4B2EE0A8-89B4-7478-E661-1CA62A4861DC}"/>
          </ac:spMkLst>
        </pc:spChg>
      </pc:sldChg>
      <pc:sldChg chg="add del replId">
        <pc:chgData name="Patrick O'Brien" userId="S::patrick.obrien@parliament.vic.gov.au::1180272d-3765-43da-abf8-cb8265581457" providerId="AD" clId="Web-{9CA492FE-06C0-466F-77D6-F68E3C7B566C}" dt="2023-08-29T04:31:31.921" v="462"/>
        <pc:sldMkLst>
          <pc:docMk/>
          <pc:sldMk cId="2122783697" sldId="299"/>
        </pc:sldMkLst>
      </pc:sldChg>
      <pc:sldChg chg="add del replId">
        <pc:chgData name="Patrick O'Brien" userId="S::patrick.obrien@parliament.vic.gov.au::1180272d-3765-43da-abf8-cb8265581457" providerId="AD" clId="Web-{9CA492FE-06C0-466F-77D6-F68E3C7B566C}" dt="2023-08-29T04:31:18.811" v="461"/>
        <pc:sldMkLst>
          <pc:docMk/>
          <pc:sldMk cId="14872559" sldId="300"/>
        </pc:sldMkLst>
      </pc:sldChg>
      <pc:sldChg chg="add del replId">
        <pc:chgData name="Patrick O'Brien" userId="S::patrick.obrien@parliament.vic.gov.au::1180272d-3765-43da-abf8-cb8265581457" providerId="AD" clId="Web-{9CA492FE-06C0-466F-77D6-F68E3C7B566C}" dt="2023-08-29T04:31:12.514" v="460"/>
        <pc:sldMkLst>
          <pc:docMk/>
          <pc:sldMk cId="3402287384" sldId="301"/>
        </pc:sldMkLst>
      </pc:sldChg>
      <pc:sldChg chg="add del replId">
        <pc:chgData name="Patrick O'Brien" userId="S::patrick.obrien@parliament.vic.gov.au::1180272d-3765-43da-abf8-cb8265581457" providerId="AD" clId="Web-{9CA492FE-06C0-466F-77D6-F68E3C7B566C}" dt="2023-08-29T04:28:28.290" v="445"/>
        <pc:sldMkLst>
          <pc:docMk/>
          <pc:sldMk cId="2271665087" sldId="302"/>
        </pc:sldMkLst>
      </pc:sldChg>
      <pc:sldChg chg="modSp add">
        <pc:chgData name="Patrick O'Brien" userId="S::patrick.obrien@parliament.vic.gov.au::1180272d-3765-43da-abf8-cb8265581457" providerId="AD" clId="Web-{9CA492FE-06C0-466F-77D6-F68E3C7B566C}" dt="2023-08-29T06:24:58" v="880" actId="20577"/>
        <pc:sldMkLst>
          <pc:docMk/>
          <pc:sldMk cId="2348424380" sldId="302"/>
        </pc:sldMkLst>
        <pc:spChg chg="mod">
          <ac:chgData name="Patrick O'Brien" userId="S::patrick.obrien@parliament.vic.gov.au::1180272d-3765-43da-abf8-cb8265581457" providerId="AD" clId="Web-{9CA492FE-06C0-466F-77D6-F68E3C7B566C}" dt="2023-08-29T06:24:58" v="880" actId="20577"/>
          <ac:spMkLst>
            <pc:docMk/>
            <pc:sldMk cId="2348424380" sldId="302"/>
            <ac:spMk id="4" creationId="{4B2EE0A8-89B4-7478-E661-1CA62A4861DC}"/>
          </ac:spMkLst>
        </pc:spChg>
      </pc:sldChg>
      <pc:sldChg chg="modSp add replId">
        <pc:chgData name="Patrick O'Brien" userId="S::patrick.obrien@parliament.vic.gov.au::1180272d-3765-43da-abf8-cb8265581457" providerId="AD" clId="Web-{9CA492FE-06C0-466F-77D6-F68E3C7B566C}" dt="2023-08-29T06:17:51.877" v="851" actId="20577"/>
        <pc:sldMkLst>
          <pc:docMk/>
          <pc:sldMk cId="403152897" sldId="303"/>
        </pc:sldMkLst>
        <pc:spChg chg="mod">
          <ac:chgData name="Patrick O'Brien" userId="S::patrick.obrien@parliament.vic.gov.au::1180272d-3765-43da-abf8-cb8265581457" providerId="AD" clId="Web-{9CA492FE-06C0-466F-77D6-F68E3C7B566C}" dt="2023-08-29T06:17:51.877" v="851" actId="20577"/>
          <ac:spMkLst>
            <pc:docMk/>
            <pc:sldMk cId="403152897" sldId="303"/>
            <ac:spMk id="4" creationId="{4B2EE0A8-89B4-7478-E661-1CA62A4861DC}"/>
          </ac:spMkLst>
        </pc:spChg>
      </pc:sldChg>
      <pc:sldChg chg="modSp add replId">
        <pc:chgData name="Patrick O'Brien" userId="S::patrick.obrien@parliament.vic.gov.au::1180272d-3765-43da-abf8-cb8265581457" providerId="AD" clId="Web-{9CA492FE-06C0-466F-77D6-F68E3C7B566C}" dt="2023-08-29T05:00:05.724" v="602" actId="20577"/>
        <pc:sldMkLst>
          <pc:docMk/>
          <pc:sldMk cId="699239156" sldId="304"/>
        </pc:sldMkLst>
        <pc:spChg chg="mod">
          <ac:chgData name="Patrick O'Brien" userId="S::patrick.obrien@parliament.vic.gov.au::1180272d-3765-43da-abf8-cb8265581457" providerId="AD" clId="Web-{9CA492FE-06C0-466F-77D6-F68E3C7B566C}" dt="2023-08-29T05:00:05.724" v="602" actId="20577"/>
          <ac:spMkLst>
            <pc:docMk/>
            <pc:sldMk cId="699239156" sldId="304"/>
            <ac:spMk id="4" creationId="{4B2EE0A8-89B4-7478-E661-1CA62A4861DC}"/>
          </ac:spMkLst>
        </pc:spChg>
      </pc:sldChg>
      <pc:sldChg chg="modSp add del replId">
        <pc:chgData name="Patrick O'Brien" userId="S::patrick.obrien@parliament.vic.gov.au::1180272d-3765-43da-abf8-cb8265581457" providerId="AD" clId="Web-{9CA492FE-06C0-466F-77D6-F68E3C7B566C}" dt="2023-08-29T04:42:03.316" v="543"/>
        <pc:sldMkLst>
          <pc:docMk/>
          <pc:sldMk cId="3316754840" sldId="304"/>
        </pc:sldMkLst>
        <pc:spChg chg="mod">
          <ac:chgData name="Patrick O'Brien" userId="S::patrick.obrien@parliament.vic.gov.au::1180272d-3765-43da-abf8-cb8265581457" providerId="AD" clId="Web-{9CA492FE-06C0-466F-77D6-F68E3C7B566C}" dt="2023-08-29T04:41:52.081" v="542" actId="14100"/>
          <ac:spMkLst>
            <pc:docMk/>
            <pc:sldMk cId="3316754840" sldId="304"/>
            <ac:spMk id="4" creationId="{4B2EE0A8-89B4-7478-E661-1CA62A4861DC}"/>
          </ac:spMkLst>
        </pc:spChg>
      </pc:sldChg>
      <pc:sldChg chg="addSp modSp new">
        <pc:chgData name="Patrick O'Brien" userId="S::patrick.obrien@parliament.vic.gov.au::1180272d-3765-43da-abf8-cb8265581457" providerId="AD" clId="Web-{9CA492FE-06C0-466F-77D6-F68E3C7B566C}" dt="2023-08-29T04:55:23.965" v="596" actId="1076"/>
        <pc:sldMkLst>
          <pc:docMk/>
          <pc:sldMk cId="1480549382" sldId="305"/>
        </pc:sldMkLst>
        <pc:picChg chg="add mod">
          <ac:chgData name="Patrick O'Brien" userId="S::patrick.obrien@parliament.vic.gov.au::1180272d-3765-43da-abf8-cb8265581457" providerId="AD" clId="Web-{9CA492FE-06C0-466F-77D6-F68E3C7B566C}" dt="2023-08-29T04:55:23.965" v="596" actId="1076"/>
          <ac:picMkLst>
            <pc:docMk/>
            <pc:sldMk cId="1480549382" sldId="305"/>
            <ac:picMk id="2" creationId="{48A44261-B848-B760-975C-CCD9CC176D3B}"/>
          </ac:picMkLst>
        </pc:picChg>
      </pc:sldChg>
      <pc:sldChg chg="modSp add replId">
        <pc:chgData name="Patrick O'Brien" userId="S::patrick.obrien@parliament.vic.gov.au::1180272d-3765-43da-abf8-cb8265581457" providerId="AD" clId="Web-{9CA492FE-06C0-466F-77D6-F68E3C7B566C}" dt="2023-08-29T06:26:00.643" v="881" actId="20577"/>
        <pc:sldMkLst>
          <pc:docMk/>
          <pc:sldMk cId="4245004594" sldId="306"/>
        </pc:sldMkLst>
        <pc:spChg chg="mod">
          <ac:chgData name="Patrick O'Brien" userId="S::patrick.obrien@parliament.vic.gov.au::1180272d-3765-43da-abf8-cb8265581457" providerId="AD" clId="Web-{9CA492FE-06C0-466F-77D6-F68E3C7B566C}" dt="2023-08-29T06:26:00.643" v="881" actId="20577"/>
          <ac:spMkLst>
            <pc:docMk/>
            <pc:sldMk cId="4245004594" sldId="306"/>
            <ac:spMk id="4" creationId="{4B2EE0A8-89B4-7478-E661-1CA62A4861DC}"/>
          </ac:spMkLst>
        </pc:spChg>
      </pc:sldChg>
      <pc:sldChg chg="addSp modSp new">
        <pc:chgData name="Patrick O'Brien" userId="S::patrick.obrien@parliament.vic.gov.au::1180272d-3765-43da-abf8-cb8265581457" providerId="AD" clId="Web-{9CA492FE-06C0-466F-77D6-F68E3C7B566C}" dt="2023-08-29T05:06:05.141" v="615" actId="1076"/>
        <pc:sldMkLst>
          <pc:docMk/>
          <pc:sldMk cId="1711754955" sldId="307"/>
        </pc:sldMkLst>
        <pc:picChg chg="add mod">
          <ac:chgData name="Patrick O'Brien" userId="S::patrick.obrien@parliament.vic.gov.au::1180272d-3765-43da-abf8-cb8265581457" providerId="AD" clId="Web-{9CA492FE-06C0-466F-77D6-F68E3C7B566C}" dt="2023-08-29T05:06:05.141" v="615" actId="1076"/>
          <ac:picMkLst>
            <pc:docMk/>
            <pc:sldMk cId="1711754955" sldId="307"/>
            <ac:picMk id="2" creationId="{937CC49E-B9EF-C013-2C2B-72A80D3CEC32}"/>
          </ac:picMkLst>
        </pc:picChg>
      </pc:sldChg>
      <pc:sldChg chg="modSp add replId">
        <pc:chgData name="Patrick O'Brien" userId="S::patrick.obrien@parliament.vic.gov.au::1180272d-3765-43da-abf8-cb8265581457" providerId="AD" clId="Web-{9CA492FE-06C0-466F-77D6-F68E3C7B566C}" dt="2023-08-29T06:26:13.597" v="882" actId="20577"/>
        <pc:sldMkLst>
          <pc:docMk/>
          <pc:sldMk cId="1356218214" sldId="308"/>
        </pc:sldMkLst>
        <pc:spChg chg="mod">
          <ac:chgData name="Patrick O'Brien" userId="S::patrick.obrien@parliament.vic.gov.au::1180272d-3765-43da-abf8-cb8265581457" providerId="AD" clId="Web-{9CA492FE-06C0-466F-77D6-F68E3C7B566C}" dt="2023-08-29T06:26:13.597" v="882" actId="20577"/>
          <ac:spMkLst>
            <pc:docMk/>
            <pc:sldMk cId="1356218214" sldId="308"/>
            <ac:spMk id="4" creationId="{4B2EE0A8-89B4-7478-E661-1CA62A4861DC}"/>
          </ac:spMkLst>
        </pc:spChg>
      </pc:sldChg>
      <pc:sldChg chg="modSp add replId">
        <pc:chgData name="Patrick O'Brien" userId="S::patrick.obrien@parliament.vic.gov.au::1180272d-3765-43da-abf8-cb8265581457" providerId="AD" clId="Web-{9CA492FE-06C0-466F-77D6-F68E3C7B566C}" dt="2023-08-29T06:26:28.004" v="883" actId="20577"/>
        <pc:sldMkLst>
          <pc:docMk/>
          <pc:sldMk cId="231185483" sldId="309"/>
        </pc:sldMkLst>
        <pc:spChg chg="mod">
          <ac:chgData name="Patrick O'Brien" userId="S::patrick.obrien@parliament.vic.gov.au::1180272d-3765-43da-abf8-cb8265581457" providerId="AD" clId="Web-{9CA492FE-06C0-466F-77D6-F68E3C7B566C}" dt="2023-08-29T06:26:28.004" v="883" actId="20577"/>
          <ac:spMkLst>
            <pc:docMk/>
            <pc:sldMk cId="231185483" sldId="309"/>
            <ac:spMk id="4" creationId="{4B2EE0A8-89B4-7478-E661-1CA62A4861DC}"/>
          </ac:spMkLst>
        </pc:spChg>
      </pc:sldChg>
      <pc:sldChg chg="addSp modSp add del replId">
        <pc:chgData name="Patrick O'Brien" userId="S::patrick.obrien@parliament.vic.gov.au::1180272d-3765-43da-abf8-cb8265581457" providerId="AD" clId="Web-{9CA492FE-06C0-466F-77D6-F68E3C7B566C}" dt="2023-08-29T05:14:40.845" v="649"/>
        <pc:sldMkLst>
          <pc:docMk/>
          <pc:sldMk cId="2957729674" sldId="310"/>
        </pc:sldMkLst>
        <pc:spChg chg="add mod">
          <ac:chgData name="Patrick O'Brien" userId="S::patrick.obrien@parliament.vic.gov.au::1180272d-3765-43da-abf8-cb8265581457" providerId="AD" clId="Web-{9CA492FE-06C0-466F-77D6-F68E3C7B566C}" dt="2023-08-29T05:14:28.407" v="648" actId="20577"/>
          <ac:spMkLst>
            <pc:docMk/>
            <pc:sldMk cId="2957729674" sldId="310"/>
            <ac:spMk id="2" creationId="{156E98CC-2831-DDEA-3C21-300C5D58FFD0}"/>
          </ac:spMkLst>
        </pc:spChg>
        <pc:spChg chg="mod">
          <ac:chgData name="Patrick O'Brien" userId="S::patrick.obrien@parliament.vic.gov.au::1180272d-3765-43da-abf8-cb8265581457" providerId="AD" clId="Web-{9CA492FE-06C0-466F-77D6-F68E3C7B566C}" dt="2023-08-29T05:13:14.061" v="627" actId="20577"/>
          <ac:spMkLst>
            <pc:docMk/>
            <pc:sldMk cId="2957729674" sldId="310"/>
            <ac:spMk id="4" creationId="{4B2EE0A8-89B4-7478-E661-1CA62A4861DC}"/>
          </ac:spMkLst>
        </pc:spChg>
      </pc:sldChg>
      <pc:sldChg chg="modSp add replId">
        <pc:chgData name="Patrick O'Brien" userId="S::patrick.obrien@parliament.vic.gov.au::1180272d-3765-43da-abf8-cb8265581457" providerId="AD" clId="Web-{9CA492FE-06C0-466F-77D6-F68E3C7B566C}" dt="2023-08-29T05:17:35.960" v="677" actId="20577"/>
        <pc:sldMkLst>
          <pc:docMk/>
          <pc:sldMk cId="4187372807" sldId="310"/>
        </pc:sldMkLst>
        <pc:spChg chg="mod">
          <ac:chgData name="Patrick O'Brien" userId="S::patrick.obrien@parliament.vic.gov.au::1180272d-3765-43da-abf8-cb8265581457" providerId="AD" clId="Web-{9CA492FE-06C0-466F-77D6-F68E3C7B566C}" dt="2023-08-29T05:17:35.960" v="677" actId="20577"/>
          <ac:spMkLst>
            <pc:docMk/>
            <pc:sldMk cId="4187372807" sldId="310"/>
            <ac:spMk id="4" creationId="{4B2EE0A8-89B4-7478-E661-1CA62A4861DC}"/>
          </ac:spMkLst>
        </pc:spChg>
      </pc:sldChg>
      <pc:sldChg chg="add del replId">
        <pc:chgData name="Patrick O'Brien" userId="S::patrick.obrien@parliament.vic.gov.au::1180272d-3765-43da-abf8-cb8265581457" providerId="AD" clId="Web-{9CA492FE-06C0-466F-77D6-F68E3C7B566C}" dt="2023-08-29T05:13:19.108" v="629"/>
        <pc:sldMkLst>
          <pc:docMk/>
          <pc:sldMk cId="431135206" sldId="311"/>
        </pc:sldMkLst>
      </pc:sldChg>
      <pc:sldChg chg="modSp add replId">
        <pc:chgData name="Patrick O'Brien" userId="S::patrick.obrien@parliament.vic.gov.au::1180272d-3765-43da-abf8-cb8265581457" providerId="AD" clId="Web-{9CA492FE-06C0-466F-77D6-F68E3C7B566C}" dt="2023-08-29T06:26:54.645" v="887" actId="20577"/>
        <pc:sldMkLst>
          <pc:docMk/>
          <pc:sldMk cId="2763364305" sldId="311"/>
        </pc:sldMkLst>
        <pc:spChg chg="mod">
          <ac:chgData name="Patrick O'Brien" userId="S::patrick.obrien@parliament.vic.gov.au::1180272d-3765-43da-abf8-cb8265581457" providerId="AD" clId="Web-{9CA492FE-06C0-466F-77D6-F68E3C7B566C}" dt="2023-08-29T06:26:54.645" v="887" actId="20577"/>
          <ac:spMkLst>
            <pc:docMk/>
            <pc:sldMk cId="2763364305" sldId="311"/>
            <ac:spMk id="4" creationId="{4B2EE0A8-89B4-7478-E661-1CA62A4861DC}"/>
          </ac:spMkLst>
        </pc:spChg>
      </pc:sldChg>
      <pc:sldChg chg="modSp add replId">
        <pc:chgData name="Patrick O'Brien" userId="S::patrick.obrien@parliament.vic.gov.au::1180272d-3765-43da-abf8-cb8265581457" providerId="AD" clId="Web-{9CA492FE-06C0-466F-77D6-F68E3C7B566C}" dt="2023-08-29T06:30:34.637" v="908" actId="20577"/>
        <pc:sldMkLst>
          <pc:docMk/>
          <pc:sldMk cId="922830596" sldId="312"/>
        </pc:sldMkLst>
        <pc:spChg chg="mod">
          <ac:chgData name="Patrick O'Brien" userId="S::patrick.obrien@parliament.vic.gov.au::1180272d-3765-43da-abf8-cb8265581457" providerId="AD" clId="Web-{9CA492FE-06C0-466F-77D6-F68E3C7B566C}" dt="2023-08-29T06:30:34.637" v="908" actId="20577"/>
          <ac:spMkLst>
            <pc:docMk/>
            <pc:sldMk cId="922830596" sldId="312"/>
            <ac:spMk id="4" creationId="{4B2EE0A8-89B4-7478-E661-1CA62A4861DC}"/>
          </ac:spMkLst>
        </pc:spChg>
      </pc:sldChg>
      <pc:sldChg chg="modSp add replId">
        <pc:chgData name="Patrick O'Brien" userId="S::patrick.obrien@parliament.vic.gov.au::1180272d-3765-43da-abf8-cb8265581457" providerId="AD" clId="Web-{9CA492FE-06C0-466F-77D6-F68E3C7B566C}" dt="2023-08-29T06:27:42.334" v="894" actId="20577"/>
        <pc:sldMkLst>
          <pc:docMk/>
          <pc:sldMk cId="1760679320" sldId="313"/>
        </pc:sldMkLst>
        <pc:spChg chg="mod">
          <ac:chgData name="Patrick O'Brien" userId="S::patrick.obrien@parliament.vic.gov.au::1180272d-3765-43da-abf8-cb8265581457" providerId="AD" clId="Web-{9CA492FE-06C0-466F-77D6-F68E3C7B566C}" dt="2023-08-29T06:27:42.334" v="894" actId="20577"/>
          <ac:spMkLst>
            <pc:docMk/>
            <pc:sldMk cId="1760679320" sldId="313"/>
            <ac:spMk id="4" creationId="{4B2EE0A8-89B4-7478-E661-1CA62A4861DC}"/>
          </ac:spMkLst>
        </pc:spChg>
      </pc:sldChg>
      <pc:sldChg chg="modSp add replId">
        <pc:chgData name="Patrick O'Brien" userId="S::patrick.obrien@parliament.vic.gov.au::1180272d-3765-43da-abf8-cb8265581457" providerId="AD" clId="Web-{9CA492FE-06C0-466F-77D6-F68E3C7B566C}" dt="2023-08-29T06:28:52.821" v="896" actId="20577"/>
        <pc:sldMkLst>
          <pc:docMk/>
          <pc:sldMk cId="2179744747" sldId="314"/>
        </pc:sldMkLst>
        <pc:spChg chg="mod">
          <ac:chgData name="Patrick O'Brien" userId="S::patrick.obrien@parliament.vic.gov.au::1180272d-3765-43da-abf8-cb8265581457" providerId="AD" clId="Web-{9CA492FE-06C0-466F-77D6-F68E3C7B566C}" dt="2023-08-29T06:28:52.821" v="896" actId="20577"/>
          <ac:spMkLst>
            <pc:docMk/>
            <pc:sldMk cId="2179744747" sldId="314"/>
            <ac:spMk id="4" creationId="{4B2EE0A8-89B4-7478-E661-1CA62A4861DC}"/>
          </ac:spMkLst>
        </pc:spChg>
      </pc:sldChg>
      <pc:sldChg chg="modSp add replId">
        <pc:chgData name="Patrick O'Brien" userId="S::patrick.obrien@parliament.vic.gov.au::1180272d-3765-43da-abf8-cb8265581457" providerId="AD" clId="Web-{9CA492FE-06C0-466F-77D6-F68E3C7B566C}" dt="2023-08-29T06:30:52.122" v="909" actId="20577"/>
        <pc:sldMkLst>
          <pc:docMk/>
          <pc:sldMk cId="1923538920" sldId="315"/>
        </pc:sldMkLst>
        <pc:spChg chg="mod">
          <ac:chgData name="Patrick O'Brien" userId="S::patrick.obrien@parliament.vic.gov.au::1180272d-3765-43da-abf8-cb8265581457" providerId="AD" clId="Web-{9CA492FE-06C0-466F-77D6-F68E3C7B566C}" dt="2023-08-29T06:30:52.122" v="909" actId="20577"/>
          <ac:spMkLst>
            <pc:docMk/>
            <pc:sldMk cId="1923538920" sldId="315"/>
            <ac:spMk id="4" creationId="{4B2EE0A8-89B4-7478-E661-1CA62A4861DC}"/>
          </ac:spMkLst>
        </pc:spChg>
      </pc:sldChg>
      <pc:sldChg chg="modSp add replId">
        <pc:chgData name="Patrick O'Brien" userId="S::patrick.obrien@parliament.vic.gov.au::1180272d-3765-43da-abf8-cb8265581457" providerId="AD" clId="Web-{9CA492FE-06C0-466F-77D6-F68E3C7B566C}" dt="2023-08-29T06:33:23.971" v="920" actId="20577"/>
        <pc:sldMkLst>
          <pc:docMk/>
          <pc:sldMk cId="751567182" sldId="316"/>
        </pc:sldMkLst>
        <pc:spChg chg="mod">
          <ac:chgData name="Patrick O'Brien" userId="S::patrick.obrien@parliament.vic.gov.au::1180272d-3765-43da-abf8-cb8265581457" providerId="AD" clId="Web-{9CA492FE-06C0-466F-77D6-F68E3C7B566C}" dt="2023-08-29T06:33:23.971" v="920" actId="20577"/>
          <ac:spMkLst>
            <pc:docMk/>
            <pc:sldMk cId="751567182" sldId="316"/>
            <ac:spMk id="4" creationId="{4B2EE0A8-89B4-7478-E661-1CA62A4861D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97A27-BF2F-D79A-C9B0-2D90091886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CFB77C60-7D4D-C14E-47E8-E4D472E8E2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2D50042D-E271-8048-6276-EC2B02B16109}"/>
              </a:ext>
            </a:extLst>
          </p:cNvPr>
          <p:cNvSpPr>
            <a:spLocks noGrp="1"/>
          </p:cNvSpPr>
          <p:nvPr>
            <p:ph type="dt" sz="half" idx="10"/>
          </p:nvPr>
        </p:nvSpPr>
        <p:spPr/>
        <p:txBody>
          <a:bodyPr/>
          <a:lstStyle/>
          <a:p>
            <a:fld id="{AB5CD2A2-0D45-45A0-8C99-892A10F28E4F}" type="datetimeFigureOut">
              <a:rPr lang="en-AU" smtClean="0"/>
              <a:t>13/09/2023</a:t>
            </a:fld>
            <a:endParaRPr lang="en-AU"/>
          </a:p>
        </p:txBody>
      </p:sp>
      <p:sp>
        <p:nvSpPr>
          <p:cNvPr id="5" name="Footer Placeholder 4">
            <a:extLst>
              <a:ext uri="{FF2B5EF4-FFF2-40B4-BE49-F238E27FC236}">
                <a16:creationId xmlns:a16="http://schemas.microsoft.com/office/drawing/2014/main" id="{EA019C85-C535-88BD-DB1E-B3E8541F154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A4D1C15-86A0-2B39-2F0C-AA181FB40128}"/>
              </a:ext>
            </a:extLst>
          </p:cNvPr>
          <p:cNvSpPr>
            <a:spLocks noGrp="1"/>
          </p:cNvSpPr>
          <p:nvPr>
            <p:ph type="sldNum" sz="quarter" idx="12"/>
          </p:nvPr>
        </p:nvSpPr>
        <p:spPr/>
        <p:txBody>
          <a:bodyPr/>
          <a:lstStyle/>
          <a:p>
            <a:fld id="{6C8FBBA5-2728-4D06-AE13-B4870D818B95}" type="slidenum">
              <a:rPr lang="en-AU" smtClean="0"/>
              <a:t>‹#›</a:t>
            </a:fld>
            <a:endParaRPr lang="en-AU"/>
          </a:p>
        </p:txBody>
      </p:sp>
    </p:spTree>
    <p:extLst>
      <p:ext uri="{BB962C8B-B14F-4D97-AF65-F5344CB8AC3E}">
        <p14:creationId xmlns:p14="http://schemas.microsoft.com/office/powerpoint/2010/main" val="4167364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6BD46-917F-82C5-D936-3DC3627B47C6}"/>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5CDDDB2-8025-C3FA-DAE6-55CC4A4239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873780C-0326-6868-B67A-28A778982F93}"/>
              </a:ext>
            </a:extLst>
          </p:cNvPr>
          <p:cNvSpPr>
            <a:spLocks noGrp="1"/>
          </p:cNvSpPr>
          <p:nvPr>
            <p:ph type="dt" sz="half" idx="10"/>
          </p:nvPr>
        </p:nvSpPr>
        <p:spPr/>
        <p:txBody>
          <a:bodyPr/>
          <a:lstStyle/>
          <a:p>
            <a:fld id="{AB5CD2A2-0D45-45A0-8C99-892A10F28E4F}" type="datetimeFigureOut">
              <a:rPr lang="en-AU" smtClean="0"/>
              <a:t>13/09/2023</a:t>
            </a:fld>
            <a:endParaRPr lang="en-AU"/>
          </a:p>
        </p:txBody>
      </p:sp>
      <p:sp>
        <p:nvSpPr>
          <p:cNvPr id="5" name="Footer Placeholder 4">
            <a:extLst>
              <a:ext uri="{FF2B5EF4-FFF2-40B4-BE49-F238E27FC236}">
                <a16:creationId xmlns:a16="http://schemas.microsoft.com/office/drawing/2014/main" id="{AF116036-C78F-4893-6CC3-C54C37E09A9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A1A1C72-B4CF-AB02-7D40-915FF42AEC80}"/>
              </a:ext>
            </a:extLst>
          </p:cNvPr>
          <p:cNvSpPr>
            <a:spLocks noGrp="1"/>
          </p:cNvSpPr>
          <p:nvPr>
            <p:ph type="sldNum" sz="quarter" idx="12"/>
          </p:nvPr>
        </p:nvSpPr>
        <p:spPr/>
        <p:txBody>
          <a:bodyPr/>
          <a:lstStyle/>
          <a:p>
            <a:fld id="{6C8FBBA5-2728-4D06-AE13-B4870D818B95}" type="slidenum">
              <a:rPr lang="en-AU" smtClean="0"/>
              <a:t>‹#›</a:t>
            </a:fld>
            <a:endParaRPr lang="en-AU"/>
          </a:p>
        </p:txBody>
      </p:sp>
    </p:spTree>
    <p:extLst>
      <p:ext uri="{BB962C8B-B14F-4D97-AF65-F5344CB8AC3E}">
        <p14:creationId xmlns:p14="http://schemas.microsoft.com/office/powerpoint/2010/main" val="3230887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A6F03A-B9DE-E8CC-C37A-30F0D94EDF0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D8536350-F075-EF74-B82E-0173ECF094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DE3EE16-B28B-5E04-869B-62898D9D6BA9}"/>
              </a:ext>
            </a:extLst>
          </p:cNvPr>
          <p:cNvSpPr>
            <a:spLocks noGrp="1"/>
          </p:cNvSpPr>
          <p:nvPr>
            <p:ph type="dt" sz="half" idx="10"/>
          </p:nvPr>
        </p:nvSpPr>
        <p:spPr/>
        <p:txBody>
          <a:bodyPr/>
          <a:lstStyle/>
          <a:p>
            <a:fld id="{AB5CD2A2-0D45-45A0-8C99-892A10F28E4F}" type="datetimeFigureOut">
              <a:rPr lang="en-AU" smtClean="0"/>
              <a:t>13/09/2023</a:t>
            </a:fld>
            <a:endParaRPr lang="en-AU"/>
          </a:p>
        </p:txBody>
      </p:sp>
      <p:sp>
        <p:nvSpPr>
          <p:cNvPr id="5" name="Footer Placeholder 4">
            <a:extLst>
              <a:ext uri="{FF2B5EF4-FFF2-40B4-BE49-F238E27FC236}">
                <a16:creationId xmlns:a16="http://schemas.microsoft.com/office/drawing/2014/main" id="{DCCB33B9-BBE1-E365-A601-76FFB3671EA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2A88237-742C-2120-1E1A-52B441E4D31E}"/>
              </a:ext>
            </a:extLst>
          </p:cNvPr>
          <p:cNvSpPr>
            <a:spLocks noGrp="1"/>
          </p:cNvSpPr>
          <p:nvPr>
            <p:ph type="sldNum" sz="quarter" idx="12"/>
          </p:nvPr>
        </p:nvSpPr>
        <p:spPr/>
        <p:txBody>
          <a:bodyPr/>
          <a:lstStyle/>
          <a:p>
            <a:fld id="{6C8FBBA5-2728-4D06-AE13-B4870D818B95}" type="slidenum">
              <a:rPr lang="en-AU" smtClean="0"/>
              <a:t>‹#›</a:t>
            </a:fld>
            <a:endParaRPr lang="en-AU"/>
          </a:p>
        </p:txBody>
      </p:sp>
    </p:spTree>
    <p:extLst>
      <p:ext uri="{BB962C8B-B14F-4D97-AF65-F5344CB8AC3E}">
        <p14:creationId xmlns:p14="http://schemas.microsoft.com/office/powerpoint/2010/main" val="50203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25DF3-A7B8-833A-071F-96BE381D68F2}"/>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4498F2F-7A6F-0332-984D-BD2F578031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9680026-6B3F-6556-0AAB-4D8CD9879D59}"/>
              </a:ext>
            </a:extLst>
          </p:cNvPr>
          <p:cNvSpPr>
            <a:spLocks noGrp="1"/>
          </p:cNvSpPr>
          <p:nvPr>
            <p:ph type="dt" sz="half" idx="10"/>
          </p:nvPr>
        </p:nvSpPr>
        <p:spPr/>
        <p:txBody>
          <a:bodyPr/>
          <a:lstStyle/>
          <a:p>
            <a:fld id="{AB5CD2A2-0D45-45A0-8C99-892A10F28E4F}" type="datetimeFigureOut">
              <a:rPr lang="en-AU" smtClean="0"/>
              <a:t>13/09/2023</a:t>
            </a:fld>
            <a:endParaRPr lang="en-AU"/>
          </a:p>
        </p:txBody>
      </p:sp>
      <p:sp>
        <p:nvSpPr>
          <p:cNvPr id="5" name="Footer Placeholder 4">
            <a:extLst>
              <a:ext uri="{FF2B5EF4-FFF2-40B4-BE49-F238E27FC236}">
                <a16:creationId xmlns:a16="http://schemas.microsoft.com/office/drawing/2014/main" id="{B5F51588-A01B-0313-31FB-D960FD7604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F35FA44-F853-79C3-D3E1-3C40B5B3C8EF}"/>
              </a:ext>
            </a:extLst>
          </p:cNvPr>
          <p:cNvSpPr>
            <a:spLocks noGrp="1"/>
          </p:cNvSpPr>
          <p:nvPr>
            <p:ph type="sldNum" sz="quarter" idx="12"/>
          </p:nvPr>
        </p:nvSpPr>
        <p:spPr/>
        <p:txBody>
          <a:bodyPr/>
          <a:lstStyle/>
          <a:p>
            <a:fld id="{6C8FBBA5-2728-4D06-AE13-B4870D818B95}" type="slidenum">
              <a:rPr lang="en-AU" smtClean="0"/>
              <a:t>‹#›</a:t>
            </a:fld>
            <a:endParaRPr lang="en-AU"/>
          </a:p>
        </p:txBody>
      </p:sp>
    </p:spTree>
    <p:extLst>
      <p:ext uri="{BB962C8B-B14F-4D97-AF65-F5344CB8AC3E}">
        <p14:creationId xmlns:p14="http://schemas.microsoft.com/office/powerpoint/2010/main" val="2834586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49BD0-6978-9C50-6521-7C67DA7877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71CAE690-AF1F-B56D-4BE4-A0CBCD07A7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F3E4B0-C46B-A3EB-0B25-650A96D86D05}"/>
              </a:ext>
            </a:extLst>
          </p:cNvPr>
          <p:cNvSpPr>
            <a:spLocks noGrp="1"/>
          </p:cNvSpPr>
          <p:nvPr>
            <p:ph type="dt" sz="half" idx="10"/>
          </p:nvPr>
        </p:nvSpPr>
        <p:spPr/>
        <p:txBody>
          <a:bodyPr/>
          <a:lstStyle/>
          <a:p>
            <a:fld id="{AB5CD2A2-0D45-45A0-8C99-892A10F28E4F}" type="datetimeFigureOut">
              <a:rPr lang="en-AU" smtClean="0"/>
              <a:t>13/09/2023</a:t>
            </a:fld>
            <a:endParaRPr lang="en-AU"/>
          </a:p>
        </p:txBody>
      </p:sp>
      <p:sp>
        <p:nvSpPr>
          <p:cNvPr id="5" name="Footer Placeholder 4">
            <a:extLst>
              <a:ext uri="{FF2B5EF4-FFF2-40B4-BE49-F238E27FC236}">
                <a16:creationId xmlns:a16="http://schemas.microsoft.com/office/drawing/2014/main" id="{536C8ACC-4249-F545-988C-1A4C27CA9E4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8780653-0837-3B4B-50E4-25F0E6C26BAE}"/>
              </a:ext>
            </a:extLst>
          </p:cNvPr>
          <p:cNvSpPr>
            <a:spLocks noGrp="1"/>
          </p:cNvSpPr>
          <p:nvPr>
            <p:ph type="sldNum" sz="quarter" idx="12"/>
          </p:nvPr>
        </p:nvSpPr>
        <p:spPr/>
        <p:txBody>
          <a:bodyPr/>
          <a:lstStyle/>
          <a:p>
            <a:fld id="{6C8FBBA5-2728-4D06-AE13-B4870D818B95}" type="slidenum">
              <a:rPr lang="en-AU" smtClean="0"/>
              <a:t>‹#›</a:t>
            </a:fld>
            <a:endParaRPr lang="en-AU"/>
          </a:p>
        </p:txBody>
      </p:sp>
    </p:spTree>
    <p:extLst>
      <p:ext uri="{BB962C8B-B14F-4D97-AF65-F5344CB8AC3E}">
        <p14:creationId xmlns:p14="http://schemas.microsoft.com/office/powerpoint/2010/main" val="2053147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8CDE0-4CCF-44CE-BD54-27FC857E0DB7}"/>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E37AC95-9679-B55F-A2EB-0422887217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866AFE44-4FBE-DDCC-1B1B-7EB06AA2EE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560BBA12-090C-917B-9F11-3FC60E4DDDE5}"/>
              </a:ext>
            </a:extLst>
          </p:cNvPr>
          <p:cNvSpPr>
            <a:spLocks noGrp="1"/>
          </p:cNvSpPr>
          <p:nvPr>
            <p:ph type="dt" sz="half" idx="10"/>
          </p:nvPr>
        </p:nvSpPr>
        <p:spPr/>
        <p:txBody>
          <a:bodyPr/>
          <a:lstStyle/>
          <a:p>
            <a:fld id="{AB5CD2A2-0D45-45A0-8C99-892A10F28E4F}" type="datetimeFigureOut">
              <a:rPr lang="en-AU" smtClean="0"/>
              <a:t>13/09/2023</a:t>
            </a:fld>
            <a:endParaRPr lang="en-AU"/>
          </a:p>
        </p:txBody>
      </p:sp>
      <p:sp>
        <p:nvSpPr>
          <p:cNvPr id="6" name="Footer Placeholder 5">
            <a:extLst>
              <a:ext uri="{FF2B5EF4-FFF2-40B4-BE49-F238E27FC236}">
                <a16:creationId xmlns:a16="http://schemas.microsoft.com/office/drawing/2014/main" id="{4C6B9298-EE29-EE55-C54C-E76F0210546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CBDC47E-8C65-73A3-2B9B-644E5DAC2EED}"/>
              </a:ext>
            </a:extLst>
          </p:cNvPr>
          <p:cNvSpPr>
            <a:spLocks noGrp="1"/>
          </p:cNvSpPr>
          <p:nvPr>
            <p:ph type="sldNum" sz="quarter" idx="12"/>
          </p:nvPr>
        </p:nvSpPr>
        <p:spPr/>
        <p:txBody>
          <a:bodyPr/>
          <a:lstStyle/>
          <a:p>
            <a:fld id="{6C8FBBA5-2728-4D06-AE13-B4870D818B95}" type="slidenum">
              <a:rPr lang="en-AU" smtClean="0"/>
              <a:t>‹#›</a:t>
            </a:fld>
            <a:endParaRPr lang="en-AU"/>
          </a:p>
        </p:txBody>
      </p:sp>
    </p:spTree>
    <p:extLst>
      <p:ext uri="{BB962C8B-B14F-4D97-AF65-F5344CB8AC3E}">
        <p14:creationId xmlns:p14="http://schemas.microsoft.com/office/powerpoint/2010/main" val="2247731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43255-B612-DE2A-09A2-E85E8A56CF3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FA2B7A9-DF2E-3B63-FFE4-8A2F4E819E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EB24F3-2EE8-1A7D-A906-FAD2AE0B82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D42E280C-FA4D-3D2D-3DED-ABF9A39F1F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0F6D97B-EAD9-6E61-9DD7-4F1A3DC571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55ED7208-528A-06F9-5AD9-F78DD5AA395F}"/>
              </a:ext>
            </a:extLst>
          </p:cNvPr>
          <p:cNvSpPr>
            <a:spLocks noGrp="1"/>
          </p:cNvSpPr>
          <p:nvPr>
            <p:ph type="dt" sz="half" idx="10"/>
          </p:nvPr>
        </p:nvSpPr>
        <p:spPr/>
        <p:txBody>
          <a:bodyPr/>
          <a:lstStyle/>
          <a:p>
            <a:fld id="{AB5CD2A2-0D45-45A0-8C99-892A10F28E4F}" type="datetimeFigureOut">
              <a:rPr lang="en-AU" smtClean="0"/>
              <a:t>13/09/2023</a:t>
            </a:fld>
            <a:endParaRPr lang="en-AU"/>
          </a:p>
        </p:txBody>
      </p:sp>
      <p:sp>
        <p:nvSpPr>
          <p:cNvPr id="8" name="Footer Placeholder 7">
            <a:extLst>
              <a:ext uri="{FF2B5EF4-FFF2-40B4-BE49-F238E27FC236}">
                <a16:creationId xmlns:a16="http://schemas.microsoft.com/office/drawing/2014/main" id="{CF9F97BF-B1B7-6E81-EF16-17C0C4BA63F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F5F2A180-341D-7ABF-E213-B7C4E7F2BEA4}"/>
              </a:ext>
            </a:extLst>
          </p:cNvPr>
          <p:cNvSpPr>
            <a:spLocks noGrp="1"/>
          </p:cNvSpPr>
          <p:nvPr>
            <p:ph type="sldNum" sz="quarter" idx="12"/>
          </p:nvPr>
        </p:nvSpPr>
        <p:spPr/>
        <p:txBody>
          <a:bodyPr/>
          <a:lstStyle/>
          <a:p>
            <a:fld id="{6C8FBBA5-2728-4D06-AE13-B4870D818B95}" type="slidenum">
              <a:rPr lang="en-AU" smtClean="0"/>
              <a:t>‹#›</a:t>
            </a:fld>
            <a:endParaRPr lang="en-AU"/>
          </a:p>
        </p:txBody>
      </p:sp>
    </p:spTree>
    <p:extLst>
      <p:ext uri="{BB962C8B-B14F-4D97-AF65-F5344CB8AC3E}">
        <p14:creationId xmlns:p14="http://schemas.microsoft.com/office/powerpoint/2010/main" val="3079180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1A4F6-4ABC-6CBC-9346-C913534A2F13}"/>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006B62E9-3BB0-A5CB-B28D-34F558253752}"/>
              </a:ext>
            </a:extLst>
          </p:cNvPr>
          <p:cNvSpPr>
            <a:spLocks noGrp="1"/>
          </p:cNvSpPr>
          <p:nvPr>
            <p:ph type="dt" sz="half" idx="10"/>
          </p:nvPr>
        </p:nvSpPr>
        <p:spPr/>
        <p:txBody>
          <a:bodyPr/>
          <a:lstStyle/>
          <a:p>
            <a:fld id="{AB5CD2A2-0D45-45A0-8C99-892A10F28E4F}" type="datetimeFigureOut">
              <a:rPr lang="en-AU" smtClean="0"/>
              <a:t>13/09/2023</a:t>
            </a:fld>
            <a:endParaRPr lang="en-AU"/>
          </a:p>
        </p:txBody>
      </p:sp>
      <p:sp>
        <p:nvSpPr>
          <p:cNvPr id="4" name="Footer Placeholder 3">
            <a:extLst>
              <a:ext uri="{FF2B5EF4-FFF2-40B4-BE49-F238E27FC236}">
                <a16:creationId xmlns:a16="http://schemas.microsoft.com/office/drawing/2014/main" id="{3718F21F-9AAF-9429-4783-A634684407A3}"/>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A97C595C-0132-BAA5-CE1C-7FB909CB94B5}"/>
              </a:ext>
            </a:extLst>
          </p:cNvPr>
          <p:cNvSpPr>
            <a:spLocks noGrp="1"/>
          </p:cNvSpPr>
          <p:nvPr>
            <p:ph type="sldNum" sz="quarter" idx="12"/>
          </p:nvPr>
        </p:nvSpPr>
        <p:spPr/>
        <p:txBody>
          <a:bodyPr/>
          <a:lstStyle/>
          <a:p>
            <a:fld id="{6C8FBBA5-2728-4D06-AE13-B4870D818B95}" type="slidenum">
              <a:rPr lang="en-AU" smtClean="0"/>
              <a:t>‹#›</a:t>
            </a:fld>
            <a:endParaRPr lang="en-AU"/>
          </a:p>
        </p:txBody>
      </p:sp>
    </p:spTree>
    <p:extLst>
      <p:ext uri="{BB962C8B-B14F-4D97-AF65-F5344CB8AC3E}">
        <p14:creationId xmlns:p14="http://schemas.microsoft.com/office/powerpoint/2010/main" val="594554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0E160C-096A-AB11-42D4-E49CB92B2CA9}"/>
              </a:ext>
            </a:extLst>
          </p:cNvPr>
          <p:cNvSpPr>
            <a:spLocks noGrp="1"/>
          </p:cNvSpPr>
          <p:nvPr>
            <p:ph type="dt" sz="half" idx="10"/>
          </p:nvPr>
        </p:nvSpPr>
        <p:spPr/>
        <p:txBody>
          <a:bodyPr/>
          <a:lstStyle/>
          <a:p>
            <a:fld id="{AB5CD2A2-0D45-45A0-8C99-892A10F28E4F}" type="datetimeFigureOut">
              <a:rPr lang="en-AU" smtClean="0"/>
              <a:t>13/09/2023</a:t>
            </a:fld>
            <a:endParaRPr lang="en-AU"/>
          </a:p>
        </p:txBody>
      </p:sp>
      <p:sp>
        <p:nvSpPr>
          <p:cNvPr id="3" name="Footer Placeholder 2">
            <a:extLst>
              <a:ext uri="{FF2B5EF4-FFF2-40B4-BE49-F238E27FC236}">
                <a16:creationId xmlns:a16="http://schemas.microsoft.com/office/drawing/2014/main" id="{D366D992-398F-94E6-0B94-F09192AA2EDB}"/>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819FB21F-354D-81DF-C73F-3F564E7DF59D}"/>
              </a:ext>
            </a:extLst>
          </p:cNvPr>
          <p:cNvSpPr>
            <a:spLocks noGrp="1"/>
          </p:cNvSpPr>
          <p:nvPr>
            <p:ph type="sldNum" sz="quarter" idx="12"/>
          </p:nvPr>
        </p:nvSpPr>
        <p:spPr/>
        <p:txBody>
          <a:bodyPr/>
          <a:lstStyle/>
          <a:p>
            <a:fld id="{6C8FBBA5-2728-4D06-AE13-B4870D818B95}" type="slidenum">
              <a:rPr lang="en-AU" smtClean="0"/>
              <a:t>‹#›</a:t>
            </a:fld>
            <a:endParaRPr lang="en-AU"/>
          </a:p>
        </p:txBody>
      </p:sp>
    </p:spTree>
    <p:extLst>
      <p:ext uri="{BB962C8B-B14F-4D97-AF65-F5344CB8AC3E}">
        <p14:creationId xmlns:p14="http://schemas.microsoft.com/office/powerpoint/2010/main" val="2264525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34C9F-E4ED-3962-E577-B775E841CF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D4F08E14-33D8-429B-1C30-CB96F1CDEE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7DC74BF7-6303-B9D7-26B7-2111EF453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42F5CA-9E6F-7374-8976-6E67CD450E65}"/>
              </a:ext>
            </a:extLst>
          </p:cNvPr>
          <p:cNvSpPr>
            <a:spLocks noGrp="1"/>
          </p:cNvSpPr>
          <p:nvPr>
            <p:ph type="dt" sz="half" idx="10"/>
          </p:nvPr>
        </p:nvSpPr>
        <p:spPr/>
        <p:txBody>
          <a:bodyPr/>
          <a:lstStyle/>
          <a:p>
            <a:fld id="{AB5CD2A2-0D45-45A0-8C99-892A10F28E4F}" type="datetimeFigureOut">
              <a:rPr lang="en-AU" smtClean="0"/>
              <a:t>13/09/2023</a:t>
            </a:fld>
            <a:endParaRPr lang="en-AU"/>
          </a:p>
        </p:txBody>
      </p:sp>
      <p:sp>
        <p:nvSpPr>
          <p:cNvPr id="6" name="Footer Placeholder 5">
            <a:extLst>
              <a:ext uri="{FF2B5EF4-FFF2-40B4-BE49-F238E27FC236}">
                <a16:creationId xmlns:a16="http://schemas.microsoft.com/office/drawing/2014/main" id="{7036040E-1A24-F8A5-A569-E08533B5CE2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A6D98FF-671A-8CA6-CBE7-E2139E58B87C}"/>
              </a:ext>
            </a:extLst>
          </p:cNvPr>
          <p:cNvSpPr>
            <a:spLocks noGrp="1"/>
          </p:cNvSpPr>
          <p:nvPr>
            <p:ph type="sldNum" sz="quarter" idx="12"/>
          </p:nvPr>
        </p:nvSpPr>
        <p:spPr/>
        <p:txBody>
          <a:bodyPr/>
          <a:lstStyle/>
          <a:p>
            <a:fld id="{6C8FBBA5-2728-4D06-AE13-B4870D818B95}" type="slidenum">
              <a:rPr lang="en-AU" smtClean="0"/>
              <a:t>‹#›</a:t>
            </a:fld>
            <a:endParaRPr lang="en-AU"/>
          </a:p>
        </p:txBody>
      </p:sp>
    </p:spTree>
    <p:extLst>
      <p:ext uri="{BB962C8B-B14F-4D97-AF65-F5344CB8AC3E}">
        <p14:creationId xmlns:p14="http://schemas.microsoft.com/office/powerpoint/2010/main" val="3761389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172AF-41A8-3EBA-D965-D5C78A358F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3839D5F-3B24-35E5-5D53-9C82DF1192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85E8F173-92A4-D549-BF09-653872AB2C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34DDB6-5ED4-D507-98AE-E267EC78929E}"/>
              </a:ext>
            </a:extLst>
          </p:cNvPr>
          <p:cNvSpPr>
            <a:spLocks noGrp="1"/>
          </p:cNvSpPr>
          <p:nvPr>
            <p:ph type="dt" sz="half" idx="10"/>
          </p:nvPr>
        </p:nvSpPr>
        <p:spPr/>
        <p:txBody>
          <a:bodyPr/>
          <a:lstStyle/>
          <a:p>
            <a:fld id="{AB5CD2A2-0D45-45A0-8C99-892A10F28E4F}" type="datetimeFigureOut">
              <a:rPr lang="en-AU" smtClean="0"/>
              <a:t>13/09/2023</a:t>
            </a:fld>
            <a:endParaRPr lang="en-AU"/>
          </a:p>
        </p:txBody>
      </p:sp>
      <p:sp>
        <p:nvSpPr>
          <p:cNvPr id="6" name="Footer Placeholder 5">
            <a:extLst>
              <a:ext uri="{FF2B5EF4-FFF2-40B4-BE49-F238E27FC236}">
                <a16:creationId xmlns:a16="http://schemas.microsoft.com/office/drawing/2014/main" id="{A982BAE2-66DB-6C2F-733D-3491AC15601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0F88B636-DFE5-58C2-BE7C-EF9CC69689E6}"/>
              </a:ext>
            </a:extLst>
          </p:cNvPr>
          <p:cNvSpPr>
            <a:spLocks noGrp="1"/>
          </p:cNvSpPr>
          <p:nvPr>
            <p:ph type="sldNum" sz="quarter" idx="12"/>
          </p:nvPr>
        </p:nvSpPr>
        <p:spPr/>
        <p:txBody>
          <a:bodyPr/>
          <a:lstStyle/>
          <a:p>
            <a:fld id="{6C8FBBA5-2728-4D06-AE13-B4870D818B95}" type="slidenum">
              <a:rPr lang="en-AU" smtClean="0"/>
              <a:t>‹#›</a:t>
            </a:fld>
            <a:endParaRPr lang="en-AU"/>
          </a:p>
        </p:txBody>
      </p:sp>
    </p:spTree>
    <p:extLst>
      <p:ext uri="{BB962C8B-B14F-4D97-AF65-F5344CB8AC3E}">
        <p14:creationId xmlns:p14="http://schemas.microsoft.com/office/powerpoint/2010/main" val="9201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0F3303-301F-0C69-73B6-C40BA291FF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F63843C-8487-4513-D638-CCD2713ABC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C82C6CF-38BB-6AB0-C451-676147A0EA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CD2A2-0D45-45A0-8C99-892A10F28E4F}" type="datetimeFigureOut">
              <a:rPr lang="en-AU" smtClean="0"/>
              <a:t>13/09/2023</a:t>
            </a:fld>
            <a:endParaRPr lang="en-AU"/>
          </a:p>
        </p:txBody>
      </p:sp>
      <p:sp>
        <p:nvSpPr>
          <p:cNvPr id="5" name="Footer Placeholder 4">
            <a:extLst>
              <a:ext uri="{FF2B5EF4-FFF2-40B4-BE49-F238E27FC236}">
                <a16:creationId xmlns:a16="http://schemas.microsoft.com/office/drawing/2014/main" id="{303837E1-881D-F2EB-CDEF-8A1E66415D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DEF63CC1-D3A2-5431-EA31-DAFCA50479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FBBA5-2728-4D06-AE13-B4870D818B95}" type="slidenum">
              <a:rPr lang="en-AU" smtClean="0"/>
              <a:t>‹#›</a:t>
            </a:fld>
            <a:endParaRPr lang="en-AU"/>
          </a:p>
        </p:txBody>
      </p:sp>
    </p:spTree>
    <p:extLst>
      <p:ext uri="{BB962C8B-B14F-4D97-AF65-F5344CB8AC3E}">
        <p14:creationId xmlns:p14="http://schemas.microsoft.com/office/powerpoint/2010/main" val="855242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A913F-874C-4616-BD66-071F2659A27F}"/>
              </a:ext>
            </a:extLst>
          </p:cNvPr>
          <p:cNvSpPr>
            <a:spLocks noGrp="1"/>
          </p:cNvSpPr>
          <p:nvPr>
            <p:ph type="ctrTitle"/>
          </p:nvPr>
        </p:nvSpPr>
        <p:spPr>
          <a:xfrm>
            <a:off x="1435395" y="705921"/>
            <a:ext cx="9144000" cy="1749647"/>
          </a:xfrm>
        </p:spPr>
        <p:txBody>
          <a:bodyPr/>
          <a:lstStyle/>
          <a:p>
            <a:r>
              <a:rPr lang="en-AU" dirty="0">
                <a:latin typeface="Work Sans"/>
                <a:cs typeface="Calibri Light"/>
              </a:rPr>
              <a:t>Writing Wrongs</a:t>
            </a:r>
            <a:endParaRPr lang="en-AU">
              <a:latin typeface="Work Sans"/>
            </a:endParaRPr>
          </a:p>
        </p:txBody>
      </p:sp>
      <p:sp>
        <p:nvSpPr>
          <p:cNvPr id="3" name="Subtitle 2">
            <a:extLst>
              <a:ext uri="{FF2B5EF4-FFF2-40B4-BE49-F238E27FC236}">
                <a16:creationId xmlns:a16="http://schemas.microsoft.com/office/drawing/2014/main" id="{845EDBEF-4B25-3A70-47C3-8B9BC4268B62}"/>
              </a:ext>
            </a:extLst>
          </p:cNvPr>
          <p:cNvSpPr>
            <a:spLocks noGrp="1"/>
          </p:cNvSpPr>
          <p:nvPr>
            <p:ph type="subTitle" idx="1"/>
          </p:nvPr>
        </p:nvSpPr>
        <p:spPr>
          <a:xfrm>
            <a:off x="1479698" y="2600805"/>
            <a:ext cx="9144000" cy="1655762"/>
          </a:xfrm>
        </p:spPr>
        <p:txBody>
          <a:bodyPr vert="horz" lIns="91440" tIns="45720" rIns="91440" bIns="45720" rtlCol="0" anchor="t">
            <a:normAutofit fontScale="92500"/>
          </a:bodyPr>
          <a:lstStyle/>
          <a:p>
            <a:r>
              <a:rPr lang="en-AU" sz="3600" dirty="0">
                <a:cs typeface="Calibri"/>
              </a:rPr>
              <a:t>S</a:t>
            </a:r>
            <a:r>
              <a:rPr lang="en-AU" sz="3600" dirty="0">
                <a:latin typeface="Work Sans"/>
                <a:cs typeface="Calibri"/>
              </a:rPr>
              <a:t>hould we give the free press a free pass?</a:t>
            </a:r>
          </a:p>
          <a:p>
            <a:pPr>
              <a:lnSpc>
                <a:spcPct val="100000"/>
              </a:lnSpc>
            </a:pPr>
            <a:r>
              <a:rPr lang="en-AU" dirty="0">
                <a:latin typeface="Work Sans"/>
                <a:cs typeface="Calibri" panose="020F0502020204030204"/>
              </a:rPr>
              <a:t>Patrick O'Brien, Senior Committee Manager, </a:t>
            </a:r>
            <a:br>
              <a:rPr lang="en-AU" dirty="0">
                <a:latin typeface="Work Sans"/>
                <a:cs typeface="Calibri" panose="020F0502020204030204"/>
              </a:rPr>
            </a:br>
            <a:r>
              <a:rPr lang="en-AU" dirty="0">
                <a:latin typeface="Work Sans"/>
                <a:cs typeface="Calibri" panose="020F0502020204030204"/>
              </a:rPr>
              <a:t>Legislative Council, Parliament of Victoria</a:t>
            </a:r>
          </a:p>
        </p:txBody>
      </p:sp>
    </p:spTree>
    <p:extLst>
      <p:ext uri="{BB962C8B-B14F-4D97-AF65-F5344CB8AC3E}">
        <p14:creationId xmlns:p14="http://schemas.microsoft.com/office/powerpoint/2010/main" val="184024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83FFEE-F8E0-0BFB-A5C4-7D36AF47153D}"/>
              </a:ext>
            </a:extLst>
          </p:cNvPr>
          <p:cNvSpPr txBox="1"/>
          <p:nvPr/>
        </p:nvSpPr>
        <p:spPr>
          <a:xfrm>
            <a:off x="1170491" y="1217519"/>
            <a:ext cx="9609059" cy="5252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latin typeface="Work Sans"/>
                <a:cs typeface="Calibri" panose="020F0502020204030204"/>
              </a:rPr>
              <a:t>'The Press Council does recognise that such freedoms are not unfettered and have to be balanced against other responsibilities including to ensure fair and accurate reporting that is free of bias, to avoid hate speech and refrain from inciting violence and observe restrictions imposed by defamation laws.'</a:t>
            </a:r>
            <a:endParaRPr lang="en-US" dirty="0">
              <a:cs typeface="Calibri"/>
            </a:endParaRPr>
          </a:p>
          <a:p>
            <a:pPr>
              <a:spcBef>
                <a:spcPts val="1000"/>
              </a:spcBef>
            </a:pPr>
            <a:r>
              <a:rPr lang="en-US" sz="2000" dirty="0">
                <a:latin typeface="Work Sans"/>
                <a:cs typeface="Calibri"/>
              </a:rPr>
              <a:t>Australian Press Council, Submission to the Senate Legal and Constitutional Affairs Legislation Committee Inquiry on </a:t>
            </a:r>
            <a:r>
              <a:rPr lang="en-US" sz="2000" i="1" dirty="0">
                <a:latin typeface="Work Sans"/>
                <a:cs typeface="Calibri"/>
              </a:rPr>
              <a:t>Constitution Alteration (Freedom of Expression and Freedom of the Press) 2019</a:t>
            </a:r>
            <a:r>
              <a:rPr lang="en-US" sz="2000" dirty="0">
                <a:latin typeface="Work Sans"/>
                <a:cs typeface="Calibri"/>
              </a:rPr>
              <a:t>, August 2021</a:t>
            </a:r>
          </a:p>
          <a:p>
            <a:endParaRPr lang="en-US" sz="2000" dirty="0">
              <a:latin typeface="Work Sans"/>
              <a:cs typeface="Calibri"/>
            </a:endParaRPr>
          </a:p>
          <a:p>
            <a:endParaRPr lang="en-US" sz="1100" dirty="0">
              <a:latin typeface="Work Sans"/>
              <a:cs typeface="Calibri"/>
            </a:endParaRPr>
          </a:p>
          <a:p>
            <a:endParaRPr lang="en-US" sz="2000" dirty="0">
              <a:latin typeface="Work Sans"/>
              <a:cs typeface="Calibri"/>
            </a:endParaRPr>
          </a:p>
        </p:txBody>
      </p:sp>
    </p:spTree>
    <p:extLst>
      <p:ext uri="{BB962C8B-B14F-4D97-AF65-F5344CB8AC3E}">
        <p14:creationId xmlns:p14="http://schemas.microsoft.com/office/powerpoint/2010/main" val="2498387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person yelling at a phone&#10;&#10;Description automatically generated">
            <a:extLst>
              <a:ext uri="{FF2B5EF4-FFF2-40B4-BE49-F238E27FC236}">
                <a16:creationId xmlns:a16="http://schemas.microsoft.com/office/drawing/2014/main" id="{A83C219A-28DE-E6AE-C8BC-A79BCBBDC925}"/>
              </a:ext>
            </a:extLst>
          </p:cNvPr>
          <p:cNvPicPr>
            <a:picLocks noChangeAspect="1"/>
          </p:cNvPicPr>
          <p:nvPr/>
        </p:nvPicPr>
        <p:blipFill>
          <a:blip r:embed="rId2"/>
          <a:stretch>
            <a:fillRect/>
          </a:stretch>
        </p:blipFill>
        <p:spPr>
          <a:xfrm>
            <a:off x="2448170" y="1117601"/>
            <a:ext cx="7237045" cy="4564183"/>
          </a:xfrm>
          <a:prstGeom prst="rect">
            <a:avLst/>
          </a:prstGeom>
        </p:spPr>
      </p:pic>
    </p:spTree>
    <p:extLst>
      <p:ext uri="{BB962C8B-B14F-4D97-AF65-F5344CB8AC3E}">
        <p14:creationId xmlns:p14="http://schemas.microsoft.com/office/powerpoint/2010/main" val="2777369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222052" y="1342225"/>
            <a:ext cx="10382694" cy="4609769"/>
          </a:xfrm>
        </p:spPr>
        <p:txBody>
          <a:bodyPr vert="horz" lIns="91440" tIns="45720" rIns="91440" bIns="45720" rtlCol="0" anchor="t">
            <a:normAutofit/>
          </a:bodyPr>
          <a:lstStyle/>
          <a:p>
            <a:pPr marL="0" indent="0">
              <a:lnSpc>
                <a:spcPct val="100000"/>
              </a:lnSpc>
              <a:spcBef>
                <a:spcPts val="0"/>
              </a:spcBef>
              <a:buNone/>
            </a:pPr>
            <a:r>
              <a:rPr lang="en-US" dirty="0">
                <a:latin typeface="Work Sans"/>
              </a:rPr>
              <a:t>'In fact, we have very limited freedom of speech in Australia in terms of the bars that we have to reach in order to publish a story because of how stacked the defamation laws are against people publishing this information.</a:t>
            </a:r>
            <a:endParaRPr lang="en-US" dirty="0">
              <a:cs typeface="Calibri"/>
            </a:endParaRPr>
          </a:p>
          <a:p>
            <a:pPr marL="0" indent="0">
              <a:lnSpc>
                <a:spcPct val="100000"/>
              </a:lnSpc>
              <a:spcBef>
                <a:spcPts val="600"/>
              </a:spcBef>
              <a:buNone/>
            </a:pPr>
            <a:r>
              <a:rPr lang="en-US" dirty="0">
                <a:latin typeface="Work Sans"/>
              </a:rPr>
              <a:t>'And that is just a standard that I think hampers journalism.'</a:t>
            </a:r>
            <a:r>
              <a:rPr lang="en-US" sz="1100" dirty="0">
                <a:latin typeface="Work Sans"/>
              </a:rPr>
              <a:t> </a:t>
            </a:r>
            <a:endParaRPr lang="en-US">
              <a:cs typeface="Calibri" panose="020F0502020204030204"/>
            </a:endParaRPr>
          </a:p>
          <a:p>
            <a:pPr>
              <a:buNone/>
            </a:pPr>
            <a:r>
              <a:rPr lang="en-US" sz="2000" dirty="0">
                <a:latin typeface="Work Sans"/>
              </a:rPr>
              <a:t>Amy Remeikis, Political Reporter, Guardian Australia</a:t>
            </a:r>
            <a:endParaRPr lang="en-US" dirty="0"/>
          </a:p>
          <a:p>
            <a:pPr>
              <a:buNone/>
            </a:pPr>
            <a:endParaRPr lang="en-US" sz="2000" dirty="0">
              <a:latin typeface="Work Sans"/>
            </a:endParaRPr>
          </a:p>
          <a:p>
            <a:pPr marL="0" indent="0">
              <a:buNone/>
            </a:pPr>
            <a:endParaRPr lang="en-US" sz="2000" dirty="0">
              <a:latin typeface="Work Sans"/>
            </a:endParaRPr>
          </a:p>
        </p:txBody>
      </p:sp>
    </p:spTree>
    <p:extLst>
      <p:ext uri="{BB962C8B-B14F-4D97-AF65-F5344CB8AC3E}">
        <p14:creationId xmlns:p14="http://schemas.microsoft.com/office/powerpoint/2010/main" val="3825805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83FFEE-F8E0-0BFB-A5C4-7D36AF47153D}"/>
              </a:ext>
            </a:extLst>
          </p:cNvPr>
          <p:cNvSpPr txBox="1"/>
          <p:nvPr/>
        </p:nvSpPr>
        <p:spPr>
          <a:xfrm>
            <a:off x="1536473" y="1317687"/>
            <a:ext cx="9609059" cy="45140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latin typeface="Work Sans"/>
                <a:cs typeface="Calibri" panose="020F0502020204030204"/>
              </a:rPr>
              <a:t>'Journalism is the provision of a bedrock of information to enable the sovereign people in a democracy to be sovereign, to be able to govern themselves and to be able to share not only the information but the opinions and the perspectives of others in the society.'</a:t>
            </a:r>
            <a:endParaRPr lang="en-US" sz="2800" dirty="0">
              <a:cs typeface="Calibri"/>
            </a:endParaRPr>
          </a:p>
          <a:p>
            <a:pPr>
              <a:spcBef>
                <a:spcPts val="1000"/>
              </a:spcBef>
            </a:pPr>
            <a:r>
              <a:rPr lang="en-US" sz="2000" dirty="0">
                <a:latin typeface="Work Sans"/>
                <a:cs typeface="Calibri"/>
              </a:rPr>
              <a:t>Dr Denis Muller, Senior Research Fellow, Centre for Advancing Journalism, The University of Melbourne</a:t>
            </a:r>
            <a:endParaRPr lang="en-US" dirty="0">
              <a:cs typeface="Calibri" panose="020F0502020204030204"/>
            </a:endParaRPr>
          </a:p>
          <a:p>
            <a:endParaRPr lang="en-US" sz="2000" dirty="0">
              <a:latin typeface="Work Sans"/>
              <a:cs typeface="Calibri"/>
            </a:endParaRPr>
          </a:p>
          <a:p>
            <a:endParaRPr lang="en-US" sz="2000" dirty="0">
              <a:latin typeface="Work Sans"/>
              <a:cs typeface="Calibri"/>
            </a:endParaRPr>
          </a:p>
          <a:p>
            <a:endParaRPr lang="en-US" sz="1100" dirty="0">
              <a:latin typeface="Work Sans"/>
              <a:cs typeface="Calibri"/>
            </a:endParaRPr>
          </a:p>
          <a:p>
            <a:endParaRPr lang="en-US" sz="2000" dirty="0">
              <a:latin typeface="Work Sans"/>
              <a:cs typeface="Calibri"/>
            </a:endParaRPr>
          </a:p>
        </p:txBody>
      </p:sp>
    </p:spTree>
    <p:extLst>
      <p:ext uri="{BB962C8B-B14F-4D97-AF65-F5344CB8AC3E}">
        <p14:creationId xmlns:p14="http://schemas.microsoft.com/office/powerpoint/2010/main" val="3251371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3EC1E3C-5880-4F2B-865C-6B47A7821879}"/>
              </a:ext>
            </a:extLst>
          </p:cNvPr>
          <p:cNvSpPr txBox="1"/>
          <p:nvPr/>
        </p:nvSpPr>
        <p:spPr>
          <a:xfrm>
            <a:off x="1495925" y="1800207"/>
            <a:ext cx="9573618" cy="31085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i="1" dirty="0">
                <a:latin typeface="Work Sans"/>
                <a:cs typeface="Calibri" panose="020F0502020204030204"/>
              </a:rPr>
              <a:t>Broadcasting Services Act 1992 (Cth)</a:t>
            </a:r>
            <a:endParaRPr lang="en-US" sz="2800" dirty="0">
              <a:cs typeface="Calibri"/>
            </a:endParaRPr>
          </a:p>
          <a:p>
            <a:r>
              <a:rPr lang="en-US" sz="2800" dirty="0">
                <a:latin typeface="Work Sans"/>
                <a:cs typeface="Calibri" panose="020F0502020204030204"/>
              </a:rPr>
              <a:t>202(5)</a:t>
            </a:r>
            <a:endParaRPr lang="en-US" sz="2800" dirty="0">
              <a:cs typeface="Calibri"/>
            </a:endParaRPr>
          </a:p>
          <a:p>
            <a:r>
              <a:rPr lang="en-US" sz="2800" dirty="0">
                <a:ea typeface="+mn-lt"/>
                <a:cs typeface="+mn-lt"/>
              </a:rPr>
              <a:t>For the purposes of this section, journalist’ means a person engaged in the profession or practice of reporting, photographing, editing, recording or making television or radio programs of a news, current affairs, information or documentary character.</a:t>
            </a:r>
            <a:endParaRPr lang="en-US" dirty="0"/>
          </a:p>
        </p:txBody>
      </p:sp>
    </p:spTree>
    <p:extLst>
      <p:ext uri="{BB962C8B-B14F-4D97-AF65-F5344CB8AC3E}">
        <p14:creationId xmlns:p14="http://schemas.microsoft.com/office/powerpoint/2010/main" val="1161392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3EC1E3C-5880-4F2B-865C-6B47A7821879}"/>
              </a:ext>
            </a:extLst>
          </p:cNvPr>
          <p:cNvSpPr txBox="1"/>
          <p:nvPr/>
        </p:nvSpPr>
        <p:spPr>
          <a:xfrm>
            <a:off x="1507028" y="1908785"/>
            <a:ext cx="9573618"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i="1" dirty="0">
                <a:latin typeface="Work Sans"/>
                <a:cs typeface="Calibri" panose="020F0502020204030204"/>
              </a:rPr>
              <a:t>Evidence Act 2008 (Vic)</a:t>
            </a:r>
            <a:endParaRPr lang="en-US" sz="2800">
              <a:cs typeface="Calibri"/>
            </a:endParaRPr>
          </a:p>
          <a:p>
            <a:r>
              <a:rPr lang="en-US" sz="2800" dirty="0">
                <a:latin typeface="Work Sans"/>
                <a:cs typeface="Calibri" panose="020F0502020204030204"/>
              </a:rPr>
              <a:t>126(J) (1)</a:t>
            </a:r>
            <a:endParaRPr lang="en-US" sz="2800">
              <a:cs typeface="Calibri"/>
            </a:endParaRPr>
          </a:p>
          <a:p>
            <a:r>
              <a:rPr lang="en-US" sz="2800" dirty="0">
                <a:latin typeface="Work Sans"/>
                <a:cs typeface="Calibri"/>
              </a:rPr>
              <a:t>journalist means a person engaged in the profession or occupation of journalism in connection with the publication of information, comment, opinion or analysis in a news medium;</a:t>
            </a:r>
            <a:endParaRPr lang="en-US" sz="2800" dirty="0">
              <a:cs typeface="Calibri"/>
            </a:endParaRPr>
          </a:p>
        </p:txBody>
      </p:sp>
    </p:spTree>
    <p:extLst>
      <p:ext uri="{BB962C8B-B14F-4D97-AF65-F5344CB8AC3E}">
        <p14:creationId xmlns:p14="http://schemas.microsoft.com/office/powerpoint/2010/main" val="2388350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3EC1E3C-5880-4F2B-865C-6B47A7821879}"/>
              </a:ext>
            </a:extLst>
          </p:cNvPr>
          <p:cNvSpPr txBox="1"/>
          <p:nvPr/>
        </p:nvSpPr>
        <p:spPr>
          <a:xfrm>
            <a:off x="1315991" y="996033"/>
            <a:ext cx="9715385"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i="1" dirty="0">
                <a:latin typeface="Work Sans"/>
                <a:cs typeface="Calibri" panose="020F0502020204030204"/>
              </a:rPr>
              <a:t>Privacy Act 1988 (Cth)</a:t>
            </a:r>
            <a:endParaRPr lang="en-US" sz="2800">
              <a:cs typeface="Calibri"/>
            </a:endParaRPr>
          </a:p>
          <a:p>
            <a:r>
              <a:rPr lang="en-US" sz="2800" dirty="0">
                <a:latin typeface="Work Sans"/>
                <a:cs typeface="Calibri" panose="020F0502020204030204"/>
              </a:rPr>
              <a:t>6(1)</a:t>
            </a:r>
            <a:endParaRPr lang="en-US" sz="2800">
              <a:cs typeface="Calibri"/>
            </a:endParaRPr>
          </a:p>
          <a:p>
            <a:r>
              <a:rPr lang="en-US" sz="2800" dirty="0">
                <a:latin typeface="Work Sans"/>
                <a:cs typeface="Calibri"/>
              </a:rPr>
              <a:t>media organisation means an organisation whose activities consist of or include the collection, preparation for dissemination or dissemination of the following material for the purpose of making it available to the public:</a:t>
            </a:r>
            <a:endParaRPr lang="en-US" sz="2800">
              <a:cs typeface="Calibri"/>
            </a:endParaRPr>
          </a:p>
          <a:p>
            <a:r>
              <a:rPr lang="en-US" sz="2800" dirty="0">
                <a:latin typeface="Work Sans"/>
                <a:cs typeface="Calibri"/>
              </a:rPr>
              <a:t>(a) material having the character of news, current affairs, information or a documentary;</a:t>
            </a:r>
            <a:endParaRPr lang="en-US" sz="2800">
              <a:cs typeface="Calibri"/>
            </a:endParaRPr>
          </a:p>
          <a:p>
            <a:r>
              <a:rPr lang="en-US" sz="2800" dirty="0">
                <a:latin typeface="Work Sans"/>
                <a:cs typeface="Calibri"/>
              </a:rPr>
              <a:t>(b) material consisting of commentary or opinion on, or analysis of, news, current affairs, information or a documentary.</a:t>
            </a:r>
            <a:endParaRPr lang="en-US" sz="2800" dirty="0">
              <a:cs typeface="Calibri"/>
            </a:endParaRPr>
          </a:p>
        </p:txBody>
      </p:sp>
    </p:spTree>
    <p:extLst>
      <p:ext uri="{BB962C8B-B14F-4D97-AF65-F5344CB8AC3E}">
        <p14:creationId xmlns:p14="http://schemas.microsoft.com/office/powerpoint/2010/main" val="709393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grey box with a rectangular window with yellow lights&#10;&#10;Description automatically generated">
            <a:extLst>
              <a:ext uri="{FF2B5EF4-FFF2-40B4-BE49-F238E27FC236}">
                <a16:creationId xmlns:a16="http://schemas.microsoft.com/office/drawing/2014/main" id="{97323375-F382-F179-B02C-CD18A1600EE0}"/>
              </a:ext>
            </a:extLst>
          </p:cNvPr>
          <p:cNvPicPr>
            <a:picLocks noChangeAspect="1"/>
          </p:cNvPicPr>
          <p:nvPr/>
        </p:nvPicPr>
        <p:blipFill>
          <a:blip r:embed="rId2"/>
          <a:stretch>
            <a:fillRect/>
          </a:stretch>
        </p:blipFill>
        <p:spPr>
          <a:xfrm>
            <a:off x="3591170" y="872917"/>
            <a:ext cx="4286738" cy="5366167"/>
          </a:xfrm>
          <a:prstGeom prst="rect">
            <a:avLst/>
          </a:prstGeom>
        </p:spPr>
      </p:pic>
    </p:spTree>
    <p:extLst>
      <p:ext uri="{BB962C8B-B14F-4D97-AF65-F5344CB8AC3E}">
        <p14:creationId xmlns:p14="http://schemas.microsoft.com/office/powerpoint/2010/main" val="3328120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83FFEE-F8E0-0BFB-A5C4-7D36AF47153D}"/>
              </a:ext>
            </a:extLst>
          </p:cNvPr>
          <p:cNvSpPr txBox="1"/>
          <p:nvPr/>
        </p:nvSpPr>
        <p:spPr>
          <a:xfrm>
            <a:off x="1508841" y="2132549"/>
            <a:ext cx="9609059" cy="26520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latin typeface="Work Sans"/>
                <a:ea typeface="+mn-lt"/>
                <a:cs typeface="+mn-lt"/>
              </a:rPr>
              <a:t>'At this point in time, the whole thing is in flux and has been really since the worldwide web began.'</a:t>
            </a:r>
            <a:endParaRPr lang="en-US" sz="2800" dirty="0">
              <a:latin typeface="Work Sans"/>
            </a:endParaRPr>
          </a:p>
          <a:p>
            <a:pPr>
              <a:spcBef>
                <a:spcPts val="1000"/>
              </a:spcBef>
            </a:pPr>
            <a:r>
              <a:rPr lang="en-US" sz="2000" dirty="0">
                <a:latin typeface="Work Sans"/>
                <a:cs typeface="Calibri"/>
              </a:rPr>
              <a:t>Margaret Simons, Freelance Journalist, Author and Journalism Academic</a:t>
            </a:r>
          </a:p>
          <a:p>
            <a:endParaRPr lang="en-US" sz="1100" dirty="0">
              <a:latin typeface="Work Sans"/>
              <a:cs typeface="Calibri"/>
            </a:endParaRPr>
          </a:p>
          <a:p>
            <a:endParaRPr lang="en-US" sz="2000" dirty="0">
              <a:latin typeface="Work Sans"/>
              <a:cs typeface="Calibri"/>
            </a:endParaRPr>
          </a:p>
          <a:p>
            <a:endParaRPr lang="en-US" sz="2000" dirty="0">
              <a:latin typeface="Work Sans"/>
              <a:cs typeface="Calibri"/>
            </a:endParaRPr>
          </a:p>
          <a:p>
            <a:endParaRPr lang="en-US" sz="1100" dirty="0">
              <a:latin typeface="Work Sans"/>
              <a:cs typeface="Calibri"/>
            </a:endParaRPr>
          </a:p>
          <a:p>
            <a:endParaRPr lang="en-US" sz="2000" dirty="0">
              <a:latin typeface="Work Sans"/>
              <a:cs typeface="Calibri"/>
            </a:endParaRPr>
          </a:p>
        </p:txBody>
      </p:sp>
    </p:spTree>
    <p:extLst>
      <p:ext uri="{BB962C8B-B14F-4D97-AF65-F5344CB8AC3E}">
        <p14:creationId xmlns:p14="http://schemas.microsoft.com/office/powerpoint/2010/main" val="1720430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83FFEE-F8E0-0BFB-A5C4-7D36AF47153D}"/>
              </a:ext>
            </a:extLst>
          </p:cNvPr>
          <p:cNvSpPr txBox="1"/>
          <p:nvPr/>
        </p:nvSpPr>
        <p:spPr>
          <a:xfrm>
            <a:off x="1368124" y="1320240"/>
            <a:ext cx="9609059" cy="45294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latin typeface="Work Sans"/>
                <a:ea typeface="+mn-lt"/>
                <a:cs typeface="+mn-lt"/>
              </a:rPr>
              <a:t>'</a:t>
            </a:r>
            <a:r>
              <a:rPr lang="en-US" sz="2800" dirty="0">
                <a:ea typeface="+mn-lt"/>
                <a:cs typeface="+mn-lt"/>
              </a:rPr>
              <a:t>I honestly think that anyone who is doing journalism is a journalist and you don't need to be attached to a legacy media mast, head or broadcast network to do that.</a:t>
            </a:r>
          </a:p>
          <a:p>
            <a:pPr>
              <a:spcBef>
                <a:spcPts val="600"/>
              </a:spcBef>
            </a:pPr>
            <a:r>
              <a:rPr lang="en-US" sz="2800" dirty="0">
                <a:ea typeface="+mn-lt"/>
                <a:cs typeface="+mn-lt"/>
              </a:rPr>
              <a:t>'But if you're breaking news if you're going into the detail if you are going through the documents if you are crafting together a story, if you are bringing information to people and you are doing it as an act of journalism, then I believe that, yes, that is journalism.'</a:t>
            </a:r>
          </a:p>
          <a:p>
            <a:pPr>
              <a:spcBef>
                <a:spcPts val="1000"/>
              </a:spcBef>
            </a:pPr>
            <a:r>
              <a:rPr lang="en-US" sz="2000" dirty="0">
                <a:latin typeface="Work Sans"/>
                <a:cs typeface="Calibri"/>
              </a:rPr>
              <a:t>Amy Remeikis, Political Reporter, Guardian Australia</a:t>
            </a:r>
          </a:p>
          <a:p>
            <a:endParaRPr lang="en-US" sz="2000" dirty="0">
              <a:latin typeface="Work Sans"/>
              <a:cs typeface="Calibri"/>
            </a:endParaRPr>
          </a:p>
        </p:txBody>
      </p:sp>
    </p:spTree>
    <p:extLst>
      <p:ext uri="{BB962C8B-B14F-4D97-AF65-F5344CB8AC3E}">
        <p14:creationId xmlns:p14="http://schemas.microsoft.com/office/powerpoint/2010/main" val="1298624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064254" y="2047364"/>
            <a:ext cx="10382694" cy="2641269"/>
          </a:xfrm>
        </p:spPr>
        <p:txBody>
          <a:bodyPr vert="horz" lIns="91440" tIns="45720" rIns="91440" bIns="45720" rtlCol="0" anchor="t">
            <a:normAutofit/>
          </a:bodyPr>
          <a:lstStyle/>
          <a:p>
            <a:pPr marL="0" indent="0">
              <a:buNone/>
            </a:pPr>
            <a:r>
              <a:rPr lang="en-US" dirty="0">
                <a:latin typeface="Work Sans"/>
              </a:rPr>
              <a:t>‘You can’t have one without the other.’</a:t>
            </a:r>
            <a:endParaRPr lang="en-US">
              <a:latin typeface="Calibri" panose="020F0502020204030204"/>
              <a:cs typeface="Calibri" panose="020F0502020204030204"/>
            </a:endParaRPr>
          </a:p>
          <a:p>
            <a:pPr marL="0" indent="0">
              <a:buNone/>
            </a:pPr>
            <a:r>
              <a:rPr lang="en-US" sz="2000" dirty="0">
                <a:latin typeface="Work Sans"/>
              </a:rPr>
              <a:t>Kyle Pope, ‘Free press, functioning democracy’, Columbia Journalism Review, </a:t>
            </a:r>
            <a:br>
              <a:rPr lang="en-US" sz="2000" dirty="0">
                <a:latin typeface="Work Sans"/>
              </a:rPr>
            </a:br>
            <a:r>
              <a:rPr lang="en-US" sz="2000" dirty="0">
                <a:latin typeface="Work Sans"/>
              </a:rPr>
              <a:t>17 April 2023</a:t>
            </a:r>
            <a:endParaRPr lang="en-US" sz="2000">
              <a:cs typeface="Calibri" panose="020F0502020204030204"/>
            </a:endParaRPr>
          </a:p>
        </p:txBody>
      </p:sp>
    </p:spTree>
    <p:extLst>
      <p:ext uri="{BB962C8B-B14F-4D97-AF65-F5344CB8AC3E}">
        <p14:creationId xmlns:p14="http://schemas.microsoft.com/office/powerpoint/2010/main" val="34896162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83FFEE-F8E0-0BFB-A5C4-7D36AF47153D}"/>
              </a:ext>
            </a:extLst>
          </p:cNvPr>
          <p:cNvSpPr txBox="1"/>
          <p:nvPr/>
        </p:nvSpPr>
        <p:spPr>
          <a:xfrm>
            <a:off x="1527013" y="1912689"/>
            <a:ext cx="9609059" cy="25596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latin typeface="Work Sans"/>
                <a:ea typeface="+mn-lt"/>
                <a:cs typeface="+mn-lt"/>
              </a:rPr>
              <a:t>'</a:t>
            </a:r>
            <a:r>
              <a:rPr lang="en-US" sz="2800" dirty="0">
                <a:ea typeface="+mn-lt"/>
                <a:cs typeface="+mn-lt"/>
              </a:rPr>
              <a:t>You can say who belongs to the profession in a sense: are you a member of the MEAA, do you subscribe to a code of conduct, are you accountable for the accuracy of what you say as in the Press Council can look at you or ACMA can look at you?'</a:t>
            </a:r>
            <a:endParaRPr lang="en-US" sz="2800" dirty="0">
              <a:latin typeface="Work Sans"/>
              <a:ea typeface="+mn-lt"/>
              <a:cs typeface="+mn-lt"/>
            </a:endParaRPr>
          </a:p>
          <a:p>
            <a:pPr>
              <a:spcBef>
                <a:spcPts val="1000"/>
              </a:spcBef>
            </a:pPr>
            <a:r>
              <a:rPr lang="en-US" sz="2000" dirty="0">
                <a:latin typeface="Work Sans"/>
                <a:cs typeface="Calibri"/>
              </a:rPr>
              <a:t>Bill Bainbridge, Communications Advisor at the Parliament of Victoria and former ABC News Journalist</a:t>
            </a:r>
          </a:p>
        </p:txBody>
      </p:sp>
    </p:spTree>
    <p:extLst>
      <p:ext uri="{BB962C8B-B14F-4D97-AF65-F5344CB8AC3E}">
        <p14:creationId xmlns:p14="http://schemas.microsoft.com/office/powerpoint/2010/main" val="12392241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83FFEE-F8E0-0BFB-A5C4-7D36AF47153D}"/>
              </a:ext>
            </a:extLst>
          </p:cNvPr>
          <p:cNvSpPr txBox="1"/>
          <p:nvPr/>
        </p:nvSpPr>
        <p:spPr>
          <a:xfrm>
            <a:off x="1399962" y="1987778"/>
            <a:ext cx="9609059" cy="25596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latin typeface="Work Sans"/>
                <a:ea typeface="+mn-lt"/>
                <a:cs typeface="+mn-lt"/>
              </a:rPr>
              <a:t>'It requires a commitment to actually cover the round regularly. You need to be here not just for your projects, be here all the time and cover state politics is how the galleries work.</a:t>
            </a:r>
            <a:r>
              <a:rPr lang="en-US" sz="2800" dirty="0">
                <a:latin typeface="Calibri"/>
                <a:ea typeface="+mn-lt"/>
                <a:cs typeface="+mn-lt"/>
              </a:rPr>
              <a:t>'</a:t>
            </a:r>
            <a:endParaRPr lang="en-US" sz="2800" dirty="0">
              <a:ea typeface="+mn-lt"/>
              <a:cs typeface="+mn-lt"/>
            </a:endParaRPr>
          </a:p>
          <a:p>
            <a:pPr>
              <a:spcBef>
                <a:spcPts val="1000"/>
              </a:spcBef>
            </a:pPr>
            <a:r>
              <a:rPr lang="en-US" sz="2000" dirty="0">
                <a:latin typeface="Work Sans"/>
                <a:cs typeface="Calibri"/>
              </a:rPr>
              <a:t>Richard Willingham, Victorian State Political Report, ABC News </a:t>
            </a:r>
          </a:p>
          <a:p>
            <a:endParaRPr lang="en-US" sz="2000" dirty="0">
              <a:latin typeface="Work Sans"/>
              <a:cs typeface="Calibri"/>
            </a:endParaRPr>
          </a:p>
        </p:txBody>
      </p:sp>
    </p:spTree>
    <p:extLst>
      <p:ext uri="{BB962C8B-B14F-4D97-AF65-F5344CB8AC3E}">
        <p14:creationId xmlns:p14="http://schemas.microsoft.com/office/powerpoint/2010/main" val="2342911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83FFEE-F8E0-0BFB-A5C4-7D36AF47153D}"/>
              </a:ext>
            </a:extLst>
          </p:cNvPr>
          <p:cNvSpPr txBox="1"/>
          <p:nvPr/>
        </p:nvSpPr>
        <p:spPr>
          <a:xfrm>
            <a:off x="1557667" y="1227777"/>
            <a:ext cx="9609059" cy="5329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latin typeface="Work Sans"/>
                <a:ea typeface="+mn-lt"/>
                <a:cs typeface="+mn-lt"/>
              </a:rPr>
              <a:t>'I think what is media and what defines journalism is different to just telling a story, it’s operating under a set of professional editorial standards, that's how we would differentiate it.'</a:t>
            </a:r>
            <a:endParaRPr lang="en-US" sz="2800">
              <a:latin typeface="Work Sans"/>
              <a:ea typeface="+mn-lt"/>
              <a:cs typeface="+mn-lt"/>
            </a:endParaRPr>
          </a:p>
          <a:p>
            <a:pPr>
              <a:spcBef>
                <a:spcPts val="800"/>
              </a:spcBef>
            </a:pPr>
            <a:r>
              <a:rPr lang="en-US" sz="2000" dirty="0">
                <a:latin typeface="Work Sans"/>
                <a:cs typeface="Calibri"/>
              </a:rPr>
              <a:t>Richard Willingham, Victorian State Political Report, ABC News </a:t>
            </a:r>
          </a:p>
          <a:p>
            <a:endParaRPr lang="en-US" sz="2000" dirty="0">
              <a:latin typeface="Work Sans"/>
              <a:cs typeface="Calibri"/>
            </a:endParaRPr>
          </a:p>
          <a:p>
            <a:r>
              <a:rPr lang="en-US" sz="2800" dirty="0">
                <a:latin typeface="Work Sans"/>
                <a:cs typeface="Calibri"/>
              </a:rPr>
              <a:t>'I think is something worth considering because we should all be guided by ethical principles.'</a:t>
            </a:r>
          </a:p>
          <a:p>
            <a:pPr>
              <a:spcBef>
                <a:spcPts val="800"/>
              </a:spcBef>
            </a:pPr>
            <a:r>
              <a:rPr lang="en-US" sz="2000" dirty="0">
                <a:latin typeface="Work Sans"/>
                <a:cs typeface="Calibri"/>
              </a:rPr>
              <a:t>Amy Remeikis, Political Reporter, Guardian Australia</a:t>
            </a:r>
            <a:endParaRPr lang="en-US" dirty="0">
              <a:cs typeface="Calibri" panose="020F0502020204030204"/>
            </a:endParaRPr>
          </a:p>
          <a:p>
            <a:endParaRPr lang="en-US" sz="2000" dirty="0">
              <a:latin typeface="Work Sans"/>
              <a:cs typeface="Calibri"/>
            </a:endParaRPr>
          </a:p>
          <a:p>
            <a:endParaRPr lang="en-US" sz="2800" dirty="0">
              <a:latin typeface="Work Sans"/>
              <a:cs typeface="Calibri"/>
            </a:endParaRPr>
          </a:p>
          <a:p>
            <a:endParaRPr lang="en-US" sz="2000" dirty="0">
              <a:latin typeface="Work Sans"/>
              <a:cs typeface="Calibri"/>
            </a:endParaRPr>
          </a:p>
          <a:p>
            <a:endParaRPr lang="en-US" sz="1100" dirty="0">
              <a:latin typeface="Work Sans"/>
              <a:cs typeface="Calibri"/>
            </a:endParaRPr>
          </a:p>
          <a:p>
            <a:endParaRPr lang="en-US" sz="2000" dirty="0">
              <a:latin typeface="Work Sans"/>
              <a:cs typeface="Calibri"/>
            </a:endParaRPr>
          </a:p>
        </p:txBody>
      </p:sp>
    </p:spTree>
    <p:extLst>
      <p:ext uri="{BB962C8B-B14F-4D97-AF65-F5344CB8AC3E}">
        <p14:creationId xmlns:p14="http://schemas.microsoft.com/office/powerpoint/2010/main" val="2493748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83FFEE-F8E0-0BFB-A5C4-7D36AF47153D}"/>
              </a:ext>
            </a:extLst>
          </p:cNvPr>
          <p:cNvSpPr txBox="1"/>
          <p:nvPr/>
        </p:nvSpPr>
        <p:spPr>
          <a:xfrm>
            <a:off x="1374867" y="1916590"/>
            <a:ext cx="9609059" cy="29136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latin typeface="Work Sans"/>
                <a:ea typeface="+mn-lt"/>
                <a:cs typeface="+mn-lt"/>
              </a:rPr>
              <a:t>'</a:t>
            </a:r>
            <a:r>
              <a:rPr lang="en-US" sz="2800" dirty="0">
                <a:ea typeface="+mn-lt"/>
                <a:cs typeface="+mn-lt"/>
              </a:rPr>
              <a:t>You're asking me whether journalists should be informed and ethical?'</a:t>
            </a:r>
          </a:p>
          <a:p>
            <a:pPr>
              <a:spcBef>
                <a:spcPts val="1000"/>
              </a:spcBef>
            </a:pPr>
            <a:r>
              <a:rPr lang="en-US" sz="2000" dirty="0">
                <a:latin typeface="Work Sans"/>
                <a:cs typeface="Calibri"/>
              </a:rPr>
              <a:t>Dr Andrew Dodd, Director, Centre for Advancing Journalism, The University of Melbourne</a:t>
            </a:r>
            <a:endParaRPr lang="en-US" dirty="0">
              <a:cs typeface="Calibri" panose="020F0502020204030204"/>
            </a:endParaRPr>
          </a:p>
          <a:p>
            <a:endParaRPr lang="en-US" sz="2800" dirty="0">
              <a:latin typeface="Work Sans"/>
              <a:cs typeface="Calibri"/>
            </a:endParaRPr>
          </a:p>
          <a:p>
            <a:endParaRPr lang="en-US" sz="2000" dirty="0">
              <a:latin typeface="Work Sans"/>
              <a:cs typeface="Calibri"/>
            </a:endParaRPr>
          </a:p>
          <a:p>
            <a:endParaRPr lang="en-US" sz="1100" dirty="0">
              <a:latin typeface="Work Sans"/>
              <a:cs typeface="Calibri"/>
            </a:endParaRPr>
          </a:p>
          <a:p>
            <a:endParaRPr lang="en-US" sz="2000" dirty="0">
              <a:latin typeface="Work Sans"/>
              <a:cs typeface="Calibri"/>
            </a:endParaRPr>
          </a:p>
        </p:txBody>
      </p:sp>
    </p:spTree>
    <p:extLst>
      <p:ext uri="{BB962C8B-B14F-4D97-AF65-F5344CB8AC3E}">
        <p14:creationId xmlns:p14="http://schemas.microsoft.com/office/powerpoint/2010/main" val="1582224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83FFEE-F8E0-0BFB-A5C4-7D36AF47153D}"/>
              </a:ext>
            </a:extLst>
          </p:cNvPr>
          <p:cNvSpPr txBox="1"/>
          <p:nvPr/>
        </p:nvSpPr>
        <p:spPr>
          <a:xfrm>
            <a:off x="1355494" y="1793895"/>
            <a:ext cx="9609059" cy="28058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b="1" dirty="0">
                <a:latin typeface="Work Sans"/>
                <a:ea typeface="+mn-lt"/>
                <a:cs typeface="+mn-lt"/>
              </a:rPr>
              <a:t>Media Entertainment and Arts Alliance </a:t>
            </a:r>
            <a:endParaRPr lang="en-US" sz="2800" dirty="0">
              <a:latin typeface="Work Sans"/>
              <a:ea typeface="+mn-lt"/>
              <a:cs typeface="+mn-lt"/>
            </a:endParaRPr>
          </a:p>
          <a:p>
            <a:pPr algn="ctr"/>
            <a:r>
              <a:rPr lang="en-US" sz="2800" b="1" dirty="0">
                <a:latin typeface="Work Sans"/>
                <a:ea typeface="+mn-lt"/>
                <a:cs typeface="+mn-lt"/>
              </a:rPr>
              <a:t>Journalist Code of Ethics</a:t>
            </a:r>
            <a:endParaRPr lang="en-US" sz="2800">
              <a:latin typeface="Work Sans"/>
            </a:endParaRPr>
          </a:p>
          <a:p>
            <a:pPr>
              <a:spcBef>
                <a:spcPts val="1000"/>
              </a:spcBef>
            </a:pPr>
            <a:r>
              <a:rPr lang="en-US" sz="2800" dirty="0">
                <a:latin typeface="Work Sans"/>
                <a:ea typeface="+mn-lt"/>
                <a:cs typeface="+mn-lt"/>
              </a:rPr>
              <a:t>Respect for truth and the public’s right to information are fundamental principles of journalism. [Journalists] scrutinise power, but also exercise it, and should be responsible and accountable.</a:t>
            </a:r>
            <a:endParaRPr lang="en-US" sz="2800" dirty="0">
              <a:latin typeface="Work Sans"/>
            </a:endParaRPr>
          </a:p>
        </p:txBody>
      </p:sp>
    </p:spTree>
    <p:extLst>
      <p:ext uri="{BB962C8B-B14F-4D97-AF65-F5344CB8AC3E}">
        <p14:creationId xmlns:p14="http://schemas.microsoft.com/office/powerpoint/2010/main" val="703213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402866" y="2375445"/>
            <a:ext cx="10382694" cy="1555312"/>
          </a:xfrm>
        </p:spPr>
        <p:txBody>
          <a:bodyPr vert="horz" lIns="91440" tIns="45720" rIns="91440" bIns="45720" rtlCol="0" anchor="t">
            <a:normAutofit/>
          </a:bodyPr>
          <a:lstStyle/>
          <a:p>
            <a:pPr marL="0" indent="0">
              <a:lnSpc>
                <a:spcPct val="100000"/>
              </a:lnSpc>
              <a:spcBef>
                <a:spcPts val="0"/>
              </a:spcBef>
              <a:buNone/>
            </a:pPr>
            <a:r>
              <a:rPr lang="en-US" dirty="0">
                <a:latin typeface="Work Sans"/>
              </a:rPr>
              <a:t>'All good reporting is the same thing – the best obtainable version of the truth.'</a:t>
            </a:r>
            <a:endParaRPr lang="en-US" dirty="0">
              <a:cs typeface="Calibri"/>
            </a:endParaRPr>
          </a:p>
          <a:p>
            <a:pPr marL="0" indent="0">
              <a:lnSpc>
                <a:spcPct val="100000"/>
              </a:lnSpc>
              <a:buNone/>
            </a:pPr>
            <a:r>
              <a:rPr lang="en-US" sz="2000" dirty="0">
                <a:latin typeface="Work Sans"/>
              </a:rPr>
              <a:t>Woodward and Bernstein</a:t>
            </a:r>
          </a:p>
        </p:txBody>
      </p:sp>
    </p:spTree>
    <p:extLst>
      <p:ext uri="{BB962C8B-B14F-4D97-AF65-F5344CB8AC3E}">
        <p14:creationId xmlns:p14="http://schemas.microsoft.com/office/powerpoint/2010/main" val="35905383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019548" y="1315732"/>
            <a:ext cx="10382694" cy="4355934"/>
          </a:xfrm>
        </p:spPr>
        <p:txBody>
          <a:bodyPr vert="horz" lIns="91440" tIns="45720" rIns="91440" bIns="45720" rtlCol="0" anchor="t">
            <a:normAutofit/>
          </a:bodyPr>
          <a:lstStyle/>
          <a:p>
            <a:pPr marL="0" indent="0">
              <a:lnSpc>
                <a:spcPct val="100000"/>
              </a:lnSpc>
              <a:spcBef>
                <a:spcPts val="0"/>
              </a:spcBef>
              <a:buNone/>
            </a:pPr>
            <a:r>
              <a:rPr lang="en-US" dirty="0">
                <a:latin typeface="Work Sans"/>
              </a:rPr>
              <a:t>'What is the mechanism by which that happens? It's not at all clear and who can make it stick? Who can make it enforceable?</a:t>
            </a:r>
            <a:endParaRPr lang="en-US" dirty="0">
              <a:latin typeface="Calibri" panose="020F0502020204030204"/>
              <a:cs typeface="Calibri"/>
            </a:endParaRPr>
          </a:p>
          <a:p>
            <a:pPr marL="0" indent="0">
              <a:lnSpc>
                <a:spcPct val="100000"/>
              </a:lnSpc>
              <a:spcBef>
                <a:spcPts val="600"/>
              </a:spcBef>
              <a:buNone/>
            </a:pPr>
            <a:r>
              <a:rPr lang="en-US" dirty="0">
                <a:latin typeface="Work Sans"/>
              </a:rPr>
              <a:t>'It's because you run into problems of political power and media power. They are very powerful forces that historically have worked against proper accountability, either for politicians or for the media.'</a:t>
            </a:r>
            <a:endParaRPr lang="en-US" dirty="0">
              <a:latin typeface="Calibri" panose="020F0502020204030204"/>
              <a:cs typeface="Calibri"/>
            </a:endParaRPr>
          </a:p>
          <a:p>
            <a:pPr>
              <a:lnSpc>
                <a:spcPct val="100000"/>
              </a:lnSpc>
              <a:buNone/>
            </a:pPr>
            <a:r>
              <a:rPr lang="en-US" sz="2000" dirty="0">
                <a:latin typeface="Work Sans"/>
              </a:rPr>
              <a:t>Professor Matthew Ricketson, Professor of Communication, Deakin University</a:t>
            </a:r>
            <a:endParaRPr lang="en-US" dirty="0">
              <a:cs typeface="Calibri" panose="020F0502020204030204"/>
            </a:endParaRPr>
          </a:p>
        </p:txBody>
      </p:sp>
    </p:spTree>
    <p:extLst>
      <p:ext uri="{BB962C8B-B14F-4D97-AF65-F5344CB8AC3E}">
        <p14:creationId xmlns:p14="http://schemas.microsoft.com/office/powerpoint/2010/main" val="1760679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310803" y="2117140"/>
            <a:ext cx="10382694" cy="2534883"/>
          </a:xfrm>
        </p:spPr>
        <p:txBody>
          <a:bodyPr vert="horz" lIns="91440" tIns="45720" rIns="91440" bIns="45720" rtlCol="0" anchor="t">
            <a:normAutofit/>
          </a:bodyPr>
          <a:lstStyle/>
          <a:p>
            <a:pPr marL="0" indent="0">
              <a:lnSpc>
                <a:spcPct val="100000"/>
              </a:lnSpc>
              <a:spcBef>
                <a:spcPts val="0"/>
              </a:spcBef>
              <a:buNone/>
            </a:pPr>
            <a:r>
              <a:rPr lang="en-US" dirty="0">
                <a:latin typeface="Work Sans"/>
              </a:rPr>
              <a:t>'Legislation is not the way to go about it because can you trust your politicians? But what journalists are doing in terms of self-regulating isn't particularly great either.'</a:t>
            </a:r>
            <a:endParaRPr lang="en-US" dirty="0">
              <a:latin typeface="Calibri" panose="020F0502020204030204"/>
              <a:cs typeface="Calibri"/>
            </a:endParaRPr>
          </a:p>
          <a:p>
            <a:pPr>
              <a:lnSpc>
                <a:spcPct val="100000"/>
              </a:lnSpc>
              <a:buNone/>
            </a:pPr>
            <a:r>
              <a:rPr lang="en-US" sz="2000" dirty="0">
                <a:latin typeface="Work Sans"/>
              </a:rPr>
              <a:t>Amy Remeikis, Political Reporter, Guardian Australia</a:t>
            </a:r>
          </a:p>
        </p:txBody>
      </p:sp>
    </p:spTree>
    <p:extLst>
      <p:ext uri="{BB962C8B-B14F-4D97-AF65-F5344CB8AC3E}">
        <p14:creationId xmlns:p14="http://schemas.microsoft.com/office/powerpoint/2010/main" val="21797447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236920" y="1204212"/>
            <a:ext cx="10382694" cy="5021069"/>
          </a:xfrm>
        </p:spPr>
        <p:txBody>
          <a:bodyPr vert="horz" lIns="91440" tIns="45720" rIns="91440" bIns="45720" rtlCol="0" anchor="t">
            <a:normAutofit/>
          </a:bodyPr>
          <a:lstStyle/>
          <a:p>
            <a:pPr marL="0" indent="0">
              <a:lnSpc>
                <a:spcPct val="100000"/>
              </a:lnSpc>
              <a:spcBef>
                <a:spcPts val="0"/>
              </a:spcBef>
              <a:buNone/>
            </a:pPr>
            <a:r>
              <a:rPr lang="en-US" dirty="0">
                <a:solidFill>
                  <a:srgbClr val="312A2B"/>
                </a:solidFill>
                <a:latin typeface="Work Sans"/>
                <a:ea typeface="+mn-lt"/>
                <a:cs typeface="+mn-lt"/>
              </a:rPr>
              <a:t>MEAA Code of Ethics.</a:t>
            </a:r>
            <a:endParaRPr lang="en-US" dirty="0">
              <a:cs typeface="Calibri" panose="020F0502020204030204"/>
            </a:endParaRPr>
          </a:p>
          <a:p>
            <a:pPr marL="0" indent="0">
              <a:lnSpc>
                <a:spcPct val="100000"/>
              </a:lnSpc>
              <a:buNone/>
            </a:pPr>
            <a:r>
              <a:rPr lang="en-US" dirty="0">
                <a:solidFill>
                  <a:srgbClr val="312A2B"/>
                </a:solidFill>
                <a:latin typeface="Work Sans"/>
                <a:ea typeface="+mn-lt"/>
                <a:cs typeface="+mn-lt"/>
              </a:rPr>
              <a:t>Australian Communications and Media Authority.</a:t>
            </a:r>
          </a:p>
          <a:p>
            <a:pPr marL="0" indent="0">
              <a:lnSpc>
                <a:spcPct val="100000"/>
              </a:lnSpc>
              <a:buNone/>
            </a:pPr>
            <a:r>
              <a:rPr lang="en-US" dirty="0">
                <a:solidFill>
                  <a:srgbClr val="312A2B"/>
                </a:solidFill>
                <a:latin typeface="Work Sans"/>
                <a:ea typeface="+mn-lt"/>
                <a:cs typeface="+mn-lt"/>
              </a:rPr>
              <a:t>News Corp Australia’s Editorial Professional Conduct Policy.</a:t>
            </a:r>
            <a:endParaRPr lang="en-US" dirty="0">
              <a:latin typeface="Work Sans"/>
            </a:endParaRPr>
          </a:p>
          <a:p>
            <a:pPr marL="0" indent="0">
              <a:lnSpc>
                <a:spcPct val="100000"/>
              </a:lnSpc>
              <a:buNone/>
            </a:pPr>
            <a:r>
              <a:rPr lang="en-US" dirty="0">
                <a:solidFill>
                  <a:srgbClr val="312A2B"/>
                </a:solidFill>
                <a:latin typeface="Work Sans"/>
                <a:ea typeface="+mn-lt"/>
                <a:cs typeface="+mn-lt"/>
              </a:rPr>
              <a:t>Kerry Stokes’s Seven West Media’s 'Independent Media Council'.</a:t>
            </a:r>
            <a:endParaRPr lang="en-US" dirty="0">
              <a:latin typeface="Work Sans"/>
            </a:endParaRPr>
          </a:p>
          <a:p>
            <a:pPr marL="0" indent="0">
              <a:lnSpc>
                <a:spcPct val="100000"/>
              </a:lnSpc>
              <a:buNone/>
            </a:pPr>
            <a:r>
              <a:rPr lang="en-US" i="1" dirty="0">
                <a:solidFill>
                  <a:srgbClr val="312A2B"/>
                </a:solidFill>
                <a:latin typeface="Work Sans"/>
                <a:ea typeface="+mn-lt"/>
                <a:cs typeface="+mn-lt"/>
              </a:rPr>
              <a:t>Guardian </a:t>
            </a:r>
            <a:r>
              <a:rPr lang="en-US" dirty="0">
                <a:solidFill>
                  <a:srgbClr val="312A2B"/>
                </a:solidFill>
                <a:latin typeface="Work Sans"/>
                <a:ea typeface="+mn-lt"/>
                <a:cs typeface="+mn-lt"/>
              </a:rPr>
              <a:t>readers’ editor.</a:t>
            </a:r>
            <a:endParaRPr lang="en-US" dirty="0">
              <a:latin typeface="Work Sans"/>
            </a:endParaRPr>
          </a:p>
          <a:p>
            <a:pPr marL="0" indent="0">
              <a:lnSpc>
                <a:spcPct val="100000"/>
              </a:lnSpc>
              <a:buNone/>
            </a:pPr>
            <a:r>
              <a:rPr lang="en-US" i="1" dirty="0">
                <a:solidFill>
                  <a:srgbClr val="312A2B"/>
                </a:solidFill>
                <a:latin typeface="Work Sans"/>
                <a:ea typeface="+mn-lt"/>
                <a:cs typeface="+mn-lt"/>
              </a:rPr>
              <a:t>The Age</a:t>
            </a:r>
            <a:r>
              <a:rPr lang="en-US" dirty="0">
                <a:solidFill>
                  <a:srgbClr val="312A2B"/>
                </a:solidFill>
                <a:latin typeface="Work Sans"/>
                <a:ea typeface="+mn-lt"/>
                <a:cs typeface="+mn-lt"/>
              </a:rPr>
              <a:t> code of professional practice.</a:t>
            </a:r>
            <a:endParaRPr lang="en-US" dirty="0">
              <a:latin typeface="Work Sans"/>
            </a:endParaRPr>
          </a:p>
          <a:p>
            <a:pPr marL="0" indent="0">
              <a:lnSpc>
                <a:spcPct val="100000"/>
              </a:lnSpc>
              <a:buNone/>
            </a:pPr>
            <a:r>
              <a:rPr lang="en-US" dirty="0">
                <a:solidFill>
                  <a:srgbClr val="312A2B"/>
                </a:solidFill>
                <a:latin typeface="Work Sans"/>
                <a:ea typeface="+mn-lt"/>
                <a:cs typeface="+mn-lt"/>
              </a:rPr>
              <a:t>ABC</a:t>
            </a:r>
            <a:r>
              <a:rPr lang="en-US" dirty="0">
                <a:solidFill>
                  <a:srgbClr val="312A2B"/>
                </a:solidFill>
                <a:latin typeface="Work Sans"/>
                <a:cs typeface="Calibri"/>
              </a:rPr>
              <a:t> charter.</a:t>
            </a:r>
            <a:endParaRPr lang="en-US" dirty="0">
              <a:latin typeface="Work Sans"/>
            </a:endParaRPr>
          </a:p>
          <a:p>
            <a:pPr marL="0" indent="0">
              <a:buNone/>
            </a:pPr>
            <a:endParaRPr lang="en-US" sz="2000" dirty="0">
              <a:latin typeface="Work Sans"/>
            </a:endParaRPr>
          </a:p>
        </p:txBody>
      </p:sp>
    </p:spTree>
    <p:extLst>
      <p:ext uri="{BB962C8B-B14F-4D97-AF65-F5344CB8AC3E}">
        <p14:creationId xmlns:p14="http://schemas.microsoft.com/office/powerpoint/2010/main" val="1923538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176849" y="1322852"/>
            <a:ext cx="10382694" cy="4065190"/>
          </a:xfrm>
        </p:spPr>
        <p:txBody>
          <a:bodyPr vert="horz" lIns="91440" tIns="45720" rIns="91440" bIns="45720" rtlCol="0" anchor="t">
            <a:normAutofit/>
          </a:bodyPr>
          <a:lstStyle/>
          <a:p>
            <a:pPr marL="0" indent="0">
              <a:lnSpc>
                <a:spcPct val="100000"/>
              </a:lnSpc>
              <a:spcBef>
                <a:spcPts val="0"/>
              </a:spcBef>
              <a:buNone/>
            </a:pPr>
            <a:r>
              <a:rPr lang="en-US" dirty="0">
                <a:latin typeface="Work Sans"/>
              </a:rPr>
              <a:t>'I therefore recommend that a new body, a News Media Council, be established to set journalistic standards for the news media in consultation with the industry, and handle complaints made by the public when those standards are breached. </a:t>
            </a:r>
            <a:endParaRPr lang="en-US" dirty="0">
              <a:latin typeface="Calibri"/>
              <a:cs typeface="Calibri"/>
            </a:endParaRPr>
          </a:p>
          <a:p>
            <a:pPr marL="0" indent="0">
              <a:lnSpc>
                <a:spcPct val="100000"/>
              </a:lnSpc>
              <a:spcBef>
                <a:spcPts val="0"/>
              </a:spcBef>
              <a:buNone/>
            </a:pPr>
            <a:r>
              <a:rPr lang="en-US" dirty="0">
                <a:latin typeface="Work Sans"/>
              </a:rPr>
              <a:t>'Those standards will likely be substantially the same as those that presently apply and which all profess to embrace.'</a:t>
            </a:r>
            <a:endParaRPr lang="en-US">
              <a:latin typeface="Calibri"/>
              <a:cs typeface="Calibri"/>
            </a:endParaRPr>
          </a:p>
          <a:p>
            <a:pPr>
              <a:lnSpc>
                <a:spcPct val="100000"/>
              </a:lnSpc>
              <a:buNone/>
            </a:pPr>
            <a:r>
              <a:rPr lang="en-US" sz="2000" dirty="0">
                <a:latin typeface="Work Sans"/>
              </a:rPr>
              <a:t>Finkelstein</a:t>
            </a:r>
            <a:endParaRPr lang="en-US" dirty="0">
              <a:cs typeface="Calibri" panose="020F0502020204030204"/>
            </a:endParaRPr>
          </a:p>
        </p:txBody>
      </p:sp>
    </p:spTree>
    <p:extLst>
      <p:ext uri="{BB962C8B-B14F-4D97-AF65-F5344CB8AC3E}">
        <p14:creationId xmlns:p14="http://schemas.microsoft.com/office/powerpoint/2010/main" val="1233212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1F64F-4CBA-CB07-9237-4B9DD5EF1411}"/>
              </a:ext>
            </a:extLst>
          </p:cNvPr>
          <p:cNvSpPr>
            <a:spLocks noGrp="1"/>
          </p:cNvSpPr>
          <p:nvPr>
            <p:ph type="title"/>
          </p:nvPr>
        </p:nvSpPr>
        <p:spPr/>
        <p:txBody>
          <a:bodyPr/>
          <a:lstStyle/>
          <a:p>
            <a:pPr algn="ctr"/>
            <a:r>
              <a:rPr lang="en-AU" dirty="0">
                <a:latin typeface="Work Sans"/>
                <a:cs typeface="Calibri Light"/>
              </a:rPr>
              <a:t>The elephant in the room is Fox ...</a:t>
            </a:r>
            <a:endParaRPr lang="en-AU" dirty="0">
              <a:latin typeface="Work Sans"/>
            </a:endParaRPr>
          </a:p>
        </p:txBody>
      </p:sp>
      <p:pic>
        <p:nvPicPr>
          <p:cNvPr id="6" name="Content Placeholder 5" descr="A cartoon of animals in a field&#10;&#10;Description automatically generated">
            <a:extLst>
              <a:ext uri="{FF2B5EF4-FFF2-40B4-BE49-F238E27FC236}">
                <a16:creationId xmlns:a16="http://schemas.microsoft.com/office/drawing/2014/main" id="{17FDC55C-A377-9D91-B4C7-DB31A57C933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2228144" y="1825625"/>
            <a:ext cx="7735712"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17865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person in a suit and tie on a newspaper cover&#10;&#10;Description automatically generated">
            <a:extLst>
              <a:ext uri="{FF2B5EF4-FFF2-40B4-BE49-F238E27FC236}">
                <a16:creationId xmlns:a16="http://schemas.microsoft.com/office/drawing/2014/main" id="{A50D8193-359A-2395-78B9-ACB1BBBEA813}"/>
              </a:ext>
            </a:extLst>
          </p:cNvPr>
          <p:cNvPicPr>
            <a:picLocks noChangeAspect="1"/>
          </p:cNvPicPr>
          <p:nvPr/>
        </p:nvPicPr>
        <p:blipFill>
          <a:blip r:embed="rId2"/>
          <a:stretch>
            <a:fillRect/>
          </a:stretch>
        </p:blipFill>
        <p:spPr>
          <a:xfrm>
            <a:off x="3952631" y="937226"/>
            <a:ext cx="4140199" cy="5266856"/>
          </a:xfrm>
          <a:prstGeom prst="rect">
            <a:avLst/>
          </a:prstGeom>
        </p:spPr>
      </p:pic>
    </p:spTree>
    <p:extLst>
      <p:ext uri="{BB962C8B-B14F-4D97-AF65-F5344CB8AC3E}">
        <p14:creationId xmlns:p14="http://schemas.microsoft.com/office/powerpoint/2010/main" val="13638671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595331" y="646457"/>
            <a:ext cx="10382694" cy="5557382"/>
          </a:xfrm>
        </p:spPr>
        <p:txBody>
          <a:bodyPr vert="horz" lIns="91440" tIns="45720" rIns="91440" bIns="45720" rtlCol="0" anchor="t">
            <a:normAutofit lnSpcReduction="10000"/>
          </a:bodyPr>
          <a:lstStyle/>
          <a:p>
            <a:pPr marL="0" indent="0">
              <a:lnSpc>
                <a:spcPct val="110000"/>
              </a:lnSpc>
              <a:spcBef>
                <a:spcPts val="0"/>
              </a:spcBef>
              <a:buNone/>
            </a:pPr>
            <a:r>
              <a:rPr lang="en-US" dirty="0">
                <a:latin typeface="Work Sans"/>
              </a:rPr>
              <a:t>'Every single former Chair of the Press Council in the last 20 years has in various ways said that it's not doing its job. And News Corp, every time it gets its knickers in a knot over something threatens to withdraw, which would basically wreck it.'</a:t>
            </a:r>
            <a:endParaRPr lang="en-US">
              <a:cs typeface="Calibri"/>
            </a:endParaRPr>
          </a:p>
          <a:p>
            <a:pPr marL="0" indent="0">
              <a:lnSpc>
                <a:spcPct val="110000"/>
              </a:lnSpc>
              <a:spcBef>
                <a:spcPts val="600"/>
              </a:spcBef>
              <a:buNone/>
            </a:pPr>
            <a:r>
              <a:rPr lang="en-US" sz="2000" dirty="0">
                <a:latin typeface="Work Sans"/>
                <a:cs typeface="Calibri"/>
              </a:rPr>
              <a:t>Margaret Simons, Freelance Journalist, Author and Journalism Academic</a:t>
            </a:r>
            <a:endParaRPr lang="en-US" sz="2000">
              <a:cs typeface="Calibri"/>
            </a:endParaRPr>
          </a:p>
          <a:p>
            <a:pPr marL="0" indent="0">
              <a:lnSpc>
                <a:spcPct val="110000"/>
              </a:lnSpc>
              <a:buNone/>
            </a:pPr>
            <a:r>
              <a:rPr lang="en-US" dirty="0">
                <a:latin typeface="Work Sans"/>
              </a:rPr>
              <a:t>'The funding of the Press Council is out of whack. News Corp Australia provides 2/3 of their funding, which means with the best will in the world they are beholden to News Corp and the Chair of the Press Council acknowledges that is an issue it.'</a:t>
            </a:r>
            <a:endParaRPr lang="en-US">
              <a:latin typeface="Work Sans"/>
              <a:cs typeface="Calibri"/>
            </a:endParaRPr>
          </a:p>
          <a:p>
            <a:pPr marL="0" indent="0">
              <a:lnSpc>
                <a:spcPct val="110000"/>
              </a:lnSpc>
              <a:spcBef>
                <a:spcPts val="600"/>
              </a:spcBef>
              <a:buNone/>
            </a:pPr>
            <a:r>
              <a:rPr lang="en-US" sz="2000" dirty="0">
                <a:latin typeface="Work Sans"/>
                <a:cs typeface="Calibri"/>
              </a:rPr>
              <a:t>Professor Matthew Ricketson, Professor of Communication, Deakin University</a:t>
            </a:r>
            <a:endParaRPr lang="en-US" sz="2000" dirty="0">
              <a:cs typeface="Calibri" panose="020F0502020204030204"/>
            </a:endParaRPr>
          </a:p>
          <a:p>
            <a:pPr marL="0" indent="0">
              <a:lnSpc>
                <a:spcPct val="100000"/>
              </a:lnSpc>
              <a:spcBef>
                <a:spcPts val="600"/>
              </a:spcBef>
              <a:buNone/>
            </a:pPr>
            <a:endParaRPr lang="en-US" sz="2400">
              <a:latin typeface="Work Sans"/>
            </a:endParaRPr>
          </a:p>
          <a:p>
            <a:pPr>
              <a:buNone/>
            </a:pPr>
            <a:endParaRPr lang="en-US" sz="2000">
              <a:latin typeface="Work Sans"/>
            </a:endParaRPr>
          </a:p>
          <a:p>
            <a:pPr marL="0" indent="0">
              <a:buNone/>
            </a:pPr>
            <a:endParaRPr lang="en-US" sz="2000">
              <a:latin typeface="Work Sans"/>
            </a:endParaRPr>
          </a:p>
          <a:p>
            <a:pPr marL="0" indent="0">
              <a:buNone/>
            </a:pPr>
            <a:endParaRPr lang="en-US" sz="2000">
              <a:latin typeface="Work Sans"/>
            </a:endParaRPr>
          </a:p>
        </p:txBody>
      </p:sp>
    </p:spTree>
    <p:extLst>
      <p:ext uri="{BB962C8B-B14F-4D97-AF65-F5344CB8AC3E}">
        <p14:creationId xmlns:p14="http://schemas.microsoft.com/office/powerpoint/2010/main" val="16561532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015408" y="832072"/>
            <a:ext cx="10382694" cy="5396276"/>
          </a:xfrm>
        </p:spPr>
        <p:txBody>
          <a:bodyPr vert="horz" lIns="91440" tIns="45720" rIns="91440" bIns="45720" rtlCol="0" anchor="t">
            <a:normAutofit/>
          </a:bodyPr>
          <a:lstStyle/>
          <a:p>
            <a:pPr marL="0" indent="0">
              <a:lnSpc>
                <a:spcPct val="100000"/>
              </a:lnSpc>
              <a:spcBef>
                <a:spcPts val="0"/>
              </a:spcBef>
              <a:buNone/>
            </a:pPr>
            <a:r>
              <a:rPr lang="en-US" dirty="0">
                <a:latin typeface="Work Sans"/>
              </a:rPr>
              <a:t>'The Press Council’s a joke, it's an absolute joke. It's toothless. There are some ways in which governments can intervene, which is not curtailing the press but is holding it to higher standards.'</a:t>
            </a:r>
            <a:endParaRPr lang="en-US"/>
          </a:p>
          <a:p>
            <a:pPr marL="0" indent="0">
              <a:lnSpc>
                <a:spcPct val="100000"/>
              </a:lnSpc>
              <a:buNone/>
            </a:pPr>
            <a:r>
              <a:rPr lang="en-US" sz="2000" dirty="0">
                <a:latin typeface="Work Sans"/>
              </a:rPr>
              <a:t>Dr Andrew Dodd, Director, Centre for Advancing Journalism, The University of Melbourne</a:t>
            </a:r>
          </a:p>
          <a:p>
            <a:pPr marL="0" indent="0">
              <a:lnSpc>
                <a:spcPct val="100000"/>
              </a:lnSpc>
              <a:buNone/>
            </a:pPr>
            <a:r>
              <a:rPr lang="en-US" dirty="0">
                <a:latin typeface="Work Sans"/>
              </a:rPr>
              <a:t>'I think that the media watchdog, independent of government and independent of media, needs to have some stronger tools in their toolkit in order to rein in when they have found the media has gone too far.'</a:t>
            </a:r>
            <a:endParaRPr lang="en-US" dirty="0">
              <a:cs typeface="Calibri" panose="020F0502020204030204"/>
            </a:endParaRPr>
          </a:p>
          <a:p>
            <a:pPr marL="0" indent="0">
              <a:lnSpc>
                <a:spcPct val="100000"/>
              </a:lnSpc>
              <a:spcBef>
                <a:spcPts val="600"/>
              </a:spcBef>
              <a:buNone/>
            </a:pPr>
            <a:r>
              <a:rPr lang="en-US" sz="2000" dirty="0">
                <a:latin typeface="Work Sans"/>
                <a:cs typeface="Calibri"/>
              </a:rPr>
              <a:t>Amy Remeikis, Political Reporter, </a:t>
            </a:r>
            <a:r>
              <a:rPr lang="en-US" sz="2000" i="1" dirty="0">
                <a:latin typeface="Work Sans"/>
                <a:cs typeface="Calibri"/>
              </a:rPr>
              <a:t>Guardian Australia</a:t>
            </a:r>
            <a:endParaRPr lang="en-US" sz="2000" i="1">
              <a:latin typeface="Work Sans"/>
              <a:cs typeface="Calibri" panose="020F0502020204030204"/>
            </a:endParaRPr>
          </a:p>
          <a:p>
            <a:pPr marL="0" indent="0">
              <a:lnSpc>
                <a:spcPct val="100000"/>
              </a:lnSpc>
              <a:spcBef>
                <a:spcPts val="600"/>
              </a:spcBef>
              <a:buNone/>
            </a:pPr>
            <a:endParaRPr lang="en-US" sz="2400">
              <a:latin typeface="Work Sans"/>
            </a:endParaRPr>
          </a:p>
          <a:p>
            <a:pPr>
              <a:buNone/>
            </a:pPr>
            <a:endParaRPr lang="en-US" sz="2000">
              <a:latin typeface="Work Sans"/>
            </a:endParaRPr>
          </a:p>
          <a:p>
            <a:pPr marL="0" indent="0">
              <a:buNone/>
            </a:pPr>
            <a:endParaRPr lang="en-US" sz="2000">
              <a:latin typeface="Work Sans"/>
            </a:endParaRPr>
          </a:p>
          <a:p>
            <a:pPr marL="0" indent="0">
              <a:buNone/>
            </a:pPr>
            <a:endParaRPr lang="en-US" sz="2000">
              <a:latin typeface="Work Sans"/>
            </a:endParaRPr>
          </a:p>
        </p:txBody>
      </p:sp>
    </p:spTree>
    <p:extLst>
      <p:ext uri="{BB962C8B-B14F-4D97-AF65-F5344CB8AC3E}">
        <p14:creationId xmlns:p14="http://schemas.microsoft.com/office/powerpoint/2010/main" val="37903807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358413" y="2148377"/>
            <a:ext cx="10382694" cy="3135442"/>
          </a:xfrm>
        </p:spPr>
        <p:txBody>
          <a:bodyPr vert="horz" lIns="91440" tIns="45720" rIns="91440" bIns="45720" rtlCol="0" anchor="t">
            <a:normAutofit/>
          </a:bodyPr>
          <a:lstStyle/>
          <a:p>
            <a:pPr marL="0" indent="0">
              <a:lnSpc>
                <a:spcPct val="100000"/>
              </a:lnSpc>
              <a:spcBef>
                <a:spcPts val="0"/>
              </a:spcBef>
              <a:buNone/>
            </a:pPr>
            <a:r>
              <a:rPr lang="en-US" dirty="0">
                <a:latin typeface="Work Sans"/>
              </a:rPr>
              <a:t>'We should be inculcating the idea that the individual journalist needs to be self-reflective and self-critical. Build that in the individual journalist'</a:t>
            </a:r>
            <a:endParaRPr lang="en-US" dirty="0">
              <a:latin typeface="Calibri"/>
              <a:cs typeface="Calibri"/>
            </a:endParaRPr>
          </a:p>
          <a:p>
            <a:pPr>
              <a:buNone/>
            </a:pPr>
            <a:r>
              <a:rPr lang="en-US" sz="2000" dirty="0">
                <a:latin typeface="Work Sans"/>
              </a:rPr>
              <a:t>Professor Matthew Ricketson, Professor of Communication, Deakin University</a:t>
            </a:r>
            <a:endParaRPr lang="en-US" dirty="0"/>
          </a:p>
          <a:p>
            <a:pPr marL="0" indent="0">
              <a:lnSpc>
                <a:spcPct val="100000"/>
              </a:lnSpc>
              <a:spcBef>
                <a:spcPts val="600"/>
              </a:spcBef>
              <a:buNone/>
            </a:pPr>
            <a:endParaRPr lang="en-US" sz="2000" dirty="0">
              <a:latin typeface="Work Sans"/>
            </a:endParaRPr>
          </a:p>
          <a:p>
            <a:pPr>
              <a:buNone/>
            </a:pPr>
            <a:endParaRPr lang="en-US" sz="2000" dirty="0">
              <a:latin typeface="Work Sans"/>
            </a:endParaRPr>
          </a:p>
          <a:p>
            <a:pPr marL="0" indent="0">
              <a:buNone/>
            </a:pPr>
            <a:endParaRPr lang="en-US" sz="2000" dirty="0">
              <a:latin typeface="Work Sans"/>
            </a:endParaRPr>
          </a:p>
          <a:p>
            <a:pPr marL="0" indent="0">
              <a:buNone/>
            </a:pPr>
            <a:endParaRPr lang="en-US" sz="2000" dirty="0">
              <a:latin typeface="Work Sans"/>
            </a:endParaRPr>
          </a:p>
        </p:txBody>
      </p:sp>
    </p:spTree>
    <p:extLst>
      <p:ext uri="{BB962C8B-B14F-4D97-AF65-F5344CB8AC3E}">
        <p14:creationId xmlns:p14="http://schemas.microsoft.com/office/powerpoint/2010/main" val="31504935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pond with animals and plants&#10;&#10;Description automatically generated">
            <a:extLst>
              <a:ext uri="{FF2B5EF4-FFF2-40B4-BE49-F238E27FC236}">
                <a16:creationId xmlns:a16="http://schemas.microsoft.com/office/drawing/2014/main" id="{39E1E2E0-00AF-372C-A2C4-93399C7283FB}"/>
              </a:ext>
            </a:extLst>
          </p:cNvPr>
          <p:cNvPicPr>
            <a:picLocks noChangeAspect="1"/>
          </p:cNvPicPr>
          <p:nvPr/>
        </p:nvPicPr>
        <p:blipFill>
          <a:blip r:embed="rId2"/>
          <a:stretch>
            <a:fillRect/>
          </a:stretch>
        </p:blipFill>
        <p:spPr>
          <a:xfrm>
            <a:off x="2660448" y="1152839"/>
            <a:ext cx="6826737" cy="4617096"/>
          </a:xfrm>
          <a:prstGeom prst="rect">
            <a:avLst/>
          </a:prstGeom>
        </p:spPr>
      </p:pic>
    </p:spTree>
    <p:extLst>
      <p:ext uri="{BB962C8B-B14F-4D97-AF65-F5344CB8AC3E}">
        <p14:creationId xmlns:p14="http://schemas.microsoft.com/office/powerpoint/2010/main" val="36374226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157476" y="1994445"/>
            <a:ext cx="10382694" cy="3206476"/>
          </a:xfrm>
        </p:spPr>
        <p:txBody>
          <a:bodyPr vert="horz" lIns="91440" tIns="45720" rIns="91440" bIns="45720" rtlCol="0" anchor="t">
            <a:normAutofit/>
          </a:bodyPr>
          <a:lstStyle/>
          <a:p>
            <a:pPr marL="0" indent="0">
              <a:lnSpc>
                <a:spcPct val="100000"/>
              </a:lnSpc>
              <a:spcBef>
                <a:spcPts val="0"/>
              </a:spcBef>
              <a:buNone/>
            </a:pPr>
            <a:r>
              <a:rPr lang="en-US" dirty="0">
                <a:latin typeface="Work Sans"/>
              </a:rPr>
              <a:t>'Obviously, having more diverse media means that there's competition. You can see it playing out in the Stan Grant question at the moment. The ABC is publicly presenting one position and News Corp is presenting another and so there's that public forum policing of what people say.'</a:t>
            </a:r>
            <a:endParaRPr lang="en-US" dirty="0">
              <a:latin typeface="Calibri"/>
              <a:cs typeface="Calibri"/>
            </a:endParaRPr>
          </a:p>
          <a:p>
            <a:pPr marL="0" indent="0">
              <a:lnSpc>
                <a:spcPct val="100000"/>
              </a:lnSpc>
              <a:buNone/>
            </a:pPr>
            <a:r>
              <a:rPr lang="en-US" sz="2000" dirty="0">
                <a:latin typeface="Work Sans"/>
              </a:rPr>
              <a:t>Bill Bainbridge, Communications Advisor at the Parliament of Victoria and former ABC News Journalist</a:t>
            </a:r>
          </a:p>
          <a:p>
            <a:pPr>
              <a:buNone/>
            </a:pPr>
            <a:endParaRPr lang="en-US" sz="2000" dirty="0">
              <a:latin typeface="Work Sans"/>
            </a:endParaRPr>
          </a:p>
          <a:p>
            <a:pPr marL="0" indent="0">
              <a:lnSpc>
                <a:spcPct val="100000"/>
              </a:lnSpc>
              <a:spcBef>
                <a:spcPts val="600"/>
              </a:spcBef>
              <a:buNone/>
            </a:pPr>
            <a:endParaRPr lang="en-US" sz="2000" dirty="0">
              <a:latin typeface="Work Sans"/>
            </a:endParaRPr>
          </a:p>
          <a:p>
            <a:pPr>
              <a:buNone/>
            </a:pPr>
            <a:endParaRPr lang="en-US" sz="2000" dirty="0">
              <a:latin typeface="Work Sans"/>
            </a:endParaRPr>
          </a:p>
          <a:p>
            <a:pPr marL="0" indent="0">
              <a:buNone/>
            </a:pPr>
            <a:endParaRPr lang="en-US" sz="2000" dirty="0">
              <a:latin typeface="Work Sans"/>
            </a:endParaRPr>
          </a:p>
          <a:p>
            <a:pPr marL="0" indent="0">
              <a:buNone/>
            </a:pPr>
            <a:endParaRPr lang="en-US" sz="2000" dirty="0">
              <a:latin typeface="Work Sans"/>
            </a:endParaRPr>
          </a:p>
        </p:txBody>
      </p:sp>
    </p:spTree>
    <p:extLst>
      <p:ext uri="{BB962C8B-B14F-4D97-AF65-F5344CB8AC3E}">
        <p14:creationId xmlns:p14="http://schemas.microsoft.com/office/powerpoint/2010/main" val="10241458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016158" y="1565388"/>
            <a:ext cx="10382694" cy="4153795"/>
          </a:xfrm>
        </p:spPr>
        <p:txBody>
          <a:bodyPr vert="horz" lIns="91440" tIns="45720" rIns="91440" bIns="45720" rtlCol="0" anchor="t">
            <a:normAutofit/>
          </a:bodyPr>
          <a:lstStyle/>
          <a:p>
            <a:pPr marL="0" indent="0">
              <a:lnSpc>
                <a:spcPct val="100000"/>
              </a:lnSpc>
              <a:buNone/>
            </a:pPr>
            <a:r>
              <a:rPr lang="en-US" dirty="0">
                <a:latin typeface="Work Sans"/>
                <a:ea typeface="+mn-lt"/>
                <a:cs typeface="+mn-lt"/>
              </a:rPr>
              <a:t>'In response to closing newsrooms, community members are increasingly establishing news services to meet a need for locally relevant news. There are approximately 350 hyperlocal publishers serving communities across Australia, as at July 2022.</a:t>
            </a:r>
            <a:endParaRPr lang="en-US" dirty="0">
              <a:latin typeface="Work Sans"/>
            </a:endParaRPr>
          </a:p>
          <a:p>
            <a:pPr marL="0" indent="0">
              <a:lnSpc>
                <a:spcPct val="100000"/>
              </a:lnSpc>
              <a:buNone/>
            </a:pPr>
            <a:r>
              <a:rPr lang="en-US" dirty="0">
                <a:latin typeface="Work Sans"/>
                <a:ea typeface="+mn-lt"/>
                <a:cs typeface="+mn-lt"/>
              </a:rPr>
              <a:t>'Promisingly, approximately 20% of them have launched in the past two years. These are the green shoots of the news industry.'</a:t>
            </a:r>
            <a:endParaRPr lang="en-US" dirty="0">
              <a:latin typeface="Work Sans"/>
            </a:endParaRPr>
          </a:p>
          <a:p>
            <a:pPr marL="0" indent="0">
              <a:buNone/>
            </a:pPr>
            <a:r>
              <a:rPr lang="en-US" sz="2000" dirty="0">
                <a:latin typeface="Work Sans"/>
              </a:rPr>
              <a:t>LINA website.</a:t>
            </a:r>
            <a:endParaRPr lang="en-US">
              <a:latin typeface="Work Sans"/>
            </a:endParaRPr>
          </a:p>
          <a:p>
            <a:pPr>
              <a:buNone/>
            </a:pPr>
            <a:endParaRPr lang="en-US" sz="2000" dirty="0">
              <a:latin typeface="Work Sans"/>
            </a:endParaRPr>
          </a:p>
          <a:p>
            <a:pPr marL="0" indent="0">
              <a:lnSpc>
                <a:spcPct val="100000"/>
              </a:lnSpc>
              <a:spcBef>
                <a:spcPts val="600"/>
              </a:spcBef>
              <a:buNone/>
            </a:pPr>
            <a:endParaRPr lang="en-US" sz="2000" dirty="0">
              <a:latin typeface="Work Sans"/>
            </a:endParaRPr>
          </a:p>
          <a:p>
            <a:pPr>
              <a:buNone/>
            </a:pPr>
            <a:endParaRPr lang="en-US" sz="2000" dirty="0">
              <a:latin typeface="Work Sans"/>
            </a:endParaRPr>
          </a:p>
          <a:p>
            <a:pPr marL="0" indent="0">
              <a:buNone/>
            </a:pPr>
            <a:endParaRPr lang="en-US" sz="2000" dirty="0">
              <a:latin typeface="Work Sans"/>
            </a:endParaRPr>
          </a:p>
          <a:p>
            <a:pPr marL="0" indent="0">
              <a:buNone/>
            </a:pPr>
            <a:endParaRPr lang="en-US" sz="2000" dirty="0">
              <a:latin typeface="Work Sans"/>
            </a:endParaRPr>
          </a:p>
        </p:txBody>
      </p:sp>
    </p:spTree>
    <p:extLst>
      <p:ext uri="{BB962C8B-B14F-4D97-AF65-F5344CB8AC3E}">
        <p14:creationId xmlns:p14="http://schemas.microsoft.com/office/powerpoint/2010/main" val="19039033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254340" y="1878208"/>
            <a:ext cx="10382694" cy="3555188"/>
          </a:xfrm>
        </p:spPr>
        <p:txBody>
          <a:bodyPr vert="horz" lIns="91440" tIns="45720" rIns="91440" bIns="45720" rtlCol="0" anchor="t">
            <a:normAutofit/>
          </a:bodyPr>
          <a:lstStyle/>
          <a:p>
            <a:pPr marL="0" indent="0">
              <a:lnSpc>
                <a:spcPct val="100000"/>
              </a:lnSpc>
              <a:buNone/>
            </a:pPr>
            <a:r>
              <a:rPr lang="en-US" dirty="0">
                <a:latin typeface="Work Sans"/>
              </a:rPr>
              <a:t>'[We need] recognition of public interest journalism as a public good in Australia. This would be useful because it would create a pathway to increase the not-for-profit media sector and the capacity for public interest journalism to access things like deductible gift recipient status and things like that.'</a:t>
            </a:r>
            <a:endParaRPr lang="en-US" dirty="0">
              <a:latin typeface="Calibri"/>
              <a:cs typeface="Calibri"/>
            </a:endParaRPr>
          </a:p>
          <a:p>
            <a:pPr marL="0" indent="0">
              <a:buNone/>
            </a:pPr>
            <a:r>
              <a:rPr lang="en-US" sz="2000" dirty="0">
                <a:latin typeface="Work Sans"/>
              </a:rPr>
              <a:t>Claire Stuchbery, Executive Director, Local and Independent News Association</a:t>
            </a:r>
            <a:endParaRPr lang="en-US" dirty="0"/>
          </a:p>
          <a:p>
            <a:pPr>
              <a:buNone/>
            </a:pPr>
            <a:endParaRPr lang="en-US" sz="2000" dirty="0">
              <a:latin typeface="Work Sans"/>
            </a:endParaRPr>
          </a:p>
          <a:p>
            <a:pPr marL="0" indent="0">
              <a:lnSpc>
                <a:spcPct val="100000"/>
              </a:lnSpc>
              <a:spcBef>
                <a:spcPts val="600"/>
              </a:spcBef>
              <a:buNone/>
            </a:pPr>
            <a:endParaRPr lang="en-US" sz="2000" dirty="0">
              <a:latin typeface="Work Sans"/>
            </a:endParaRPr>
          </a:p>
          <a:p>
            <a:pPr>
              <a:buNone/>
            </a:pPr>
            <a:endParaRPr lang="en-US" sz="2000" dirty="0">
              <a:latin typeface="Work Sans"/>
            </a:endParaRPr>
          </a:p>
          <a:p>
            <a:pPr marL="0" indent="0">
              <a:buNone/>
            </a:pPr>
            <a:endParaRPr lang="en-US" sz="2000" dirty="0">
              <a:latin typeface="Work Sans"/>
            </a:endParaRPr>
          </a:p>
          <a:p>
            <a:pPr marL="0" indent="0">
              <a:buNone/>
            </a:pPr>
            <a:endParaRPr lang="en-US" sz="2000" dirty="0">
              <a:latin typeface="Work Sans"/>
            </a:endParaRPr>
          </a:p>
        </p:txBody>
      </p:sp>
    </p:spTree>
    <p:extLst>
      <p:ext uri="{BB962C8B-B14F-4D97-AF65-F5344CB8AC3E}">
        <p14:creationId xmlns:p14="http://schemas.microsoft.com/office/powerpoint/2010/main" val="13241999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124265" y="1219120"/>
            <a:ext cx="10382694" cy="4417640"/>
          </a:xfrm>
        </p:spPr>
        <p:txBody>
          <a:bodyPr vert="horz" lIns="91440" tIns="45720" rIns="91440" bIns="45720" rtlCol="0" anchor="t">
            <a:normAutofit/>
          </a:bodyPr>
          <a:lstStyle/>
          <a:p>
            <a:pPr marL="0" indent="0">
              <a:lnSpc>
                <a:spcPct val="100000"/>
              </a:lnSpc>
              <a:buNone/>
            </a:pPr>
            <a:r>
              <a:rPr lang="en-US" dirty="0">
                <a:latin typeface="Work Sans"/>
                <a:ea typeface="+mn-lt"/>
                <a:cs typeface="+mn-lt"/>
              </a:rPr>
              <a:t>We envisage a sustainable and diverse public interest journalism landscape in Australia. We are guided by the following principles and goals:</a:t>
            </a:r>
            <a:endParaRPr lang="en-US" dirty="0">
              <a:latin typeface="Work Sans"/>
            </a:endParaRPr>
          </a:p>
          <a:p>
            <a:pPr>
              <a:lnSpc>
                <a:spcPct val="100000"/>
              </a:lnSpc>
              <a:spcBef>
                <a:spcPts val="600"/>
              </a:spcBef>
              <a:buFont typeface="Arial"/>
              <a:buChar char="•"/>
            </a:pPr>
            <a:r>
              <a:rPr lang="en-US" dirty="0">
                <a:latin typeface="Work Sans"/>
                <a:ea typeface="+mn-lt"/>
                <a:cs typeface="+mn-lt"/>
              </a:rPr>
              <a:t>To act in the public interest</a:t>
            </a:r>
          </a:p>
          <a:p>
            <a:pPr>
              <a:lnSpc>
                <a:spcPct val="100000"/>
              </a:lnSpc>
              <a:spcBef>
                <a:spcPts val="600"/>
              </a:spcBef>
              <a:buFont typeface="Arial"/>
              <a:buChar char="•"/>
            </a:pPr>
            <a:r>
              <a:rPr lang="en-US" dirty="0">
                <a:latin typeface="Work Sans"/>
                <a:ea typeface="+mn-lt"/>
                <a:cs typeface="+mn-lt"/>
              </a:rPr>
              <a:t>To ensure plurality of news production and neutrality of support</a:t>
            </a:r>
          </a:p>
          <a:p>
            <a:pPr>
              <a:lnSpc>
                <a:spcPct val="100000"/>
              </a:lnSpc>
              <a:spcBef>
                <a:spcPts val="600"/>
              </a:spcBef>
              <a:buFont typeface="Arial"/>
              <a:buChar char="•"/>
            </a:pPr>
            <a:r>
              <a:rPr lang="en-US" dirty="0">
                <a:latin typeface="Work Sans"/>
                <a:ea typeface="+mn-lt"/>
                <a:cs typeface="+mn-lt"/>
              </a:rPr>
              <a:t>To be independent, practical, and evidence-based in consideration of any options.</a:t>
            </a:r>
          </a:p>
          <a:p>
            <a:pPr marL="0" indent="0">
              <a:buNone/>
            </a:pPr>
            <a:r>
              <a:rPr lang="en-US" sz="2000" dirty="0">
                <a:latin typeface="Work Sans"/>
              </a:rPr>
              <a:t>PIJI website</a:t>
            </a:r>
          </a:p>
        </p:txBody>
      </p:sp>
    </p:spTree>
    <p:extLst>
      <p:ext uri="{BB962C8B-B14F-4D97-AF65-F5344CB8AC3E}">
        <p14:creationId xmlns:p14="http://schemas.microsoft.com/office/powerpoint/2010/main" val="340761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036583" y="1674417"/>
            <a:ext cx="10382694" cy="3676981"/>
          </a:xfrm>
        </p:spPr>
        <p:txBody>
          <a:bodyPr vert="horz" lIns="91440" tIns="45720" rIns="91440" bIns="45720" rtlCol="0" anchor="t">
            <a:normAutofit/>
          </a:bodyPr>
          <a:lstStyle/>
          <a:p>
            <a:pPr marL="0" indent="0">
              <a:lnSpc>
                <a:spcPct val="100000"/>
              </a:lnSpc>
              <a:spcBef>
                <a:spcPts val="0"/>
              </a:spcBef>
              <a:buNone/>
            </a:pPr>
            <a:r>
              <a:rPr lang="en-US" dirty="0">
                <a:latin typeface="Work Sans"/>
                <a:ea typeface="+mn-lt"/>
                <a:cs typeface="+mn-lt"/>
              </a:rPr>
              <a:t>'INN’s vision is to build a nonprofit news network that ensures all people in every community have access to trusted news. </a:t>
            </a:r>
          </a:p>
          <a:p>
            <a:pPr marL="0" indent="0">
              <a:lnSpc>
                <a:spcPct val="100000"/>
              </a:lnSpc>
              <a:spcBef>
                <a:spcPts val="600"/>
              </a:spcBef>
              <a:buNone/>
            </a:pPr>
            <a:r>
              <a:rPr lang="en-US" dirty="0">
                <a:latin typeface="Work Sans"/>
                <a:ea typeface="+mn-lt"/>
                <a:cs typeface="+mn-lt"/>
              </a:rPr>
              <a:t>'To that end, we pursue our mission of providing education and business support services to our nonprofit member organisations and promoting the value and benefit of public-service and investigative journalism.'</a:t>
            </a:r>
            <a:endParaRPr lang="en-US">
              <a:latin typeface="Work Sans"/>
              <a:cs typeface="Calibri"/>
            </a:endParaRPr>
          </a:p>
          <a:p>
            <a:pPr marL="0" indent="0">
              <a:lnSpc>
                <a:spcPct val="100000"/>
              </a:lnSpc>
              <a:buNone/>
            </a:pPr>
            <a:r>
              <a:rPr lang="en-US" sz="2000" dirty="0">
                <a:latin typeface="Work Sans"/>
              </a:rPr>
              <a:t>INN website.</a:t>
            </a:r>
            <a:endParaRPr lang="en-US" dirty="0">
              <a:latin typeface="Work Sans"/>
            </a:endParaRPr>
          </a:p>
          <a:p>
            <a:pPr>
              <a:buNone/>
            </a:pPr>
            <a:endParaRPr lang="en-US" sz="2000" dirty="0">
              <a:latin typeface="Work Sans"/>
            </a:endParaRPr>
          </a:p>
          <a:p>
            <a:pPr marL="0" indent="0">
              <a:lnSpc>
                <a:spcPct val="100000"/>
              </a:lnSpc>
              <a:spcBef>
                <a:spcPts val="600"/>
              </a:spcBef>
              <a:buNone/>
            </a:pPr>
            <a:endParaRPr lang="en-US" sz="2000" dirty="0">
              <a:latin typeface="Work Sans"/>
            </a:endParaRPr>
          </a:p>
          <a:p>
            <a:pPr>
              <a:buNone/>
            </a:pPr>
            <a:endParaRPr lang="en-US" sz="2000" dirty="0">
              <a:latin typeface="Work Sans"/>
            </a:endParaRPr>
          </a:p>
          <a:p>
            <a:pPr marL="0" indent="0">
              <a:buNone/>
            </a:pPr>
            <a:endParaRPr lang="en-US" sz="2000" dirty="0">
              <a:latin typeface="Work Sans"/>
            </a:endParaRPr>
          </a:p>
          <a:p>
            <a:pPr marL="0" indent="0">
              <a:buNone/>
            </a:pPr>
            <a:endParaRPr lang="en-US" sz="2000" dirty="0">
              <a:latin typeface="Work Sans"/>
            </a:endParaRPr>
          </a:p>
        </p:txBody>
      </p:sp>
    </p:spTree>
    <p:extLst>
      <p:ext uri="{BB962C8B-B14F-4D97-AF65-F5344CB8AC3E}">
        <p14:creationId xmlns:p14="http://schemas.microsoft.com/office/powerpoint/2010/main" val="2164163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370577" y="1743028"/>
            <a:ext cx="10382694" cy="2641269"/>
          </a:xfrm>
        </p:spPr>
        <p:txBody>
          <a:bodyPr vert="horz" lIns="91440" tIns="45720" rIns="91440" bIns="45720" rtlCol="0" anchor="t">
            <a:normAutofit/>
          </a:bodyPr>
          <a:lstStyle/>
          <a:p>
            <a:pPr marL="0" indent="0">
              <a:lnSpc>
                <a:spcPct val="100000"/>
              </a:lnSpc>
              <a:spcBef>
                <a:spcPts val="0"/>
              </a:spcBef>
              <a:buNone/>
            </a:pPr>
            <a:r>
              <a:rPr lang="en-US" dirty="0">
                <a:latin typeface="Work Sans"/>
              </a:rPr>
              <a:t>'It's freedom from improper influences. I would put it in those terms and certainly freedom from government interference and from government pressure.'</a:t>
            </a:r>
            <a:endParaRPr lang="en-US" dirty="0">
              <a:latin typeface="Calibri" panose="020F0502020204030204"/>
              <a:cs typeface="Calibri" panose="020F0502020204030204"/>
            </a:endParaRPr>
          </a:p>
          <a:p>
            <a:pPr marL="0" indent="0">
              <a:lnSpc>
                <a:spcPct val="100000"/>
              </a:lnSpc>
              <a:buNone/>
            </a:pPr>
            <a:r>
              <a:rPr lang="en-US" sz="2000" dirty="0">
                <a:latin typeface="Work Sans"/>
              </a:rPr>
              <a:t>Dr Denis Muller, Senior Research Fellow, Centre for Advancing Journalism, The University of Melbourne</a:t>
            </a:r>
            <a:endParaRPr lang="en-US">
              <a:cs typeface="Calibri"/>
            </a:endParaRPr>
          </a:p>
        </p:txBody>
      </p:sp>
    </p:spTree>
    <p:extLst>
      <p:ext uri="{BB962C8B-B14F-4D97-AF65-F5344CB8AC3E}">
        <p14:creationId xmlns:p14="http://schemas.microsoft.com/office/powerpoint/2010/main" val="9902970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926326" y="1150316"/>
            <a:ext cx="10382694" cy="4637254"/>
          </a:xfrm>
        </p:spPr>
        <p:txBody>
          <a:bodyPr vert="horz" lIns="91440" tIns="45720" rIns="91440" bIns="45720" rtlCol="0" anchor="t">
            <a:noAutofit/>
          </a:bodyPr>
          <a:lstStyle/>
          <a:p>
            <a:pPr marL="0" indent="0">
              <a:lnSpc>
                <a:spcPct val="100000"/>
              </a:lnSpc>
              <a:spcBef>
                <a:spcPts val="0"/>
              </a:spcBef>
              <a:buNone/>
            </a:pPr>
            <a:r>
              <a:rPr lang="en-US" dirty="0">
                <a:latin typeface="Work Sans"/>
                <a:ea typeface="+mn-lt"/>
                <a:cs typeface="+mn-lt"/>
              </a:rPr>
              <a:t>'People get a range of information from a range of places and they don't just credulously accept everything that's served up to them. </a:t>
            </a:r>
            <a:endParaRPr lang="en-US" sz="2200" dirty="0">
              <a:latin typeface="Calibri" panose="020F0502020204030204"/>
              <a:ea typeface="+mn-lt"/>
              <a:cs typeface="+mn-lt"/>
            </a:endParaRPr>
          </a:p>
          <a:p>
            <a:pPr marL="0" indent="0">
              <a:lnSpc>
                <a:spcPct val="100000"/>
              </a:lnSpc>
              <a:spcBef>
                <a:spcPts val="600"/>
              </a:spcBef>
              <a:buNone/>
            </a:pPr>
            <a:r>
              <a:rPr lang="en-US" dirty="0">
                <a:latin typeface="Work Sans"/>
                <a:ea typeface="+mn-lt"/>
                <a:cs typeface="+mn-lt"/>
              </a:rPr>
              <a:t>'If you talk about the mainstream media in Australia, the vast majority of reporting is accurate. The bad faith stuff, like here's a picture of the stairs that Dan Andrews fell down, is, you know, just stupid stuff.'</a:t>
            </a:r>
            <a:endParaRPr lang="en-US" sz="2200">
              <a:ea typeface="+mn-lt"/>
              <a:cs typeface="+mn-lt"/>
            </a:endParaRPr>
          </a:p>
          <a:p>
            <a:pPr marL="0" indent="0">
              <a:lnSpc>
                <a:spcPct val="100000"/>
              </a:lnSpc>
              <a:spcBef>
                <a:spcPts val="600"/>
              </a:spcBef>
              <a:buNone/>
            </a:pPr>
            <a:r>
              <a:rPr lang="en-US" sz="2000" dirty="0">
                <a:latin typeface="Work Sans"/>
                <a:cs typeface="Calibri"/>
              </a:rPr>
              <a:t>Bill Bainbridge, Communications Advisor at the Parliament of Victoria and former ABC News Journalist</a:t>
            </a:r>
          </a:p>
          <a:p>
            <a:pPr marL="0" indent="0">
              <a:lnSpc>
                <a:spcPct val="100000"/>
              </a:lnSpc>
              <a:buNone/>
            </a:pPr>
            <a:endParaRPr lang="en-US" dirty="0">
              <a:latin typeface="Work Sans"/>
              <a:cs typeface="Calibri"/>
            </a:endParaRPr>
          </a:p>
          <a:p>
            <a:pPr>
              <a:buNone/>
            </a:pPr>
            <a:endParaRPr lang="en-US" sz="2000" dirty="0">
              <a:latin typeface="Work Sans"/>
            </a:endParaRPr>
          </a:p>
          <a:p>
            <a:pPr marL="0" indent="0">
              <a:lnSpc>
                <a:spcPct val="100000"/>
              </a:lnSpc>
              <a:spcBef>
                <a:spcPts val="600"/>
              </a:spcBef>
              <a:buNone/>
            </a:pPr>
            <a:endParaRPr lang="en-US" sz="2000" dirty="0">
              <a:latin typeface="Work Sans"/>
            </a:endParaRPr>
          </a:p>
          <a:p>
            <a:pPr>
              <a:buNone/>
            </a:pPr>
            <a:endParaRPr lang="en-US" sz="2000" dirty="0">
              <a:latin typeface="Work Sans"/>
            </a:endParaRPr>
          </a:p>
          <a:p>
            <a:pPr marL="0" indent="0">
              <a:buNone/>
            </a:pPr>
            <a:endParaRPr lang="en-US" sz="2000" dirty="0">
              <a:latin typeface="Work Sans"/>
            </a:endParaRPr>
          </a:p>
          <a:p>
            <a:pPr marL="0" indent="0">
              <a:buNone/>
            </a:pPr>
            <a:endParaRPr lang="en-US" sz="2000" dirty="0">
              <a:latin typeface="Work Sans"/>
            </a:endParaRPr>
          </a:p>
        </p:txBody>
      </p:sp>
    </p:spTree>
    <p:extLst>
      <p:ext uri="{BB962C8B-B14F-4D97-AF65-F5344CB8AC3E}">
        <p14:creationId xmlns:p14="http://schemas.microsoft.com/office/powerpoint/2010/main" val="16908403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113597" y="1886690"/>
            <a:ext cx="10382694" cy="2764542"/>
          </a:xfrm>
        </p:spPr>
        <p:txBody>
          <a:bodyPr vert="horz" lIns="91440" tIns="45720" rIns="91440" bIns="45720" rtlCol="0" anchor="t">
            <a:noAutofit/>
          </a:bodyPr>
          <a:lstStyle/>
          <a:p>
            <a:pPr marL="0" indent="0">
              <a:lnSpc>
                <a:spcPct val="100000"/>
              </a:lnSpc>
              <a:spcBef>
                <a:spcPts val="0"/>
              </a:spcBef>
              <a:buNone/>
            </a:pPr>
            <a:r>
              <a:rPr lang="en-US" dirty="0">
                <a:latin typeface="Work Sans"/>
                <a:ea typeface="+mn-lt"/>
                <a:cs typeface="+mn-lt"/>
              </a:rPr>
              <a:t>'So long as 90 per cent of the people vote, political parties can’t win by appealing to extremes. They must appeal to the political centre. This is an inbuilt protection that keeps Australian politics sane.'</a:t>
            </a:r>
            <a:endParaRPr lang="en-US">
              <a:cs typeface="Calibri" panose="020F0502020204030204"/>
            </a:endParaRPr>
          </a:p>
          <a:p>
            <a:pPr marL="0" indent="0">
              <a:lnSpc>
                <a:spcPct val="100000"/>
              </a:lnSpc>
              <a:buNone/>
            </a:pPr>
            <a:r>
              <a:rPr lang="en-US" sz="2000" dirty="0">
                <a:latin typeface="Work Sans"/>
                <a:ea typeface="+mn-lt"/>
                <a:cs typeface="+mn-lt"/>
              </a:rPr>
              <a:t>Peter Hartcher, 'Why Trumpism failed here, despite Morrison giving it a red-hot go', Sydney Morning Herald, 5 August 2023</a:t>
            </a:r>
            <a:endParaRPr lang="en-US" dirty="0">
              <a:cs typeface="Calibri" panose="020F0502020204030204"/>
            </a:endParaRPr>
          </a:p>
          <a:p>
            <a:pPr marL="0" indent="0">
              <a:lnSpc>
                <a:spcPct val="100000"/>
              </a:lnSpc>
              <a:spcBef>
                <a:spcPts val="600"/>
              </a:spcBef>
              <a:buNone/>
            </a:pPr>
            <a:endParaRPr lang="en-US" sz="2000" dirty="0">
              <a:latin typeface="Work Sans"/>
              <a:cs typeface="Calibri"/>
            </a:endParaRPr>
          </a:p>
          <a:p>
            <a:pPr marL="0" indent="0">
              <a:lnSpc>
                <a:spcPct val="100000"/>
              </a:lnSpc>
              <a:buNone/>
            </a:pPr>
            <a:endParaRPr lang="en-US" dirty="0">
              <a:latin typeface="Work Sans"/>
              <a:cs typeface="Calibri"/>
            </a:endParaRPr>
          </a:p>
          <a:p>
            <a:pPr>
              <a:buNone/>
            </a:pPr>
            <a:endParaRPr lang="en-US" sz="2000" dirty="0">
              <a:latin typeface="Work Sans"/>
            </a:endParaRPr>
          </a:p>
          <a:p>
            <a:pPr marL="0" indent="0">
              <a:lnSpc>
                <a:spcPct val="100000"/>
              </a:lnSpc>
              <a:spcBef>
                <a:spcPts val="600"/>
              </a:spcBef>
              <a:buNone/>
            </a:pPr>
            <a:endParaRPr lang="en-US" sz="2000" dirty="0">
              <a:latin typeface="Work Sans"/>
            </a:endParaRPr>
          </a:p>
          <a:p>
            <a:pPr>
              <a:buNone/>
            </a:pPr>
            <a:endParaRPr lang="en-US" sz="2000" dirty="0">
              <a:latin typeface="Work Sans"/>
            </a:endParaRPr>
          </a:p>
          <a:p>
            <a:pPr marL="0" indent="0">
              <a:buNone/>
            </a:pPr>
            <a:endParaRPr lang="en-US" sz="2000" dirty="0">
              <a:latin typeface="Work Sans"/>
            </a:endParaRPr>
          </a:p>
          <a:p>
            <a:pPr marL="0" indent="0">
              <a:buNone/>
            </a:pPr>
            <a:endParaRPr lang="en-US" sz="2000" dirty="0">
              <a:latin typeface="Work Sans"/>
            </a:endParaRPr>
          </a:p>
        </p:txBody>
      </p:sp>
    </p:spTree>
    <p:extLst>
      <p:ext uri="{BB962C8B-B14F-4D97-AF65-F5344CB8AC3E}">
        <p14:creationId xmlns:p14="http://schemas.microsoft.com/office/powerpoint/2010/main" val="18438841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015408" y="832072"/>
            <a:ext cx="10382694" cy="5479229"/>
          </a:xfrm>
        </p:spPr>
        <p:txBody>
          <a:bodyPr vert="horz" lIns="91440" tIns="45720" rIns="91440" bIns="45720" rtlCol="0" anchor="t">
            <a:noAutofit/>
          </a:bodyPr>
          <a:lstStyle/>
          <a:p>
            <a:pPr marL="0" indent="0" algn="ctr">
              <a:buNone/>
            </a:pPr>
            <a:r>
              <a:rPr lang="en-US" sz="2400" dirty="0">
                <a:latin typeface="Work Sans"/>
              </a:rPr>
              <a:t>Thank you!</a:t>
            </a:r>
          </a:p>
          <a:p>
            <a:pPr marL="0" indent="0">
              <a:buNone/>
            </a:pPr>
            <a:r>
              <a:rPr lang="en-US" sz="2200" dirty="0">
                <a:latin typeface="Work Sans"/>
              </a:rPr>
              <a:t>Bill Bainbridge, Communications Advisor at the Parliament of Victoria and former ABC News journalist</a:t>
            </a:r>
            <a:endParaRPr lang="en-US" sz="2200">
              <a:latin typeface="Work Sans"/>
              <a:cs typeface="Calibri" panose="020F0502020204030204"/>
            </a:endParaRPr>
          </a:p>
          <a:p>
            <a:pPr marL="0" indent="0">
              <a:buNone/>
            </a:pPr>
            <a:r>
              <a:rPr lang="en-US" sz="2200" dirty="0">
                <a:latin typeface="Work Sans"/>
              </a:rPr>
              <a:t>Dr Andrew Dodd, Director, Centre for Advancing Journalism, The University of Melbourne</a:t>
            </a:r>
            <a:endParaRPr lang="en-US" sz="2200">
              <a:latin typeface="Work Sans"/>
              <a:cs typeface="Calibri" panose="020F0502020204030204"/>
            </a:endParaRPr>
          </a:p>
          <a:p>
            <a:pPr marL="0" indent="0">
              <a:buNone/>
            </a:pPr>
            <a:r>
              <a:rPr lang="en-US" sz="2200" dirty="0">
                <a:latin typeface="Work Sans"/>
              </a:rPr>
              <a:t>Dr Denis Muller, Senior Research Fellow, Centre for Advancing Journalism, The University of Melbourne</a:t>
            </a:r>
            <a:endParaRPr lang="en-US" sz="2200">
              <a:latin typeface="Work Sans"/>
              <a:cs typeface="Calibri" panose="020F0502020204030204"/>
            </a:endParaRPr>
          </a:p>
          <a:p>
            <a:pPr marL="0" indent="0">
              <a:buNone/>
            </a:pPr>
            <a:r>
              <a:rPr lang="en-US" sz="2200" dirty="0">
                <a:latin typeface="Work Sans"/>
              </a:rPr>
              <a:t>Amy Remeikis, Political Reporter, Guardian Australia</a:t>
            </a:r>
            <a:endParaRPr lang="en-US" sz="2200">
              <a:latin typeface="Work Sans"/>
              <a:cs typeface="Calibri" panose="020F0502020204030204"/>
            </a:endParaRPr>
          </a:p>
          <a:p>
            <a:pPr marL="0" indent="0">
              <a:buNone/>
            </a:pPr>
            <a:r>
              <a:rPr lang="en-US" sz="2200" dirty="0">
                <a:latin typeface="Work Sans"/>
              </a:rPr>
              <a:t>Professor Matthew Ricketson, Professor of Communication, Deakin University</a:t>
            </a:r>
            <a:endParaRPr lang="en-US" sz="2200">
              <a:latin typeface="Work Sans"/>
              <a:cs typeface="Calibri" panose="020F0502020204030204"/>
            </a:endParaRPr>
          </a:p>
          <a:p>
            <a:pPr marL="0" indent="0">
              <a:buNone/>
            </a:pPr>
            <a:r>
              <a:rPr lang="en-US" sz="2200" dirty="0">
                <a:latin typeface="Work Sans"/>
              </a:rPr>
              <a:t>Margaret Simons, Freelance Journalist, Author and Journalism Academic</a:t>
            </a:r>
            <a:endParaRPr lang="en-US" sz="2200">
              <a:latin typeface="Work Sans"/>
              <a:cs typeface="Calibri" panose="020F0502020204030204"/>
            </a:endParaRPr>
          </a:p>
          <a:p>
            <a:pPr marL="0" indent="0">
              <a:buNone/>
            </a:pPr>
            <a:r>
              <a:rPr lang="en-US" sz="2200" dirty="0">
                <a:latin typeface="Work Sans"/>
              </a:rPr>
              <a:t>Claire Stuchbery, Executive Director, Local and Independent News Association</a:t>
            </a:r>
            <a:endParaRPr lang="en-US" sz="2200">
              <a:latin typeface="Work Sans"/>
              <a:cs typeface="Calibri" panose="020F0502020204030204"/>
            </a:endParaRPr>
          </a:p>
          <a:p>
            <a:pPr marL="0" indent="0">
              <a:buNone/>
            </a:pPr>
            <a:r>
              <a:rPr lang="en-US" sz="2200" dirty="0">
                <a:latin typeface="Work Sans"/>
              </a:rPr>
              <a:t>Richard Willingham, Victorian State Political Reporter, ABC News</a:t>
            </a:r>
            <a:endParaRPr lang="en-US" sz="2200">
              <a:latin typeface="Work Sans"/>
              <a:cs typeface="Calibri" panose="020F0502020204030204"/>
            </a:endParaRPr>
          </a:p>
        </p:txBody>
      </p:sp>
    </p:spTree>
    <p:extLst>
      <p:ext uri="{BB962C8B-B14F-4D97-AF65-F5344CB8AC3E}">
        <p14:creationId xmlns:p14="http://schemas.microsoft.com/office/powerpoint/2010/main" val="4187372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222052" y="1826603"/>
            <a:ext cx="10382694" cy="2827338"/>
          </a:xfrm>
        </p:spPr>
        <p:txBody>
          <a:bodyPr vert="horz" lIns="91440" tIns="45720" rIns="91440" bIns="45720" rtlCol="0" anchor="t">
            <a:normAutofit lnSpcReduction="10000"/>
          </a:bodyPr>
          <a:lstStyle/>
          <a:p>
            <a:pPr marL="0" indent="0">
              <a:lnSpc>
                <a:spcPct val="110000"/>
              </a:lnSpc>
              <a:spcBef>
                <a:spcPts val="0"/>
              </a:spcBef>
              <a:buNone/>
            </a:pPr>
            <a:r>
              <a:rPr lang="en-US" dirty="0">
                <a:latin typeface="Work Sans"/>
              </a:rPr>
              <a:t>'I think there's also a category of freedom from large scale commercial interference, which is kind of more complicated, particularly given that most media have historically earned the majority of their income from advertising.'</a:t>
            </a:r>
            <a:endParaRPr lang="en-US">
              <a:cs typeface="Calibri" panose="020F0502020204030204"/>
            </a:endParaRPr>
          </a:p>
          <a:p>
            <a:pPr marL="0" indent="0">
              <a:lnSpc>
                <a:spcPct val="100000"/>
              </a:lnSpc>
              <a:buNone/>
            </a:pPr>
            <a:r>
              <a:rPr lang="en-US" sz="2000" dirty="0">
                <a:latin typeface="Work Sans"/>
              </a:rPr>
              <a:t>Margaret Simons, Freelance Journalist, Author and Journalism Academic</a:t>
            </a:r>
          </a:p>
          <a:p>
            <a:pPr marL="0" indent="0">
              <a:buNone/>
            </a:pPr>
            <a:endParaRPr lang="en-US" sz="2000" dirty="0">
              <a:latin typeface="Work Sans"/>
            </a:endParaRPr>
          </a:p>
        </p:txBody>
      </p:sp>
    </p:spTree>
    <p:extLst>
      <p:ext uri="{BB962C8B-B14F-4D97-AF65-F5344CB8AC3E}">
        <p14:creationId xmlns:p14="http://schemas.microsoft.com/office/powerpoint/2010/main" val="3400990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151018" y="1956130"/>
            <a:ext cx="10382694" cy="2738734"/>
          </a:xfrm>
        </p:spPr>
        <p:txBody>
          <a:bodyPr vert="horz" lIns="91440" tIns="45720" rIns="91440" bIns="45720" rtlCol="0" anchor="t">
            <a:normAutofit lnSpcReduction="10000"/>
          </a:bodyPr>
          <a:lstStyle/>
          <a:p>
            <a:pPr marL="0" indent="0">
              <a:lnSpc>
                <a:spcPct val="110000"/>
              </a:lnSpc>
              <a:spcBef>
                <a:spcPts val="0"/>
              </a:spcBef>
              <a:buNone/>
            </a:pPr>
            <a:r>
              <a:rPr lang="en-US" dirty="0">
                <a:latin typeface="Work Sans"/>
              </a:rPr>
              <a:t>'The thing that enables the certain amount of freedom is that [the ABC and SBS] have an Act which enshrines in legislation that they need to provide an independent impartial news service and once that's in your legislation there's a certain amount of protection there.'</a:t>
            </a:r>
            <a:endParaRPr lang="en-US">
              <a:cs typeface="Calibri" panose="020F0502020204030204"/>
            </a:endParaRPr>
          </a:p>
          <a:p>
            <a:pPr marL="0" indent="0">
              <a:lnSpc>
                <a:spcPct val="100000"/>
              </a:lnSpc>
              <a:buNone/>
            </a:pPr>
            <a:r>
              <a:rPr lang="en-US" sz="2000" dirty="0">
                <a:latin typeface="Work Sans"/>
              </a:rPr>
              <a:t>Professor Matthew Ricketson, Professor of Communication, Deakin University</a:t>
            </a:r>
          </a:p>
          <a:p>
            <a:pPr marL="0" indent="0">
              <a:buNone/>
            </a:pPr>
            <a:endParaRPr lang="en-US" sz="2000" dirty="0">
              <a:latin typeface="Work Sans"/>
            </a:endParaRPr>
          </a:p>
        </p:txBody>
      </p:sp>
    </p:spTree>
    <p:extLst>
      <p:ext uri="{BB962C8B-B14F-4D97-AF65-F5344CB8AC3E}">
        <p14:creationId xmlns:p14="http://schemas.microsoft.com/office/powerpoint/2010/main" val="403152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EE0A8-89B4-7478-E661-1CA62A4861DC}"/>
              </a:ext>
            </a:extLst>
          </p:cNvPr>
          <p:cNvSpPr>
            <a:spLocks noGrp="1"/>
          </p:cNvSpPr>
          <p:nvPr>
            <p:ph idx="1"/>
          </p:nvPr>
        </p:nvSpPr>
        <p:spPr>
          <a:xfrm>
            <a:off x="1318916" y="1841917"/>
            <a:ext cx="10382694" cy="2371936"/>
          </a:xfrm>
        </p:spPr>
        <p:txBody>
          <a:bodyPr vert="horz" lIns="91440" tIns="45720" rIns="91440" bIns="45720" rtlCol="0" anchor="t">
            <a:normAutofit/>
          </a:bodyPr>
          <a:lstStyle/>
          <a:p>
            <a:pPr marL="0" indent="0">
              <a:lnSpc>
                <a:spcPct val="100000"/>
              </a:lnSpc>
              <a:spcBef>
                <a:spcPts val="0"/>
              </a:spcBef>
              <a:buNone/>
            </a:pPr>
            <a:r>
              <a:rPr lang="en-US" dirty="0">
                <a:latin typeface="Work Sans"/>
              </a:rPr>
              <a:t>'For the principle of representative democracy to be effective the people must have the freedom to communicate and discuss political matters.'</a:t>
            </a:r>
            <a:endParaRPr lang="en-US">
              <a:cs typeface="Calibri" panose="020F0502020204030204"/>
            </a:endParaRPr>
          </a:p>
          <a:p>
            <a:pPr marL="0" indent="0">
              <a:lnSpc>
                <a:spcPct val="100000"/>
              </a:lnSpc>
              <a:buNone/>
            </a:pPr>
            <a:r>
              <a:rPr lang="en-US" sz="2400" dirty="0">
                <a:latin typeface="Work Sans"/>
              </a:rPr>
              <a:t>Professor Anne Twomey, The University of Sydney</a:t>
            </a:r>
            <a:endParaRPr lang="en-US" sz="2000" dirty="0">
              <a:latin typeface="Work Sans"/>
            </a:endParaRPr>
          </a:p>
          <a:p>
            <a:pPr>
              <a:buNone/>
            </a:pPr>
            <a:endParaRPr lang="en-US" sz="2000" dirty="0">
              <a:latin typeface="Work Sans"/>
            </a:endParaRPr>
          </a:p>
          <a:p>
            <a:pPr marL="0" indent="0">
              <a:buNone/>
            </a:pPr>
            <a:endParaRPr lang="en-US" sz="2000" dirty="0">
              <a:latin typeface="Work Sans"/>
            </a:endParaRPr>
          </a:p>
        </p:txBody>
      </p:sp>
    </p:spTree>
    <p:extLst>
      <p:ext uri="{BB962C8B-B14F-4D97-AF65-F5344CB8AC3E}">
        <p14:creationId xmlns:p14="http://schemas.microsoft.com/office/powerpoint/2010/main" val="1784435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ack and white of a building with people on the roof&#10;&#10;Description automatically generated">
            <a:extLst>
              <a:ext uri="{FF2B5EF4-FFF2-40B4-BE49-F238E27FC236}">
                <a16:creationId xmlns:a16="http://schemas.microsoft.com/office/drawing/2014/main" id="{FD373946-3B4A-775C-58E1-9F65B1D8182C}"/>
              </a:ext>
            </a:extLst>
          </p:cNvPr>
          <p:cNvPicPr>
            <a:picLocks noChangeAspect="1"/>
          </p:cNvPicPr>
          <p:nvPr/>
        </p:nvPicPr>
        <p:blipFill>
          <a:blip r:embed="rId2"/>
          <a:stretch>
            <a:fillRect/>
          </a:stretch>
        </p:blipFill>
        <p:spPr>
          <a:xfrm>
            <a:off x="1868314" y="1464823"/>
            <a:ext cx="8070819" cy="3530481"/>
          </a:xfrm>
          <a:prstGeom prst="rect">
            <a:avLst/>
          </a:prstGeom>
        </p:spPr>
      </p:pic>
    </p:spTree>
    <p:extLst>
      <p:ext uri="{BB962C8B-B14F-4D97-AF65-F5344CB8AC3E}">
        <p14:creationId xmlns:p14="http://schemas.microsoft.com/office/powerpoint/2010/main" val="2243431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83FFEE-F8E0-0BFB-A5C4-7D36AF47153D}"/>
              </a:ext>
            </a:extLst>
          </p:cNvPr>
          <p:cNvSpPr txBox="1"/>
          <p:nvPr/>
        </p:nvSpPr>
        <p:spPr>
          <a:xfrm>
            <a:off x="1639795" y="1905331"/>
            <a:ext cx="9609059" cy="27905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latin typeface="Work Sans"/>
                <a:cs typeface="Calibri" panose="020F0502020204030204"/>
              </a:rPr>
              <a:t>'The free press is not free to do whatever it wants. It's free to act in a way which is responsible.'</a:t>
            </a:r>
            <a:endParaRPr lang="en-US" dirty="0">
              <a:cs typeface="Calibri"/>
            </a:endParaRPr>
          </a:p>
          <a:p>
            <a:pPr>
              <a:spcBef>
                <a:spcPts val="1000"/>
              </a:spcBef>
            </a:pPr>
            <a:r>
              <a:rPr lang="en-US" sz="2000" dirty="0">
                <a:latin typeface="Work Sans"/>
                <a:cs typeface="Calibri"/>
              </a:rPr>
              <a:t>Dr Andrew Dodd, Director, Centre for Advancing Journalism, The University of Melbourne</a:t>
            </a:r>
          </a:p>
          <a:p>
            <a:endParaRPr lang="en-US" sz="2000" dirty="0">
              <a:latin typeface="Work Sans"/>
              <a:cs typeface="Calibri"/>
            </a:endParaRPr>
          </a:p>
          <a:p>
            <a:endParaRPr lang="en-US" sz="2000" dirty="0">
              <a:latin typeface="Work Sans"/>
              <a:cs typeface="Calibri"/>
            </a:endParaRPr>
          </a:p>
          <a:p>
            <a:endParaRPr lang="en-US" sz="1100" dirty="0">
              <a:latin typeface="Work Sans"/>
              <a:cs typeface="Calibri"/>
            </a:endParaRPr>
          </a:p>
          <a:p>
            <a:endParaRPr lang="en-US" sz="2000" dirty="0">
              <a:latin typeface="Work Sans"/>
              <a:cs typeface="Calibri"/>
            </a:endParaRPr>
          </a:p>
        </p:txBody>
      </p:sp>
    </p:spTree>
    <p:extLst>
      <p:ext uri="{BB962C8B-B14F-4D97-AF65-F5344CB8AC3E}">
        <p14:creationId xmlns:p14="http://schemas.microsoft.com/office/powerpoint/2010/main" val="12359058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0</Words>
  <Application>Microsoft Office PowerPoint</Application>
  <PresentationFormat>Widescreen</PresentationFormat>
  <Paragraphs>0</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Writing Wrongs</vt:lpstr>
      <vt:lpstr>PowerPoint Presentation</vt:lpstr>
      <vt:lpstr>The elephant in the room is Fox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Parliament of Victoria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O'Brien</dc:creator>
  <cp:lastModifiedBy>Patrick O'Brien</cp:lastModifiedBy>
  <cp:revision>1295</cp:revision>
  <dcterms:created xsi:type="dcterms:W3CDTF">2023-08-22T07:32:06Z</dcterms:created>
  <dcterms:modified xsi:type="dcterms:W3CDTF">2023-09-14T01:25:19Z</dcterms:modified>
</cp:coreProperties>
</file>