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</p:sldMasterIdLst>
  <p:sldIdLst>
    <p:sldId id="274" r:id="rId3"/>
    <p:sldId id="280" r:id="rId4"/>
    <p:sldId id="296" r:id="rId5"/>
    <p:sldId id="289" r:id="rId6"/>
    <p:sldId id="283" r:id="rId7"/>
    <p:sldId id="282" r:id="rId8"/>
    <p:sldId id="295" r:id="rId9"/>
    <p:sldId id="294" r:id="rId10"/>
    <p:sldId id="284" r:id="rId11"/>
    <p:sldId id="285" r:id="rId12"/>
    <p:sldId id="288" r:id="rId13"/>
    <p:sldId id="290" r:id="rId14"/>
    <p:sldId id="29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5542"/>
    <a:srgbClr val="AEA17F"/>
    <a:srgbClr val="4F7745"/>
    <a:srgbClr val="70A5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A809AF-A558-4F21-888F-6E934621BF95}" v="48" dt="2023-09-20T02:15:45.4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6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orkert, Joshua" userId="063925aa-4b61-4309-8df8-bb837337e257" providerId="ADAL" clId="{66CE1174-7B69-44E5-96EE-EDABEB6FAA27}"/>
    <pc:docChg chg="custSel addSld modSld sldOrd">
      <pc:chgData name="Forkert, Joshua" userId="063925aa-4b61-4309-8df8-bb837337e257" providerId="ADAL" clId="{66CE1174-7B69-44E5-96EE-EDABEB6FAA27}" dt="2023-09-13T03:23:25.249" v="3983" actId="20577"/>
      <pc:docMkLst>
        <pc:docMk/>
      </pc:docMkLst>
      <pc:sldChg chg="modSp mod">
        <pc:chgData name="Forkert, Joshua" userId="063925aa-4b61-4309-8df8-bb837337e257" providerId="ADAL" clId="{66CE1174-7B69-44E5-96EE-EDABEB6FAA27}" dt="2023-09-13T00:21:00.840" v="142" actId="20577"/>
        <pc:sldMkLst>
          <pc:docMk/>
          <pc:sldMk cId="1598758345" sldId="274"/>
        </pc:sldMkLst>
        <pc:spChg chg="mod">
          <ac:chgData name="Forkert, Joshua" userId="063925aa-4b61-4309-8df8-bb837337e257" providerId="ADAL" clId="{66CE1174-7B69-44E5-96EE-EDABEB6FAA27}" dt="2023-09-13T00:20:05.173" v="68" actId="20577"/>
          <ac:spMkLst>
            <pc:docMk/>
            <pc:sldMk cId="1598758345" sldId="274"/>
            <ac:spMk id="8" creationId="{08EF3DB3-35B3-4B6C-AFF1-9AC42A239904}"/>
          </ac:spMkLst>
        </pc:spChg>
        <pc:spChg chg="mod">
          <ac:chgData name="Forkert, Joshua" userId="063925aa-4b61-4309-8df8-bb837337e257" providerId="ADAL" clId="{66CE1174-7B69-44E5-96EE-EDABEB6FAA27}" dt="2023-09-13T00:21:00.840" v="142" actId="20577"/>
          <ac:spMkLst>
            <pc:docMk/>
            <pc:sldMk cId="1598758345" sldId="274"/>
            <ac:spMk id="10" creationId="{E83D4F73-CBB0-4471-92D5-6D075C0A7737}"/>
          </ac:spMkLst>
        </pc:spChg>
        <pc:spChg chg="mod">
          <ac:chgData name="Forkert, Joshua" userId="063925aa-4b61-4309-8df8-bb837337e257" providerId="ADAL" clId="{66CE1174-7B69-44E5-96EE-EDABEB6FAA27}" dt="2023-09-13T00:20:33.661" v="88" actId="20577"/>
          <ac:spMkLst>
            <pc:docMk/>
            <pc:sldMk cId="1598758345" sldId="274"/>
            <ac:spMk id="12" creationId="{3C00254C-67B5-444C-B00B-A9C77F609296}"/>
          </ac:spMkLst>
        </pc:spChg>
      </pc:sldChg>
      <pc:sldChg chg="addSp modSp mod modAnim">
        <pc:chgData name="Forkert, Joshua" userId="063925aa-4b61-4309-8df8-bb837337e257" providerId="ADAL" clId="{66CE1174-7B69-44E5-96EE-EDABEB6FAA27}" dt="2023-09-13T03:03:17.595" v="3072" actId="114"/>
        <pc:sldMkLst>
          <pc:docMk/>
          <pc:sldMk cId="675630004" sldId="280"/>
        </pc:sldMkLst>
        <pc:spChg chg="mod">
          <ac:chgData name="Forkert, Joshua" userId="063925aa-4b61-4309-8df8-bb837337e257" providerId="ADAL" clId="{66CE1174-7B69-44E5-96EE-EDABEB6FAA27}" dt="2023-09-13T00:24:10.994" v="515" actId="20577"/>
          <ac:spMkLst>
            <pc:docMk/>
            <pc:sldMk cId="675630004" sldId="280"/>
            <ac:spMk id="5" creationId="{A1FB588A-2734-4E64-92BB-7035A5C6FAF8}"/>
          </ac:spMkLst>
        </pc:spChg>
        <pc:spChg chg="mod">
          <ac:chgData name="Forkert, Joshua" userId="063925aa-4b61-4309-8df8-bb837337e257" providerId="ADAL" clId="{66CE1174-7B69-44E5-96EE-EDABEB6FAA27}" dt="2023-09-13T03:03:17.595" v="3072" actId="114"/>
          <ac:spMkLst>
            <pc:docMk/>
            <pc:sldMk cId="675630004" sldId="280"/>
            <ac:spMk id="9" creationId="{EBD537DC-1174-408E-9973-23F1B8C941F1}"/>
          </ac:spMkLst>
        </pc:spChg>
        <pc:picChg chg="add mod">
          <ac:chgData name="Forkert, Joshua" userId="063925aa-4b61-4309-8df8-bb837337e257" providerId="ADAL" clId="{66CE1174-7B69-44E5-96EE-EDABEB6FAA27}" dt="2023-09-13T03:02:39.532" v="3058" actId="1076"/>
          <ac:picMkLst>
            <pc:docMk/>
            <pc:sldMk cId="675630004" sldId="280"/>
            <ac:picMk id="1026" creationId="{EEFD8F0B-2DF3-63A4-A6EE-C646EDE586C5}"/>
          </ac:picMkLst>
        </pc:picChg>
      </pc:sldChg>
      <pc:sldChg chg="add ord">
        <pc:chgData name="Forkert, Joshua" userId="063925aa-4b61-4309-8df8-bb837337e257" providerId="ADAL" clId="{66CE1174-7B69-44E5-96EE-EDABEB6FAA27}" dt="2023-09-13T00:21:49.451" v="185"/>
        <pc:sldMkLst>
          <pc:docMk/>
          <pc:sldMk cId="153167467" sldId="281"/>
        </pc:sldMkLst>
      </pc:sldChg>
      <pc:sldChg chg="modSp add mod modAnim">
        <pc:chgData name="Forkert, Joshua" userId="063925aa-4b61-4309-8df8-bb837337e257" providerId="ADAL" clId="{66CE1174-7B69-44E5-96EE-EDABEB6FAA27}" dt="2023-09-13T03:14:22.163" v="3405" actId="20577"/>
        <pc:sldMkLst>
          <pc:docMk/>
          <pc:sldMk cId="1975443552" sldId="282"/>
        </pc:sldMkLst>
        <pc:spChg chg="mod">
          <ac:chgData name="Forkert, Joshua" userId="063925aa-4b61-4309-8df8-bb837337e257" providerId="ADAL" clId="{66CE1174-7B69-44E5-96EE-EDABEB6FAA27}" dt="2023-09-13T00:23:55.246" v="480" actId="20577"/>
          <ac:spMkLst>
            <pc:docMk/>
            <pc:sldMk cId="1975443552" sldId="282"/>
            <ac:spMk id="5" creationId="{A1FB588A-2734-4E64-92BB-7035A5C6FAF8}"/>
          </ac:spMkLst>
        </pc:spChg>
        <pc:spChg chg="mod">
          <ac:chgData name="Forkert, Joshua" userId="063925aa-4b61-4309-8df8-bb837337e257" providerId="ADAL" clId="{66CE1174-7B69-44E5-96EE-EDABEB6FAA27}" dt="2023-09-13T03:14:22.163" v="3405" actId="20577"/>
          <ac:spMkLst>
            <pc:docMk/>
            <pc:sldMk cId="1975443552" sldId="282"/>
            <ac:spMk id="9" creationId="{EBD537DC-1174-408E-9973-23F1B8C941F1}"/>
          </ac:spMkLst>
        </pc:spChg>
      </pc:sldChg>
      <pc:sldChg chg="modSp add mod modAnim">
        <pc:chgData name="Forkert, Joshua" userId="063925aa-4b61-4309-8df8-bb837337e257" providerId="ADAL" clId="{66CE1174-7B69-44E5-96EE-EDABEB6FAA27}" dt="2023-09-13T03:11:24.301" v="3349" actId="5793"/>
        <pc:sldMkLst>
          <pc:docMk/>
          <pc:sldMk cId="1579558103" sldId="283"/>
        </pc:sldMkLst>
        <pc:spChg chg="mod">
          <ac:chgData name="Forkert, Joshua" userId="063925aa-4b61-4309-8df8-bb837337e257" providerId="ADAL" clId="{66CE1174-7B69-44E5-96EE-EDABEB6FAA27}" dt="2023-09-13T02:30:59.903" v="1350" actId="1076"/>
          <ac:spMkLst>
            <pc:docMk/>
            <pc:sldMk cId="1579558103" sldId="283"/>
            <ac:spMk id="5" creationId="{A1FB588A-2734-4E64-92BB-7035A5C6FAF8}"/>
          </ac:spMkLst>
        </pc:spChg>
        <pc:spChg chg="mod">
          <ac:chgData name="Forkert, Joshua" userId="063925aa-4b61-4309-8df8-bb837337e257" providerId="ADAL" clId="{66CE1174-7B69-44E5-96EE-EDABEB6FAA27}" dt="2023-09-13T03:11:24.301" v="3349" actId="5793"/>
          <ac:spMkLst>
            <pc:docMk/>
            <pc:sldMk cId="1579558103" sldId="283"/>
            <ac:spMk id="9" creationId="{EBD537DC-1174-408E-9973-23F1B8C941F1}"/>
          </ac:spMkLst>
        </pc:spChg>
      </pc:sldChg>
      <pc:sldChg chg="modSp add mod">
        <pc:chgData name="Forkert, Joshua" userId="063925aa-4b61-4309-8df8-bb837337e257" providerId="ADAL" clId="{66CE1174-7B69-44E5-96EE-EDABEB6FAA27}" dt="2023-09-13T02:15:38.054" v="1236" actId="20577"/>
        <pc:sldMkLst>
          <pc:docMk/>
          <pc:sldMk cId="1885955731" sldId="284"/>
        </pc:sldMkLst>
        <pc:spChg chg="mod">
          <ac:chgData name="Forkert, Joshua" userId="063925aa-4b61-4309-8df8-bb837337e257" providerId="ADAL" clId="{66CE1174-7B69-44E5-96EE-EDABEB6FAA27}" dt="2023-09-13T00:24:04.230" v="505" actId="20577"/>
          <ac:spMkLst>
            <pc:docMk/>
            <pc:sldMk cId="1885955731" sldId="284"/>
            <ac:spMk id="5" creationId="{A1FB588A-2734-4E64-92BB-7035A5C6FAF8}"/>
          </ac:spMkLst>
        </pc:spChg>
        <pc:spChg chg="mod">
          <ac:chgData name="Forkert, Joshua" userId="063925aa-4b61-4309-8df8-bb837337e257" providerId="ADAL" clId="{66CE1174-7B69-44E5-96EE-EDABEB6FAA27}" dt="2023-09-13T02:15:38.054" v="1236" actId="20577"/>
          <ac:spMkLst>
            <pc:docMk/>
            <pc:sldMk cId="1885955731" sldId="284"/>
            <ac:spMk id="9" creationId="{EBD537DC-1174-408E-9973-23F1B8C941F1}"/>
          </ac:spMkLst>
        </pc:spChg>
      </pc:sldChg>
      <pc:sldChg chg="addSp delSp modSp add mod delAnim">
        <pc:chgData name="Forkert, Joshua" userId="063925aa-4b61-4309-8df8-bb837337e257" providerId="ADAL" clId="{66CE1174-7B69-44E5-96EE-EDABEB6FAA27}" dt="2023-09-13T02:13:57.944" v="1224" actId="1076"/>
        <pc:sldMkLst>
          <pc:docMk/>
          <pc:sldMk cId="1475280086" sldId="285"/>
        </pc:sldMkLst>
        <pc:spChg chg="del">
          <ac:chgData name="Forkert, Joshua" userId="063925aa-4b61-4309-8df8-bb837337e257" providerId="ADAL" clId="{66CE1174-7B69-44E5-96EE-EDABEB6FAA27}" dt="2023-09-13T02:13:50.999" v="1221" actId="478"/>
          <ac:spMkLst>
            <pc:docMk/>
            <pc:sldMk cId="1475280086" sldId="285"/>
            <ac:spMk id="9" creationId="{EBD537DC-1174-408E-9973-23F1B8C941F1}"/>
          </ac:spMkLst>
        </pc:spChg>
        <pc:picChg chg="add mod">
          <ac:chgData name="Forkert, Joshua" userId="063925aa-4b61-4309-8df8-bb837337e257" providerId="ADAL" clId="{66CE1174-7B69-44E5-96EE-EDABEB6FAA27}" dt="2023-09-13T02:13:57.944" v="1224" actId="1076"/>
          <ac:picMkLst>
            <pc:docMk/>
            <pc:sldMk cId="1475280086" sldId="285"/>
            <ac:picMk id="4" creationId="{04BC4C21-5B9C-B6F0-EC3A-695380581970}"/>
          </ac:picMkLst>
        </pc:picChg>
      </pc:sldChg>
      <pc:sldChg chg="addSp delSp modSp add mod modAnim">
        <pc:chgData name="Forkert, Joshua" userId="063925aa-4b61-4309-8df8-bb837337e257" providerId="ADAL" clId="{66CE1174-7B69-44E5-96EE-EDABEB6FAA27}" dt="2023-09-13T02:15:20.521" v="1233" actId="1076"/>
        <pc:sldMkLst>
          <pc:docMk/>
          <pc:sldMk cId="374713550" sldId="286"/>
        </pc:sldMkLst>
        <pc:picChg chg="add mod">
          <ac:chgData name="Forkert, Joshua" userId="063925aa-4b61-4309-8df8-bb837337e257" providerId="ADAL" clId="{66CE1174-7B69-44E5-96EE-EDABEB6FAA27}" dt="2023-09-13T02:15:20.521" v="1233" actId="1076"/>
          <ac:picMkLst>
            <pc:docMk/>
            <pc:sldMk cId="374713550" sldId="286"/>
            <ac:picMk id="3" creationId="{D9F91F58-178E-54A1-E888-CBD9484D9B59}"/>
          </ac:picMkLst>
        </pc:picChg>
        <pc:picChg chg="del">
          <ac:chgData name="Forkert, Joshua" userId="063925aa-4b61-4309-8df8-bb837337e257" providerId="ADAL" clId="{66CE1174-7B69-44E5-96EE-EDABEB6FAA27}" dt="2023-09-13T02:14:30.520" v="1226" actId="478"/>
          <ac:picMkLst>
            <pc:docMk/>
            <pc:sldMk cId="374713550" sldId="286"/>
            <ac:picMk id="4" creationId="{04BC4C21-5B9C-B6F0-EC3A-695380581970}"/>
          </ac:picMkLst>
        </pc:picChg>
      </pc:sldChg>
      <pc:sldChg chg="modSp add mod">
        <pc:chgData name="Forkert, Joshua" userId="063925aa-4b61-4309-8df8-bb837337e257" providerId="ADAL" clId="{66CE1174-7B69-44E5-96EE-EDABEB6FAA27}" dt="2023-09-13T03:11:41.162" v="3373" actId="20577"/>
        <pc:sldMkLst>
          <pc:docMk/>
          <pc:sldMk cId="3869988582" sldId="287"/>
        </pc:sldMkLst>
        <pc:spChg chg="mod">
          <ac:chgData name="Forkert, Joshua" userId="063925aa-4b61-4309-8df8-bb837337e257" providerId="ADAL" clId="{66CE1174-7B69-44E5-96EE-EDABEB6FAA27}" dt="2023-09-13T02:24:54.580" v="1270" actId="1076"/>
          <ac:spMkLst>
            <pc:docMk/>
            <pc:sldMk cId="3869988582" sldId="287"/>
            <ac:spMk id="5" creationId="{A1FB588A-2734-4E64-92BB-7035A5C6FAF8}"/>
          </ac:spMkLst>
        </pc:spChg>
        <pc:spChg chg="mod">
          <ac:chgData name="Forkert, Joshua" userId="063925aa-4b61-4309-8df8-bb837337e257" providerId="ADAL" clId="{66CE1174-7B69-44E5-96EE-EDABEB6FAA27}" dt="2023-09-13T03:11:41.162" v="3373" actId="20577"/>
          <ac:spMkLst>
            <pc:docMk/>
            <pc:sldMk cId="3869988582" sldId="287"/>
            <ac:spMk id="9" creationId="{EBD537DC-1174-408E-9973-23F1B8C941F1}"/>
          </ac:spMkLst>
        </pc:spChg>
      </pc:sldChg>
      <pc:sldChg chg="addSp delSp modSp add mod delAnim modAnim">
        <pc:chgData name="Forkert, Joshua" userId="063925aa-4b61-4309-8df8-bb837337e257" providerId="ADAL" clId="{66CE1174-7B69-44E5-96EE-EDABEB6FAA27}" dt="2023-09-13T02:32:14.295" v="1357" actId="1076"/>
        <pc:sldMkLst>
          <pc:docMk/>
          <pc:sldMk cId="3766094219" sldId="288"/>
        </pc:sldMkLst>
        <pc:spChg chg="del mod">
          <ac:chgData name="Forkert, Joshua" userId="063925aa-4b61-4309-8df8-bb837337e257" providerId="ADAL" clId="{66CE1174-7B69-44E5-96EE-EDABEB6FAA27}" dt="2023-09-13T02:31:20.746" v="1353" actId="478"/>
          <ac:spMkLst>
            <pc:docMk/>
            <pc:sldMk cId="3766094219" sldId="288"/>
            <ac:spMk id="9" creationId="{EBD537DC-1174-408E-9973-23F1B8C941F1}"/>
          </ac:spMkLst>
        </pc:spChg>
        <pc:picChg chg="add mod">
          <ac:chgData name="Forkert, Joshua" userId="063925aa-4b61-4309-8df8-bb837337e257" providerId="ADAL" clId="{66CE1174-7B69-44E5-96EE-EDABEB6FAA27}" dt="2023-09-13T02:32:14.295" v="1357" actId="1076"/>
          <ac:picMkLst>
            <pc:docMk/>
            <pc:sldMk cId="3766094219" sldId="288"/>
            <ac:picMk id="3" creationId="{99107978-6FD0-F63A-37D0-F9F37CA7A698}"/>
          </ac:picMkLst>
        </pc:picChg>
      </pc:sldChg>
      <pc:sldChg chg="addSp delSp modSp add mod ord delAnim">
        <pc:chgData name="Forkert, Joshua" userId="063925aa-4b61-4309-8df8-bb837337e257" providerId="ADAL" clId="{66CE1174-7B69-44E5-96EE-EDABEB6FAA27}" dt="2023-09-13T02:36:23.367" v="1372" actId="1076"/>
        <pc:sldMkLst>
          <pc:docMk/>
          <pc:sldMk cId="3596059261" sldId="289"/>
        </pc:sldMkLst>
        <pc:spChg chg="del">
          <ac:chgData name="Forkert, Joshua" userId="063925aa-4b61-4309-8df8-bb837337e257" providerId="ADAL" clId="{66CE1174-7B69-44E5-96EE-EDABEB6FAA27}" dt="2023-09-13T02:35:55.269" v="1361" actId="478"/>
          <ac:spMkLst>
            <pc:docMk/>
            <pc:sldMk cId="3596059261" sldId="289"/>
            <ac:spMk id="9" creationId="{EBD537DC-1174-408E-9973-23F1B8C941F1}"/>
          </ac:spMkLst>
        </pc:spChg>
        <pc:picChg chg="add mod">
          <ac:chgData name="Forkert, Joshua" userId="063925aa-4b61-4309-8df8-bb837337e257" providerId="ADAL" clId="{66CE1174-7B69-44E5-96EE-EDABEB6FAA27}" dt="2023-09-13T02:36:23.367" v="1372" actId="1076"/>
          <ac:picMkLst>
            <pc:docMk/>
            <pc:sldMk cId="3596059261" sldId="289"/>
            <ac:picMk id="4" creationId="{35BE5A6C-C87B-F7BA-D01A-DC38C0EF0C01}"/>
          </ac:picMkLst>
        </pc:picChg>
      </pc:sldChg>
      <pc:sldChg chg="addSp delSp modSp add mod delAnim">
        <pc:chgData name="Forkert, Joshua" userId="063925aa-4b61-4309-8df8-bb837337e257" providerId="ADAL" clId="{66CE1174-7B69-44E5-96EE-EDABEB6FAA27}" dt="2023-09-13T02:49:08.561" v="2258" actId="1076"/>
        <pc:sldMkLst>
          <pc:docMk/>
          <pc:sldMk cId="2708492605" sldId="290"/>
        </pc:sldMkLst>
        <pc:picChg chg="del">
          <ac:chgData name="Forkert, Joshua" userId="063925aa-4b61-4309-8df8-bb837337e257" providerId="ADAL" clId="{66CE1174-7B69-44E5-96EE-EDABEB6FAA27}" dt="2023-09-13T02:44:16.151" v="2256" actId="478"/>
          <ac:picMkLst>
            <pc:docMk/>
            <pc:sldMk cId="2708492605" sldId="290"/>
            <ac:picMk id="3" creationId="{99107978-6FD0-F63A-37D0-F9F37CA7A698}"/>
          </ac:picMkLst>
        </pc:picChg>
        <pc:picChg chg="add mod">
          <ac:chgData name="Forkert, Joshua" userId="063925aa-4b61-4309-8df8-bb837337e257" providerId="ADAL" clId="{66CE1174-7B69-44E5-96EE-EDABEB6FAA27}" dt="2023-09-13T02:49:08.561" v="2258" actId="1076"/>
          <ac:picMkLst>
            <pc:docMk/>
            <pc:sldMk cId="2708492605" sldId="290"/>
            <ac:picMk id="8" creationId="{05EB1AF3-90FB-32AE-93B9-9C945770A466}"/>
          </ac:picMkLst>
        </pc:picChg>
      </pc:sldChg>
      <pc:sldChg chg="addSp modSp add mod modAnim">
        <pc:chgData name="Forkert, Joshua" userId="063925aa-4b61-4309-8df8-bb837337e257" providerId="ADAL" clId="{66CE1174-7B69-44E5-96EE-EDABEB6FAA27}" dt="2023-09-13T03:09:11.533" v="3235" actId="20577"/>
        <pc:sldMkLst>
          <pc:docMk/>
          <pc:sldMk cId="1126824174" sldId="291"/>
        </pc:sldMkLst>
        <pc:spChg chg="mod">
          <ac:chgData name="Forkert, Joshua" userId="063925aa-4b61-4309-8df8-bb837337e257" providerId="ADAL" clId="{66CE1174-7B69-44E5-96EE-EDABEB6FAA27}" dt="2023-09-13T03:09:11.533" v="3235" actId="20577"/>
          <ac:spMkLst>
            <pc:docMk/>
            <pc:sldMk cId="1126824174" sldId="291"/>
            <ac:spMk id="9" creationId="{EBD537DC-1174-408E-9973-23F1B8C941F1}"/>
          </ac:spMkLst>
        </pc:spChg>
        <pc:picChg chg="add mod ord">
          <ac:chgData name="Forkert, Joshua" userId="063925aa-4b61-4309-8df8-bb837337e257" providerId="ADAL" clId="{66CE1174-7B69-44E5-96EE-EDABEB6FAA27}" dt="2023-09-13T03:07:15.434" v="3117" actId="14100"/>
          <ac:picMkLst>
            <pc:docMk/>
            <pc:sldMk cId="1126824174" sldId="291"/>
            <ac:picMk id="4" creationId="{91BAAA1E-6979-41F8-8D51-932377EDF13B}"/>
          </ac:picMkLst>
        </pc:picChg>
        <pc:picChg chg="add mod modCrop">
          <ac:chgData name="Forkert, Joshua" userId="063925aa-4b61-4309-8df8-bb837337e257" providerId="ADAL" clId="{66CE1174-7B69-44E5-96EE-EDABEB6FAA27}" dt="2023-09-13T03:07:38.354" v="3123" actId="1076"/>
          <ac:picMkLst>
            <pc:docMk/>
            <pc:sldMk cId="1126824174" sldId="291"/>
            <ac:picMk id="10" creationId="{FEFA2225-A009-15F1-92AC-402463244BB1}"/>
          </ac:picMkLst>
        </pc:picChg>
        <pc:picChg chg="add mod">
          <ac:chgData name="Forkert, Joshua" userId="063925aa-4b61-4309-8df8-bb837337e257" providerId="ADAL" clId="{66CE1174-7B69-44E5-96EE-EDABEB6FAA27}" dt="2023-09-13T03:07:19.554" v="3119" actId="1076"/>
          <ac:picMkLst>
            <pc:docMk/>
            <pc:sldMk cId="1126824174" sldId="291"/>
            <ac:picMk id="12" creationId="{5587EA30-0CF8-ED8D-7A80-AD2E8B6C1EDA}"/>
          </ac:picMkLst>
        </pc:picChg>
      </pc:sldChg>
      <pc:sldChg chg="addSp delSp modSp add mod ord modAnim">
        <pc:chgData name="Forkert, Joshua" userId="063925aa-4b61-4309-8df8-bb837337e257" providerId="ADAL" clId="{66CE1174-7B69-44E5-96EE-EDABEB6FAA27}" dt="2023-09-13T03:17:24.250" v="3406" actId="20577"/>
        <pc:sldMkLst>
          <pc:docMk/>
          <pc:sldMk cId="1193935394" sldId="292"/>
        </pc:sldMkLst>
        <pc:spChg chg="add del mod">
          <ac:chgData name="Forkert, Joshua" userId="063925aa-4b61-4309-8df8-bb837337e257" providerId="ADAL" clId="{66CE1174-7B69-44E5-96EE-EDABEB6FAA27}" dt="2023-09-13T03:10:59.151" v="3342" actId="478"/>
          <ac:spMkLst>
            <pc:docMk/>
            <pc:sldMk cId="1193935394" sldId="292"/>
            <ac:spMk id="4" creationId="{7F360CAD-8AB2-2973-7E8B-0E4C8957E24C}"/>
          </ac:spMkLst>
        </pc:spChg>
        <pc:spChg chg="del mod">
          <ac:chgData name="Forkert, Joshua" userId="063925aa-4b61-4309-8df8-bb837337e257" providerId="ADAL" clId="{66CE1174-7B69-44E5-96EE-EDABEB6FAA27}" dt="2023-09-13T03:10:50.522" v="3339" actId="478"/>
          <ac:spMkLst>
            <pc:docMk/>
            <pc:sldMk cId="1193935394" sldId="292"/>
            <ac:spMk id="5" creationId="{A1FB588A-2734-4E64-92BB-7035A5C6FAF8}"/>
          </ac:spMkLst>
        </pc:spChg>
        <pc:spChg chg="add mod">
          <ac:chgData name="Forkert, Joshua" userId="063925aa-4b61-4309-8df8-bb837337e257" providerId="ADAL" clId="{66CE1174-7B69-44E5-96EE-EDABEB6FAA27}" dt="2023-09-13T03:10:52.507" v="3340"/>
          <ac:spMkLst>
            <pc:docMk/>
            <pc:sldMk cId="1193935394" sldId="292"/>
            <ac:spMk id="8" creationId="{594C4DBB-8CF6-9F15-CE13-E65D6B7BB46D}"/>
          </ac:spMkLst>
        </pc:spChg>
        <pc:spChg chg="mod">
          <ac:chgData name="Forkert, Joshua" userId="063925aa-4b61-4309-8df8-bb837337e257" providerId="ADAL" clId="{66CE1174-7B69-44E5-96EE-EDABEB6FAA27}" dt="2023-09-13T03:17:24.250" v="3406" actId="20577"/>
          <ac:spMkLst>
            <pc:docMk/>
            <pc:sldMk cId="1193935394" sldId="292"/>
            <ac:spMk id="9" creationId="{EBD537DC-1174-408E-9973-23F1B8C941F1}"/>
          </ac:spMkLst>
        </pc:spChg>
      </pc:sldChg>
      <pc:sldChg chg="delSp modSp add mod delAnim">
        <pc:chgData name="Forkert, Joshua" userId="063925aa-4b61-4309-8df8-bb837337e257" providerId="ADAL" clId="{66CE1174-7B69-44E5-96EE-EDABEB6FAA27}" dt="2023-09-13T03:10:35.129" v="3338" actId="478"/>
        <pc:sldMkLst>
          <pc:docMk/>
          <pc:sldMk cId="341960943" sldId="293"/>
        </pc:sldMkLst>
        <pc:spChg chg="mod">
          <ac:chgData name="Forkert, Joshua" userId="063925aa-4b61-4309-8df8-bb837337e257" providerId="ADAL" clId="{66CE1174-7B69-44E5-96EE-EDABEB6FAA27}" dt="2023-09-13T03:10:30.417" v="3337" actId="20577"/>
          <ac:spMkLst>
            <pc:docMk/>
            <pc:sldMk cId="341960943" sldId="293"/>
            <ac:spMk id="5" creationId="{A1FB588A-2734-4E64-92BB-7035A5C6FAF8}"/>
          </ac:spMkLst>
        </pc:spChg>
        <pc:spChg chg="del">
          <ac:chgData name="Forkert, Joshua" userId="063925aa-4b61-4309-8df8-bb837337e257" providerId="ADAL" clId="{66CE1174-7B69-44E5-96EE-EDABEB6FAA27}" dt="2023-09-13T03:10:35.129" v="3338" actId="478"/>
          <ac:spMkLst>
            <pc:docMk/>
            <pc:sldMk cId="341960943" sldId="293"/>
            <ac:spMk id="9" creationId="{EBD537DC-1174-408E-9973-23F1B8C941F1}"/>
          </ac:spMkLst>
        </pc:spChg>
      </pc:sldChg>
      <pc:sldChg chg="modSp add modAnim">
        <pc:chgData name="Forkert, Joshua" userId="063925aa-4b61-4309-8df8-bb837337e257" providerId="ADAL" clId="{66CE1174-7B69-44E5-96EE-EDABEB6FAA27}" dt="2023-09-13T03:23:25.249" v="3983" actId="20577"/>
        <pc:sldMkLst>
          <pc:docMk/>
          <pc:sldMk cId="2415309774" sldId="294"/>
        </pc:sldMkLst>
        <pc:spChg chg="mod">
          <ac:chgData name="Forkert, Joshua" userId="063925aa-4b61-4309-8df8-bb837337e257" providerId="ADAL" clId="{66CE1174-7B69-44E5-96EE-EDABEB6FAA27}" dt="2023-09-13T03:23:25.249" v="3983" actId="20577"/>
          <ac:spMkLst>
            <pc:docMk/>
            <pc:sldMk cId="2415309774" sldId="294"/>
            <ac:spMk id="9" creationId="{EBD537DC-1174-408E-9973-23F1B8C941F1}"/>
          </ac:spMkLst>
        </pc:spChg>
      </pc:sldChg>
      <pc:sldChg chg="modSp add mod modAnim">
        <pc:chgData name="Forkert, Joshua" userId="063925aa-4b61-4309-8df8-bb837337e257" providerId="ADAL" clId="{66CE1174-7B69-44E5-96EE-EDABEB6FAA27}" dt="2023-09-13T03:19:49.622" v="3510" actId="1076"/>
        <pc:sldMkLst>
          <pc:docMk/>
          <pc:sldMk cId="340041637" sldId="295"/>
        </pc:sldMkLst>
        <pc:spChg chg="mod">
          <ac:chgData name="Forkert, Joshua" userId="063925aa-4b61-4309-8df8-bb837337e257" providerId="ADAL" clId="{66CE1174-7B69-44E5-96EE-EDABEB6FAA27}" dt="2023-09-13T03:19:49.622" v="3510" actId="1076"/>
          <ac:spMkLst>
            <pc:docMk/>
            <pc:sldMk cId="340041637" sldId="295"/>
            <ac:spMk id="9" creationId="{EBD537DC-1174-408E-9973-23F1B8C941F1}"/>
          </ac:spMkLst>
        </pc:spChg>
      </pc:sldChg>
    </pc:docChg>
  </pc:docChgLst>
  <pc:docChgLst>
    <pc:chgData name="Hilton, Shane" userId="b2059b70-056a-4614-afe5-3f1786f973d3" providerId="ADAL" clId="{DCA809AF-A558-4F21-888F-6E934621BF95}"/>
    <pc:docChg chg="undo custSel addSld delSld modSld sldOrd">
      <pc:chgData name="Hilton, Shane" userId="b2059b70-056a-4614-afe5-3f1786f973d3" providerId="ADAL" clId="{DCA809AF-A558-4F21-888F-6E934621BF95}" dt="2023-09-20T02:29:24.016" v="686" actId="2696"/>
      <pc:docMkLst>
        <pc:docMk/>
      </pc:docMkLst>
      <pc:sldChg chg="delSp modSp mod">
        <pc:chgData name="Hilton, Shane" userId="b2059b70-056a-4614-afe5-3f1786f973d3" providerId="ADAL" clId="{DCA809AF-A558-4F21-888F-6E934621BF95}" dt="2023-09-20T01:35:49.163" v="502" actId="20577"/>
        <pc:sldMkLst>
          <pc:docMk/>
          <pc:sldMk cId="1598758345" sldId="274"/>
        </pc:sldMkLst>
        <pc:spChg chg="mod">
          <ac:chgData name="Hilton, Shane" userId="b2059b70-056a-4614-afe5-3f1786f973d3" providerId="ADAL" clId="{DCA809AF-A558-4F21-888F-6E934621BF95}" dt="2023-09-20T01:35:49.163" v="502" actId="20577"/>
          <ac:spMkLst>
            <pc:docMk/>
            <pc:sldMk cId="1598758345" sldId="274"/>
            <ac:spMk id="8" creationId="{08EF3DB3-35B3-4B6C-AFF1-9AC42A239904}"/>
          </ac:spMkLst>
        </pc:spChg>
        <pc:spChg chg="del mod">
          <ac:chgData name="Hilton, Shane" userId="b2059b70-056a-4614-afe5-3f1786f973d3" providerId="ADAL" clId="{DCA809AF-A558-4F21-888F-6E934621BF95}" dt="2023-09-20T01:13:26.470" v="3" actId="21"/>
          <ac:spMkLst>
            <pc:docMk/>
            <pc:sldMk cId="1598758345" sldId="274"/>
            <ac:spMk id="10" creationId="{E83D4F73-CBB0-4471-92D5-6D075C0A7737}"/>
          </ac:spMkLst>
        </pc:spChg>
      </pc:sldChg>
      <pc:sldChg chg="modSp mod">
        <pc:chgData name="Hilton, Shane" userId="b2059b70-056a-4614-afe5-3f1786f973d3" providerId="ADAL" clId="{DCA809AF-A558-4F21-888F-6E934621BF95}" dt="2023-09-20T01:16:25.859" v="55" actId="20577"/>
        <pc:sldMkLst>
          <pc:docMk/>
          <pc:sldMk cId="675630004" sldId="280"/>
        </pc:sldMkLst>
        <pc:spChg chg="mod">
          <ac:chgData name="Hilton, Shane" userId="b2059b70-056a-4614-afe5-3f1786f973d3" providerId="ADAL" clId="{DCA809AF-A558-4F21-888F-6E934621BF95}" dt="2023-09-20T01:16:25.859" v="55" actId="20577"/>
          <ac:spMkLst>
            <pc:docMk/>
            <pc:sldMk cId="675630004" sldId="280"/>
            <ac:spMk id="5" creationId="{A1FB588A-2734-4E64-92BB-7035A5C6FAF8}"/>
          </ac:spMkLst>
        </pc:spChg>
      </pc:sldChg>
      <pc:sldChg chg="del">
        <pc:chgData name="Hilton, Shane" userId="b2059b70-056a-4614-afe5-3f1786f973d3" providerId="ADAL" clId="{DCA809AF-A558-4F21-888F-6E934621BF95}" dt="2023-09-20T02:29:24.016" v="686" actId="2696"/>
        <pc:sldMkLst>
          <pc:docMk/>
          <pc:sldMk cId="153167467" sldId="281"/>
        </pc:sldMkLst>
      </pc:sldChg>
      <pc:sldChg chg="ord">
        <pc:chgData name="Hilton, Shane" userId="b2059b70-056a-4614-afe5-3f1786f973d3" providerId="ADAL" clId="{DCA809AF-A558-4F21-888F-6E934621BF95}" dt="2023-09-20T01:43:16.500" v="574"/>
        <pc:sldMkLst>
          <pc:docMk/>
          <pc:sldMk cId="1975443552" sldId="282"/>
        </pc:sldMkLst>
      </pc:sldChg>
      <pc:sldChg chg="modSp ord">
        <pc:chgData name="Hilton, Shane" userId="b2059b70-056a-4614-afe5-3f1786f973d3" providerId="ADAL" clId="{DCA809AF-A558-4F21-888F-6E934621BF95}" dt="2023-09-20T02:15:45.488" v="677" actId="20577"/>
        <pc:sldMkLst>
          <pc:docMk/>
          <pc:sldMk cId="1579558103" sldId="283"/>
        </pc:sldMkLst>
        <pc:spChg chg="mod">
          <ac:chgData name="Hilton, Shane" userId="b2059b70-056a-4614-afe5-3f1786f973d3" providerId="ADAL" clId="{DCA809AF-A558-4F21-888F-6E934621BF95}" dt="2023-09-20T02:15:45.488" v="677" actId="20577"/>
          <ac:spMkLst>
            <pc:docMk/>
            <pc:sldMk cId="1579558103" sldId="283"/>
            <ac:spMk id="9" creationId="{EBD537DC-1174-408E-9973-23F1B8C941F1}"/>
          </ac:spMkLst>
        </pc:spChg>
      </pc:sldChg>
      <pc:sldChg chg="ord">
        <pc:chgData name="Hilton, Shane" userId="b2059b70-056a-4614-afe5-3f1786f973d3" providerId="ADAL" clId="{DCA809AF-A558-4F21-888F-6E934621BF95}" dt="2023-09-20T02:22:30.187" v="679"/>
        <pc:sldMkLst>
          <pc:docMk/>
          <pc:sldMk cId="1885955731" sldId="284"/>
        </pc:sldMkLst>
      </pc:sldChg>
      <pc:sldChg chg="ord">
        <pc:chgData name="Hilton, Shane" userId="b2059b70-056a-4614-afe5-3f1786f973d3" providerId="ADAL" clId="{DCA809AF-A558-4F21-888F-6E934621BF95}" dt="2023-09-20T02:22:41.495" v="681"/>
        <pc:sldMkLst>
          <pc:docMk/>
          <pc:sldMk cId="1475280086" sldId="285"/>
        </pc:sldMkLst>
      </pc:sldChg>
      <pc:sldChg chg="del">
        <pc:chgData name="Hilton, Shane" userId="b2059b70-056a-4614-afe5-3f1786f973d3" providerId="ADAL" clId="{DCA809AF-A558-4F21-888F-6E934621BF95}" dt="2023-09-20T01:59:43.577" v="627" actId="2696"/>
        <pc:sldMkLst>
          <pc:docMk/>
          <pc:sldMk cId="374713550" sldId="286"/>
        </pc:sldMkLst>
      </pc:sldChg>
      <pc:sldChg chg="del">
        <pc:chgData name="Hilton, Shane" userId="b2059b70-056a-4614-afe5-3f1786f973d3" providerId="ADAL" clId="{DCA809AF-A558-4F21-888F-6E934621BF95}" dt="2023-09-20T02:10:21.478" v="635" actId="2696"/>
        <pc:sldMkLst>
          <pc:docMk/>
          <pc:sldMk cId="3869988582" sldId="287"/>
        </pc:sldMkLst>
      </pc:sldChg>
      <pc:sldChg chg="ord">
        <pc:chgData name="Hilton, Shane" userId="b2059b70-056a-4614-afe5-3f1786f973d3" providerId="ADAL" clId="{DCA809AF-A558-4F21-888F-6E934621BF95}" dt="2023-09-20T02:27:07.066" v="683"/>
        <pc:sldMkLst>
          <pc:docMk/>
          <pc:sldMk cId="3766094219" sldId="288"/>
        </pc:sldMkLst>
      </pc:sldChg>
      <pc:sldChg chg="modSp mod ord">
        <pc:chgData name="Hilton, Shane" userId="b2059b70-056a-4614-afe5-3f1786f973d3" providerId="ADAL" clId="{DCA809AF-A558-4F21-888F-6E934621BF95}" dt="2023-09-20T02:12:43.781" v="649" actId="27636"/>
        <pc:sldMkLst>
          <pc:docMk/>
          <pc:sldMk cId="3596059261" sldId="289"/>
        </pc:sldMkLst>
        <pc:spChg chg="mod">
          <ac:chgData name="Hilton, Shane" userId="b2059b70-056a-4614-afe5-3f1786f973d3" providerId="ADAL" clId="{DCA809AF-A558-4F21-888F-6E934621BF95}" dt="2023-09-20T02:12:43.781" v="649" actId="27636"/>
          <ac:spMkLst>
            <pc:docMk/>
            <pc:sldMk cId="3596059261" sldId="289"/>
            <ac:spMk id="5" creationId="{A1FB588A-2734-4E64-92BB-7035A5C6FAF8}"/>
          </ac:spMkLst>
        </pc:spChg>
      </pc:sldChg>
      <pc:sldChg chg="ord">
        <pc:chgData name="Hilton, Shane" userId="b2059b70-056a-4614-afe5-3f1786f973d3" providerId="ADAL" clId="{DCA809AF-A558-4F21-888F-6E934621BF95}" dt="2023-09-20T02:27:38.122" v="685"/>
        <pc:sldMkLst>
          <pc:docMk/>
          <pc:sldMk cId="2708492605" sldId="290"/>
        </pc:sldMkLst>
      </pc:sldChg>
      <pc:sldChg chg="modSp mod">
        <pc:chgData name="Hilton, Shane" userId="b2059b70-056a-4614-afe5-3f1786f973d3" providerId="ADAL" clId="{DCA809AF-A558-4F21-888F-6E934621BF95}" dt="2023-09-20T01:45:22.578" v="623" actId="20577"/>
        <pc:sldMkLst>
          <pc:docMk/>
          <pc:sldMk cId="1126824174" sldId="291"/>
        </pc:sldMkLst>
        <pc:spChg chg="mod">
          <ac:chgData name="Hilton, Shane" userId="b2059b70-056a-4614-afe5-3f1786f973d3" providerId="ADAL" clId="{DCA809AF-A558-4F21-888F-6E934621BF95}" dt="2023-09-20T01:45:22.578" v="623" actId="20577"/>
          <ac:spMkLst>
            <pc:docMk/>
            <pc:sldMk cId="1126824174" sldId="291"/>
            <ac:spMk id="5" creationId="{A1FB588A-2734-4E64-92BB-7035A5C6FAF8}"/>
          </ac:spMkLst>
        </pc:spChg>
      </pc:sldChg>
      <pc:sldChg chg="del">
        <pc:chgData name="Hilton, Shane" userId="b2059b70-056a-4614-afe5-3f1786f973d3" providerId="ADAL" clId="{DCA809AF-A558-4F21-888F-6E934621BF95}" dt="2023-09-20T02:10:36.739" v="636" actId="2696"/>
        <pc:sldMkLst>
          <pc:docMk/>
          <pc:sldMk cId="1193935394" sldId="292"/>
        </pc:sldMkLst>
      </pc:sldChg>
      <pc:sldChg chg="del">
        <pc:chgData name="Hilton, Shane" userId="b2059b70-056a-4614-afe5-3f1786f973d3" providerId="ADAL" clId="{DCA809AF-A558-4F21-888F-6E934621BF95}" dt="2023-09-20T02:05:01.964" v="632" actId="2696"/>
        <pc:sldMkLst>
          <pc:docMk/>
          <pc:sldMk cId="341960943" sldId="293"/>
        </pc:sldMkLst>
      </pc:sldChg>
      <pc:sldChg chg="ord">
        <pc:chgData name="Hilton, Shane" userId="b2059b70-056a-4614-afe5-3f1786f973d3" providerId="ADAL" clId="{DCA809AF-A558-4F21-888F-6E934621BF95}" dt="2023-09-20T02:11:07.518" v="638"/>
        <pc:sldMkLst>
          <pc:docMk/>
          <pc:sldMk cId="2415309774" sldId="294"/>
        </pc:sldMkLst>
      </pc:sldChg>
      <pc:sldChg chg="ord">
        <pc:chgData name="Hilton, Shane" userId="b2059b70-056a-4614-afe5-3f1786f973d3" providerId="ADAL" clId="{DCA809AF-A558-4F21-888F-6E934621BF95}" dt="2023-09-20T02:11:16.385" v="640"/>
        <pc:sldMkLst>
          <pc:docMk/>
          <pc:sldMk cId="340041637" sldId="295"/>
        </pc:sldMkLst>
      </pc:sldChg>
      <pc:sldChg chg="new del">
        <pc:chgData name="Hilton, Shane" userId="b2059b70-056a-4614-afe5-3f1786f973d3" providerId="ADAL" clId="{DCA809AF-A558-4F21-888F-6E934621BF95}" dt="2023-09-20T01:21:02.621" v="57" actId="680"/>
        <pc:sldMkLst>
          <pc:docMk/>
          <pc:sldMk cId="497525216" sldId="296"/>
        </pc:sldMkLst>
      </pc:sldChg>
      <pc:sldChg chg="addSp delSp modSp mod setBg modAnim">
        <pc:chgData name="Hilton, Shane" userId="b2059b70-056a-4614-afe5-3f1786f973d3" providerId="ADAL" clId="{DCA809AF-A558-4F21-888F-6E934621BF95}" dt="2023-09-20T01:37:06.202" v="572" actId="20577"/>
        <pc:sldMkLst>
          <pc:docMk/>
          <pc:sldMk cId="3383035716" sldId="296"/>
        </pc:sldMkLst>
        <pc:spChg chg="del mod">
          <ac:chgData name="Hilton, Shane" userId="b2059b70-056a-4614-afe5-3f1786f973d3" providerId="ADAL" clId="{DCA809AF-A558-4F21-888F-6E934621BF95}" dt="2023-09-20T01:25:48.170" v="70"/>
          <ac:spMkLst>
            <pc:docMk/>
            <pc:sldMk cId="3383035716" sldId="296"/>
            <ac:spMk id="9" creationId="{EBD537DC-1174-408E-9973-23F1B8C941F1}"/>
          </ac:spMkLst>
        </pc:spChg>
        <pc:spChg chg="add mod">
          <ac:chgData name="Hilton, Shane" userId="b2059b70-056a-4614-afe5-3f1786f973d3" providerId="ADAL" clId="{DCA809AF-A558-4F21-888F-6E934621BF95}" dt="2023-09-20T01:37:06.202" v="572" actId="20577"/>
          <ac:spMkLst>
            <pc:docMk/>
            <pc:sldMk cId="3383035716" sldId="296"/>
            <ac:spMk id="11" creationId="{95A8B0BC-CF77-229E-E6E0-DDD7F11F52A8}"/>
          </ac:spMkLst>
        </pc:spChg>
        <pc:spChg chg="add del mod">
          <ac:chgData name="Hilton, Shane" userId="b2059b70-056a-4614-afe5-3f1786f973d3" providerId="ADAL" clId="{DCA809AF-A558-4F21-888F-6E934621BF95}" dt="2023-09-20T01:35:34.703" v="501"/>
          <ac:spMkLst>
            <pc:docMk/>
            <pc:sldMk cId="3383035716" sldId="296"/>
            <ac:spMk id="12" creationId="{57E260E5-073C-CC4D-C6AA-3808951E9492}"/>
          </ac:spMkLst>
        </pc:spChg>
        <pc:picChg chg="add mod">
          <ac:chgData name="Hilton, Shane" userId="b2059b70-056a-4614-afe5-3f1786f973d3" providerId="ADAL" clId="{DCA809AF-A558-4F21-888F-6E934621BF95}" dt="2023-09-20T01:26:39.208" v="76" actId="1076"/>
          <ac:picMkLst>
            <pc:docMk/>
            <pc:sldMk cId="3383035716" sldId="296"/>
            <ac:picMk id="3" creationId="{89D8AD12-A065-63DD-9A2E-BFADE2DBF6C6}"/>
          </ac:picMkLst>
        </pc:picChg>
        <pc:picChg chg="add del">
          <ac:chgData name="Hilton, Shane" userId="b2059b70-056a-4614-afe5-3f1786f973d3" providerId="ADAL" clId="{DCA809AF-A558-4F21-888F-6E934621BF95}" dt="2023-09-20T01:24:07.044" v="62"/>
          <ac:picMkLst>
            <pc:docMk/>
            <pc:sldMk cId="3383035716" sldId="296"/>
            <ac:picMk id="4" creationId="{917C10F0-54E8-B33F-5EEE-10027C2E1265}"/>
          </ac:picMkLst>
        </pc:picChg>
        <pc:picChg chg="add del mod">
          <ac:chgData name="Hilton, Shane" userId="b2059b70-056a-4614-afe5-3f1786f973d3" providerId="ADAL" clId="{DCA809AF-A558-4F21-888F-6E934621BF95}" dt="2023-09-20T01:27:57.720" v="79" actId="21"/>
          <ac:picMkLst>
            <pc:docMk/>
            <pc:sldMk cId="3383035716" sldId="296"/>
            <ac:picMk id="8" creationId="{A81162B0-49FE-388C-1994-7A06411A4AA6}"/>
          </ac:picMkLst>
        </pc:picChg>
        <pc:picChg chg="add del mod">
          <ac:chgData name="Hilton, Shane" userId="b2059b70-056a-4614-afe5-3f1786f973d3" providerId="ADAL" clId="{DCA809AF-A558-4F21-888F-6E934621BF95}" dt="2023-09-20T01:28:56.382" v="87" actId="21"/>
          <ac:picMkLst>
            <pc:docMk/>
            <pc:sldMk cId="3383035716" sldId="296"/>
            <ac:picMk id="10" creationId="{F19D7EDF-2DD2-75A9-94CD-C1DC7531A14A}"/>
          </ac:picMkLst>
        </pc:picChg>
        <pc:picChg chg="del">
          <ac:chgData name="Hilton, Shane" userId="b2059b70-056a-4614-afe5-3f1786f973d3" providerId="ADAL" clId="{DCA809AF-A558-4F21-888F-6E934621BF95}" dt="2023-09-20T01:24:15.169" v="63" actId="21"/>
          <ac:picMkLst>
            <pc:docMk/>
            <pc:sldMk cId="3383035716" sldId="296"/>
            <ac:picMk id="1026" creationId="{EEFD8F0B-2DF3-63A4-A6EE-C646EDE586C5}"/>
          </ac:picMkLst>
        </pc:picChg>
      </pc:sldChg>
      <pc:sldChg chg="addSp delSp modSp del mod">
        <pc:chgData name="Hilton, Shane" userId="b2059b70-056a-4614-afe5-3f1786f973d3" providerId="ADAL" clId="{DCA809AF-A558-4F21-888F-6E934621BF95}" dt="2023-09-20T02:12:07.774" v="641" actId="47"/>
        <pc:sldMkLst>
          <pc:docMk/>
          <pc:sldMk cId="2813806478" sldId="297"/>
        </pc:sldMkLst>
        <pc:spChg chg="mod">
          <ac:chgData name="Hilton, Shane" userId="b2059b70-056a-4614-afe5-3f1786f973d3" providerId="ADAL" clId="{DCA809AF-A558-4F21-888F-6E934621BF95}" dt="2023-09-20T01:57:47.752" v="624" actId="6549"/>
          <ac:spMkLst>
            <pc:docMk/>
            <pc:sldMk cId="2813806478" sldId="297"/>
            <ac:spMk id="5" creationId="{A1FB588A-2734-4E64-92BB-7035A5C6FAF8}"/>
          </ac:spMkLst>
        </pc:spChg>
        <pc:spChg chg="add">
          <ac:chgData name="Hilton, Shane" userId="b2059b70-056a-4614-afe5-3f1786f973d3" providerId="ADAL" clId="{DCA809AF-A558-4F21-888F-6E934621BF95}" dt="2023-09-20T01:57:56.810" v="625" actId="22"/>
          <ac:spMkLst>
            <pc:docMk/>
            <pc:sldMk cId="2813806478" sldId="297"/>
            <ac:spMk id="8" creationId="{F7555E21-9048-7FBD-F61D-3FE6FD98608C}"/>
          </ac:spMkLst>
        </pc:spChg>
        <pc:picChg chg="del">
          <ac:chgData name="Hilton, Shane" userId="b2059b70-056a-4614-afe5-3f1786f973d3" providerId="ADAL" clId="{DCA809AF-A558-4F21-888F-6E934621BF95}" dt="2023-09-20T01:58:15.255" v="626" actId="478"/>
          <ac:picMkLst>
            <pc:docMk/>
            <pc:sldMk cId="2813806478" sldId="297"/>
            <ac:picMk id="3" creationId="{89D8AD12-A065-63DD-9A2E-BFADE2DBF6C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636D4-7620-4ABA-89E9-75A37C416299}" type="datetimeFigureOut">
              <a:rPr lang="en-AU" smtClean="0"/>
              <a:t>19/09/2023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1932C-98FF-4241-9F35-4BBB6BD3D8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902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636D4-7620-4ABA-89E9-75A37C416299}" type="datetimeFigureOut">
              <a:rPr lang="en-AU" smtClean="0"/>
              <a:t>19/09/2023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1932C-98FF-4241-9F35-4BBB6BD3D8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653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636D4-7620-4ABA-89E9-75A37C416299}" type="datetimeFigureOut">
              <a:rPr lang="en-AU" smtClean="0"/>
              <a:t>19/09/2023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1932C-98FF-4241-9F35-4BBB6BD3D8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5437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636D4-7620-4ABA-89E9-75A37C416299}" type="datetimeFigureOut">
              <a:rPr lang="en-AU" smtClean="0"/>
              <a:t>19/09/2023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1932C-98FF-4241-9F35-4BBB6BD3D8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713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636D4-7620-4ABA-89E9-75A37C416299}" type="datetimeFigureOut">
              <a:rPr lang="en-AU" smtClean="0"/>
              <a:t>19/09/2023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1932C-98FF-4241-9F35-4BBB6BD3D8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988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636D4-7620-4ABA-89E9-75A37C416299}" type="datetimeFigureOut">
              <a:rPr lang="en-AU" smtClean="0"/>
              <a:t>19/09/2023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1932C-98FF-4241-9F35-4BBB6BD3D8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807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636D4-7620-4ABA-89E9-75A37C416299}" type="datetimeFigureOut">
              <a:rPr lang="en-AU" smtClean="0"/>
              <a:t>19/09/2023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1932C-98FF-4241-9F35-4BBB6BD3D8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212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636D4-7620-4ABA-89E9-75A37C416299}" type="datetimeFigureOut">
              <a:rPr lang="en-AU" smtClean="0"/>
              <a:t>19/09/2023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1932C-98FF-4241-9F35-4BBB6BD3D8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161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636D4-7620-4ABA-89E9-75A37C416299}" type="datetimeFigureOut">
              <a:rPr lang="en-AU" smtClean="0"/>
              <a:t>19/09/2023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1932C-98FF-4241-9F35-4BBB6BD3D8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9795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636D4-7620-4ABA-89E9-75A37C416299}" type="datetimeFigureOut">
              <a:rPr lang="en-AU" smtClean="0"/>
              <a:t>19/09/2023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1932C-98FF-4241-9F35-4BBB6BD3D8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8565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636D4-7620-4ABA-89E9-75A37C416299}" type="datetimeFigureOut">
              <a:rPr lang="en-AU" smtClean="0"/>
              <a:t>19/09/2023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1932C-98FF-4241-9F35-4BBB6BD3D8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473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636D4-7620-4ABA-89E9-75A37C416299}" type="datetimeFigureOut">
              <a:rPr lang="en-AU" smtClean="0"/>
              <a:t>19/09/2023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1932C-98FF-4241-9F35-4BBB6BD3D8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09322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55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hall, decorated, dining room&#10;&#10;Description automatically generated">
            <a:extLst>
              <a:ext uri="{FF2B5EF4-FFF2-40B4-BE49-F238E27FC236}">
                <a16:creationId xmlns:a16="http://schemas.microsoft.com/office/drawing/2014/main" id="{2528B3A7-AF1B-4D10-8C55-4B242AF62D4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605" y="0"/>
            <a:ext cx="1030637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3650AC-9792-42F2-8AD9-D66FE3F9F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306" y="24271"/>
            <a:ext cx="1641803" cy="21925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EF3DB3-35B3-4B6C-AFF1-9AC42A239904}"/>
              </a:ext>
            </a:extLst>
          </p:cNvPr>
          <p:cNvSpPr txBox="1"/>
          <p:nvPr/>
        </p:nvSpPr>
        <p:spPr>
          <a:xfrm>
            <a:off x="7827885" y="58846"/>
            <a:ext cx="4007223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Voice for South Australia: The Journey so far.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FD84BA-5866-47CE-9E4A-68FDEDF12607}"/>
              </a:ext>
            </a:extLst>
          </p:cNvPr>
          <p:cNvSpPr txBox="1"/>
          <p:nvPr/>
        </p:nvSpPr>
        <p:spPr>
          <a:xfrm>
            <a:off x="1449699" y="954248"/>
            <a:ext cx="4646301" cy="925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3600" dirty="0">
                <a:solidFill>
                  <a:srgbClr val="ADA07F"/>
                </a:solidFill>
                <a:latin typeface="Franklin Gothic Heavy" panose="020B0903020102020204" pitchFamily="34" charset="0"/>
                <a:ea typeface="Helvetica Neue Thin" charset="0"/>
                <a:cs typeface="Helvetica Neue Thin" charset="0"/>
              </a:rPr>
              <a:t>House of </a:t>
            </a:r>
          </a:p>
          <a:p>
            <a:pPr>
              <a:lnSpc>
                <a:spcPct val="75000"/>
              </a:lnSpc>
            </a:pPr>
            <a:r>
              <a:rPr lang="en-US" sz="3600" dirty="0">
                <a:solidFill>
                  <a:srgbClr val="ADA07F"/>
                </a:solidFill>
                <a:latin typeface="Franklin Gothic Heavy" panose="020B0903020102020204" pitchFamily="34" charset="0"/>
                <a:ea typeface="Helvetica Neue Thin" charset="0"/>
                <a:cs typeface="Helvetica Neue Thin" charset="0"/>
              </a:rPr>
              <a:t>Assembly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3C00254C-67B5-444C-B00B-A9C77F6092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9404" y="4641228"/>
            <a:ext cx="5796596" cy="1155525"/>
          </a:xfrm>
        </p:spPr>
        <p:txBody>
          <a:bodyPr anchor="t">
            <a:noAutofit/>
          </a:bodyPr>
          <a:lstStyle/>
          <a:p>
            <a:pPr algn="l"/>
            <a:r>
              <a:rPr lang="en-AU" sz="2000" b="1" dirty="0">
                <a:solidFill>
                  <a:srgbClr val="AEA17F"/>
                </a:solidFill>
                <a:latin typeface="Franklin Gothic Book" panose="020B0503020102020204" pitchFamily="34" charset="0"/>
              </a:rPr>
              <a:t>Shane Hilton</a:t>
            </a:r>
          </a:p>
          <a:p>
            <a:pPr algn="l"/>
            <a:r>
              <a:rPr lang="en-AU" sz="2000" b="1" dirty="0">
                <a:solidFill>
                  <a:srgbClr val="AEA17F"/>
                </a:solidFill>
                <a:latin typeface="Franklin Gothic Book" panose="020B0503020102020204" pitchFamily="34" charset="0"/>
              </a:rPr>
              <a:t>Procedure Office, House of Assembly</a:t>
            </a:r>
          </a:p>
          <a:p>
            <a:pPr algn="l"/>
            <a:r>
              <a:rPr lang="en-AU" sz="2000" b="1" dirty="0">
                <a:solidFill>
                  <a:srgbClr val="AEA17F"/>
                </a:solidFill>
                <a:latin typeface="Franklin Gothic Demi" panose="020B0703020102020204" pitchFamily="34" charset="0"/>
              </a:rPr>
              <a:t>Phone: </a:t>
            </a:r>
            <a:r>
              <a:rPr lang="en-AU" sz="2000" b="1" dirty="0">
                <a:solidFill>
                  <a:srgbClr val="AEA17F"/>
                </a:solidFill>
                <a:latin typeface="Franklin Gothic Book" panose="020B0503020102020204" pitchFamily="34" charset="0"/>
              </a:rPr>
              <a:t>	8237 9384</a:t>
            </a:r>
          </a:p>
          <a:p>
            <a:pPr algn="l"/>
            <a:r>
              <a:rPr lang="en-AU" sz="2000" b="1" dirty="0">
                <a:solidFill>
                  <a:srgbClr val="AEA17F"/>
                </a:solidFill>
                <a:latin typeface="Franklin Gothic Demi" panose="020B0703020102020204" pitchFamily="34" charset="0"/>
              </a:rPr>
              <a:t>Email: </a:t>
            </a:r>
            <a:r>
              <a:rPr lang="en-AU" sz="2000" b="1" dirty="0">
                <a:solidFill>
                  <a:srgbClr val="AEA17F"/>
                </a:solidFill>
                <a:latin typeface="Franklin Gothic Book" panose="020B0503020102020204" pitchFamily="34" charset="0"/>
              </a:rPr>
              <a:t>	</a:t>
            </a:r>
            <a:r>
              <a:rPr lang="en-AU" sz="2000" b="1" dirty="0" err="1">
                <a:solidFill>
                  <a:srgbClr val="AEA17F"/>
                </a:solidFill>
                <a:latin typeface="Franklin Gothic Book" panose="020B0503020102020204" pitchFamily="34" charset="0"/>
              </a:rPr>
              <a:t>procedure@parliament.sa.gov.au</a:t>
            </a:r>
            <a:endParaRPr lang="en-AU" sz="2000" b="1" dirty="0">
              <a:solidFill>
                <a:srgbClr val="AEA17F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75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72C5FC-B319-41D2-9BED-A9D0E0C66A39}"/>
              </a:ext>
            </a:extLst>
          </p:cNvPr>
          <p:cNvSpPr/>
          <p:nvPr/>
        </p:nvSpPr>
        <p:spPr>
          <a:xfrm>
            <a:off x="0" y="0"/>
            <a:ext cx="12192000" cy="1357460"/>
          </a:xfrm>
          <a:prstGeom prst="rect">
            <a:avLst/>
          </a:prstGeom>
          <a:solidFill>
            <a:srgbClr val="0C5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1FB588A-2734-4E64-92BB-7035A5C6F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8685"/>
            <a:ext cx="9144000" cy="964132"/>
          </a:xfrm>
        </p:spPr>
        <p:txBody>
          <a:bodyPr>
            <a:normAutofit fontScale="90000"/>
          </a:bodyPr>
          <a:lstStyle/>
          <a:p>
            <a:r>
              <a:rPr lang="en-AU" dirty="0">
                <a:solidFill>
                  <a:srgbClr val="AEA17F"/>
                </a:solidFill>
                <a:latin typeface="Franklin Gothic Heavy" panose="020B0903020102020204" pitchFamily="34" charset="0"/>
              </a:rPr>
              <a:t>First Nations Engagement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576EA7-5B75-4D91-97FA-BC7E273DE780}"/>
              </a:ext>
            </a:extLst>
          </p:cNvPr>
          <p:cNvSpPr/>
          <p:nvPr/>
        </p:nvSpPr>
        <p:spPr>
          <a:xfrm>
            <a:off x="0" y="6539315"/>
            <a:ext cx="12192000" cy="318685"/>
          </a:xfrm>
          <a:prstGeom prst="rect">
            <a:avLst/>
          </a:prstGeom>
          <a:solidFill>
            <a:srgbClr val="0C5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05FAF-3E21-496A-9FCB-8315FDE988FB}"/>
              </a:ext>
            </a:extLst>
          </p:cNvPr>
          <p:cNvSpPr/>
          <p:nvPr/>
        </p:nvSpPr>
        <p:spPr>
          <a:xfrm>
            <a:off x="0" y="6396023"/>
            <a:ext cx="12192000" cy="115079"/>
          </a:xfrm>
          <a:prstGeom prst="rect">
            <a:avLst/>
          </a:prstGeom>
          <a:solidFill>
            <a:srgbClr val="AEA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BC4C21-5B9C-B6F0-EC3A-695380581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702" y="1489484"/>
            <a:ext cx="8578596" cy="483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8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72C5FC-B319-41D2-9BED-A9D0E0C66A39}"/>
              </a:ext>
            </a:extLst>
          </p:cNvPr>
          <p:cNvSpPr/>
          <p:nvPr/>
        </p:nvSpPr>
        <p:spPr>
          <a:xfrm>
            <a:off x="0" y="0"/>
            <a:ext cx="12192000" cy="1357460"/>
          </a:xfrm>
          <a:prstGeom prst="rect">
            <a:avLst/>
          </a:prstGeom>
          <a:solidFill>
            <a:srgbClr val="0C5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1FB588A-2734-4E64-92BB-7035A5C6F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7908" y="257725"/>
            <a:ext cx="9736183" cy="964132"/>
          </a:xfrm>
        </p:spPr>
        <p:txBody>
          <a:bodyPr>
            <a:normAutofit fontScale="90000"/>
          </a:bodyPr>
          <a:lstStyle/>
          <a:p>
            <a:r>
              <a:rPr lang="en-AU" dirty="0">
                <a:solidFill>
                  <a:srgbClr val="AEA17F"/>
                </a:solidFill>
                <a:latin typeface="Franklin Gothic Heavy" panose="020B0903020102020204" pitchFamily="34" charset="0"/>
              </a:rPr>
              <a:t>First Nations Voice Act 2023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576EA7-5B75-4D91-97FA-BC7E273DE780}"/>
              </a:ext>
            </a:extLst>
          </p:cNvPr>
          <p:cNvSpPr/>
          <p:nvPr/>
        </p:nvSpPr>
        <p:spPr>
          <a:xfrm>
            <a:off x="0" y="6539315"/>
            <a:ext cx="12192000" cy="318685"/>
          </a:xfrm>
          <a:prstGeom prst="rect">
            <a:avLst/>
          </a:prstGeom>
          <a:solidFill>
            <a:srgbClr val="0C5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05FAF-3E21-496A-9FCB-8315FDE988FB}"/>
              </a:ext>
            </a:extLst>
          </p:cNvPr>
          <p:cNvSpPr/>
          <p:nvPr/>
        </p:nvSpPr>
        <p:spPr>
          <a:xfrm>
            <a:off x="0" y="6396023"/>
            <a:ext cx="12192000" cy="115079"/>
          </a:xfrm>
          <a:prstGeom prst="rect">
            <a:avLst/>
          </a:prstGeom>
          <a:solidFill>
            <a:srgbClr val="AEA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3" name="LC message">
            <a:hlinkClick r:id="" action="ppaction://media"/>
            <a:extLst>
              <a:ext uri="{FF2B5EF4-FFF2-40B4-BE49-F238E27FC236}">
                <a16:creationId xmlns:a16="http://schemas.microsoft.com/office/drawing/2014/main" id="{99107978-6FD0-F63A-37D0-F9F37CA7A6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5697" y="1615185"/>
            <a:ext cx="8120606" cy="456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09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72C5FC-B319-41D2-9BED-A9D0E0C66A39}"/>
              </a:ext>
            </a:extLst>
          </p:cNvPr>
          <p:cNvSpPr/>
          <p:nvPr/>
        </p:nvSpPr>
        <p:spPr>
          <a:xfrm>
            <a:off x="0" y="0"/>
            <a:ext cx="12192000" cy="1357460"/>
          </a:xfrm>
          <a:prstGeom prst="rect">
            <a:avLst/>
          </a:prstGeom>
          <a:solidFill>
            <a:srgbClr val="0C5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1FB588A-2734-4E64-92BB-7035A5C6F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7908" y="257725"/>
            <a:ext cx="9736183" cy="964132"/>
          </a:xfrm>
        </p:spPr>
        <p:txBody>
          <a:bodyPr>
            <a:normAutofit fontScale="90000"/>
          </a:bodyPr>
          <a:lstStyle/>
          <a:p>
            <a:r>
              <a:rPr lang="en-AU" dirty="0">
                <a:solidFill>
                  <a:srgbClr val="AEA17F"/>
                </a:solidFill>
                <a:latin typeface="Franklin Gothic Heavy" panose="020B0903020102020204" pitchFamily="34" charset="0"/>
              </a:rPr>
              <a:t>First Nations Voice Act 2023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576EA7-5B75-4D91-97FA-BC7E273DE780}"/>
              </a:ext>
            </a:extLst>
          </p:cNvPr>
          <p:cNvSpPr/>
          <p:nvPr/>
        </p:nvSpPr>
        <p:spPr>
          <a:xfrm>
            <a:off x="0" y="6539315"/>
            <a:ext cx="12192000" cy="318685"/>
          </a:xfrm>
          <a:prstGeom prst="rect">
            <a:avLst/>
          </a:prstGeom>
          <a:solidFill>
            <a:srgbClr val="0C5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05FAF-3E21-496A-9FCB-8315FDE988FB}"/>
              </a:ext>
            </a:extLst>
          </p:cNvPr>
          <p:cNvSpPr/>
          <p:nvPr/>
        </p:nvSpPr>
        <p:spPr>
          <a:xfrm>
            <a:off x="0" y="6396023"/>
            <a:ext cx="12192000" cy="115079"/>
          </a:xfrm>
          <a:prstGeom prst="rect">
            <a:avLst/>
          </a:prstGeom>
          <a:solidFill>
            <a:srgbClr val="AEA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EB1AF3-90FB-32AE-93B9-9C945770A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551180"/>
            <a:ext cx="12192000" cy="441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9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72C5FC-B319-41D2-9BED-A9D0E0C66A39}"/>
              </a:ext>
            </a:extLst>
          </p:cNvPr>
          <p:cNvSpPr/>
          <p:nvPr/>
        </p:nvSpPr>
        <p:spPr>
          <a:xfrm>
            <a:off x="0" y="0"/>
            <a:ext cx="12192000" cy="1357460"/>
          </a:xfrm>
          <a:prstGeom prst="rect">
            <a:avLst/>
          </a:prstGeom>
          <a:solidFill>
            <a:srgbClr val="0C5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1FB588A-2734-4E64-92BB-7035A5C6F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8685"/>
            <a:ext cx="9144000" cy="964132"/>
          </a:xfrm>
        </p:spPr>
        <p:txBody>
          <a:bodyPr>
            <a:normAutofit fontScale="90000"/>
          </a:bodyPr>
          <a:lstStyle/>
          <a:p>
            <a:r>
              <a:rPr lang="en-AU" dirty="0">
                <a:solidFill>
                  <a:srgbClr val="AEA17F"/>
                </a:solidFill>
                <a:latin typeface="Franklin Gothic Heavy" panose="020B0903020102020204" pitchFamily="34" charset="0"/>
              </a:rPr>
              <a:t>Constitutional Recognition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576EA7-5B75-4D91-97FA-BC7E273DE780}"/>
              </a:ext>
            </a:extLst>
          </p:cNvPr>
          <p:cNvSpPr/>
          <p:nvPr/>
        </p:nvSpPr>
        <p:spPr>
          <a:xfrm>
            <a:off x="0" y="6539315"/>
            <a:ext cx="12192000" cy="318685"/>
          </a:xfrm>
          <a:prstGeom prst="rect">
            <a:avLst/>
          </a:prstGeom>
          <a:solidFill>
            <a:srgbClr val="0C5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05FAF-3E21-496A-9FCB-8315FDE988FB}"/>
              </a:ext>
            </a:extLst>
          </p:cNvPr>
          <p:cNvSpPr/>
          <p:nvPr/>
        </p:nvSpPr>
        <p:spPr>
          <a:xfrm>
            <a:off x="0" y="6396023"/>
            <a:ext cx="12192000" cy="115079"/>
          </a:xfrm>
          <a:prstGeom prst="rect">
            <a:avLst/>
          </a:prstGeom>
          <a:solidFill>
            <a:srgbClr val="AEA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D537DC-1174-408E-9973-23F1B8C941F1}"/>
              </a:ext>
            </a:extLst>
          </p:cNvPr>
          <p:cNvSpPr txBox="1"/>
          <p:nvPr/>
        </p:nvSpPr>
        <p:spPr>
          <a:xfrm>
            <a:off x="1016380" y="1889387"/>
            <a:ext cx="103831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u="sng" dirty="0">
                <a:solidFill>
                  <a:srgbClr val="0C5542"/>
                </a:solidFill>
                <a:latin typeface="Franklin Gothic Demi" panose="020B0703020102020204" pitchFamily="34" charset="0"/>
              </a:rPr>
              <a:t>Constitutional Act 1934 – amended 2013 to recognise First Nations people</a:t>
            </a:r>
          </a:p>
          <a:p>
            <a:endParaRPr lang="en-AU" sz="2200" b="1" dirty="0">
              <a:solidFill>
                <a:srgbClr val="0C5542"/>
              </a:solidFill>
              <a:latin typeface="Franklin Gothic Book" panose="020B0503020102020204" pitchFamily="34" charset="0"/>
            </a:endParaRPr>
          </a:p>
          <a:p>
            <a:endParaRPr lang="en-AU" sz="2200" dirty="0">
              <a:solidFill>
                <a:srgbClr val="AEA17F"/>
              </a:solidFill>
              <a:latin typeface="Franklin Gothic Book" panose="020B0503020102020204" pitchFamily="34" charset="0"/>
            </a:endParaRPr>
          </a:p>
          <a:p>
            <a:r>
              <a:rPr lang="en-AU" sz="2200" dirty="0">
                <a:solidFill>
                  <a:srgbClr val="0C5542"/>
                </a:solidFill>
                <a:latin typeface="Franklin Gothic Book" panose="020B0503020102020204" pitchFamily="34" charset="0"/>
              </a:rPr>
              <a:t> </a:t>
            </a:r>
          </a:p>
          <a:p>
            <a:pPr algn="ctr"/>
            <a:endParaRPr lang="en-AU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FA2225-A009-15F1-92AC-402463244B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173"/>
          <a:stretch/>
        </p:blipFill>
        <p:spPr>
          <a:xfrm>
            <a:off x="6102973" y="2517453"/>
            <a:ext cx="5980663" cy="32581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87EA30-0CF8-ED8D-7A80-AD2E8B6C1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36" y="4005613"/>
            <a:ext cx="5825664" cy="10064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BAAA1E-6979-41F8-8D51-932377EDF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64" y="2574773"/>
            <a:ext cx="5826655" cy="147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2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72C5FC-B319-41D2-9BED-A9D0E0C66A39}"/>
              </a:ext>
            </a:extLst>
          </p:cNvPr>
          <p:cNvSpPr/>
          <p:nvPr/>
        </p:nvSpPr>
        <p:spPr>
          <a:xfrm>
            <a:off x="0" y="0"/>
            <a:ext cx="12192000" cy="1357460"/>
          </a:xfrm>
          <a:prstGeom prst="rect">
            <a:avLst/>
          </a:prstGeom>
          <a:solidFill>
            <a:srgbClr val="0C5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1FB588A-2734-4E64-92BB-7035A5C6F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8685"/>
            <a:ext cx="9144000" cy="964132"/>
          </a:xfrm>
        </p:spPr>
        <p:txBody>
          <a:bodyPr/>
          <a:lstStyle/>
          <a:p>
            <a:r>
              <a:rPr lang="en-AU" dirty="0">
                <a:solidFill>
                  <a:srgbClr val="AEA17F"/>
                </a:solidFill>
                <a:latin typeface="Franklin Gothic Heavy" panose="020B0903020102020204" pitchFamily="34" charset="0"/>
              </a:rPr>
              <a:t>Why South Australia?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576EA7-5B75-4D91-97FA-BC7E273DE780}"/>
              </a:ext>
            </a:extLst>
          </p:cNvPr>
          <p:cNvSpPr/>
          <p:nvPr/>
        </p:nvSpPr>
        <p:spPr>
          <a:xfrm>
            <a:off x="0" y="6539315"/>
            <a:ext cx="12192000" cy="318685"/>
          </a:xfrm>
          <a:prstGeom prst="rect">
            <a:avLst/>
          </a:prstGeom>
          <a:solidFill>
            <a:srgbClr val="0C5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05FAF-3E21-496A-9FCB-8315FDE988FB}"/>
              </a:ext>
            </a:extLst>
          </p:cNvPr>
          <p:cNvSpPr/>
          <p:nvPr/>
        </p:nvSpPr>
        <p:spPr>
          <a:xfrm>
            <a:off x="0" y="6396023"/>
            <a:ext cx="12192000" cy="115079"/>
          </a:xfrm>
          <a:prstGeom prst="rect">
            <a:avLst/>
          </a:prstGeom>
          <a:solidFill>
            <a:srgbClr val="AEA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D537DC-1174-408E-9973-23F1B8C941F1}"/>
              </a:ext>
            </a:extLst>
          </p:cNvPr>
          <p:cNvSpPr txBox="1"/>
          <p:nvPr/>
        </p:nvSpPr>
        <p:spPr>
          <a:xfrm>
            <a:off x="1016381" y="1889387"/>
            <a:ext cx="999094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u="sng" dirty="0">
                <a:solidFill>
                  <a:srgbClr val="0C5542"/>
                </a:solidFill>
                <a:latin typeface="Franklin Gothic Demi" panose="020B0703020102020204" pitchFamily="34" charset="0"/>
              </a:rPr>
              <a:t>Letters Patent 1836</a:t>
            </a:r>
          </a:p>
          <a:p>
            <a:endParaRPr lang="en-AU" sz="2200" b="1" dirty="0">
              <a:solidFill>
                <a:srgbClr val="0C5542"/>
              </a:solidFill>
              <a:latin typeface="Franklin Gothic Book" panose="020B0503020102020204" pitchFamily="34" charset="0"/>
            </a:endParaRPr>
          </a:p>
          <a:p>
            <a:r>
              <a:rPr lang="en-AU" sz="2200" b="1" i="1" dirty="0">
                <a:solidFill>
                  <a:srgbClr val="0C5542"/>
                </a:solidFill>
                <a:latin typeface="Franklin Gothic Book" panose="020B0503020102020204" pitchFamily="34" charset="0"/>
              </a:rPr>
              <a:t>Provided Always </a:t>
            </a:r>
            <a:r>
              <a:rPr lang="en-AU" sz="2200" i="1" dirty="0">
                <a:solidFill>
                  <a:srgbClr val="0C5542"/>
                </a:solidFill>
                <a:latin typeface="Franklin Gothic Book" panose="020B0503020102020204" pitchFamily="34" charset="0"/>
              </a:rPr>
              <a:t>that nothing in those our Letters Patent </a:t>
            </a:r>
          </a:p>
          <a:p>
            <a:r>
              <a:rPr lang="en-AU" sz="2200" i="1" dirty="0">
                <a:solidFill>
                  <a:srgbClr val="0C5542"/>
                </a:solidFill>
                <a:latin typeface="Franklin Gothic Book" panose="020B0503020102020204" pitchFamily="34" charset="0"/>
              </a:rPr>
              <a:t>contained shall affect or be construed to affect the rights of </a:t>
            </a:r>
          </a:p>
          <a:p>
            <a:r>
              <a:rPr lang="en-AU" sz="2200" i="1" dirty="0">
                <a:solidFill>
                  <a:srgbClr val="0C5542"/>
                </a:solidFill>
                <a:latin typeface="Franklin Gothic Book" panose="020B0503020102020204" pitchFamily="34" charset="0"/>
              </a:rPr>
              <a:t>any Aboriginal Natives of the said Province to the actual </a:t>
            </a:r>
          </a:p>
          <a:p>
            <a:r>
              <a:rPr lang="en-AU" sz="2200" i="1" dirty="0">
                <a:solidFill>
                  <a:srgbClr val="0C5542"/>
                </a:solidFill>
                <a:latin typeface="Franklin Gothic Book" panose="020B0503020102020204" pitchFamily="34" charset="0"/>
              </a:rPr>
              <a:t>occupation or enjoyment in their own Persons or in the </a:t>
            </a:r>
          </a:p>
          <a:p>
            <a:r>
              <a:rPr lang="en-AU" sz="2200" i="1" dirty="0">
                <a:solidFill>
                  <a:srgbClr val="0C5542"/>
                </a:solidFill>
                <a:latin typeface="Franklin Gothic Book" panose="020B0503020102020204" pitchFamily="34" charset="0"/>
              </a:rPr>
              <a:t>Persons of their Descendants of any Lands therein</a:t>
            </a:r>
          </a:p>
          <a:p>
            <a:r>
              <a:rPr lang="en-AU" sz="2200" i="1" dirty="0">
                <a:solidFill>
                  <a:srgbClr val="0C5542"/>
                </a:solidFill>
                <a:latin typeface="Franklin Gothic Book" panose="020B0503020102020204" pitchFamily="34" charset="0"/>
              </a:rPr>
              <a:t>now actually occupied or enjoyed by such Natives Body. </a:t>
            </a:r>
          </a:p>
          <a:p>
            <a:pPr algn="ctr"/>
            <a:endParaRPr lang="en-AU" sz="2000" dirty="0"/>
          </a:p>
        </p:txBody>
      </p:sp>
      <p:pic>
        <p:nvPicPr>
          <p:cNvPr id="1026" name="Picture 2" descr="Letters Patent establishing the Province of South Australia 19 February 1836 (UK), p1">
            <a:extLst>
              <a:ext uri="{FF2B5EF4-FFF2-40B4-BE49-F238E27FC236}">
                <a16:creationId xmlns:a16="http://schemas.microsoft.com/office/drawing/2014/main" id="{EEFD8F0B-2DF3-63A4-A6EE-C646EDE58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830" y="2078444"/>
            <a:ext cx="3390900" cy="401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63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72C5FC-B319-41D2-9BED-A9D0E0C66A39}"/>
              </a:ext>
            </a:extLst>
          </p:cNvPr>
          <p:cNvSpPr/>
          <p:nvPr/>
        </p:nvSpPr>
        <p:spPr>
          <a:xfrm>
            <a:off x="0" y="0"/>
            <a:ext cx="12192000" cy="1357460"/>
          </a:xfrm>
          <a:prstGeom prst="rect">
            <a:avLst/>
          </a:prstGeom>
          <a:solidFill>
            <a:srgbClr val="0C5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1FB588A-2734-4E64-92BB-7035A5C6F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8685"/>
            <a:ext cx="9144000" cy="964132"/>
          </a:xfrm>
        </p:spPr>
        <p:txBody>
          <a:bodyPr/>
          <a:lstStyle/>
          <a:p>
            <a:r>
              <a:rPr lang="en-AU" dirty="0">
                <a:solidFill>
                  <a:srgbClr val="AEA17F"/>
                </a:solidFill>
                <a:latin typeface="Franklin Gothic Heavy" panose="020B0903020102020204" pitchFamily="34" charset="0"/>
              </a:rPr>
              <a:t>Why South Australia?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576EA7-5B75-4D91-97FA-BC7E273DE780}"/>
              </a:ext>
            </a:extLst>
          </p:cNvPr>
          <p:cNvSpPr/>
          <p:nvPr/>
        </p:nvSpPr>
        <p:spPr>
          <a:xfrm>
            <a:off x="0" y="6539315"/>
            <a:ext cx="12192000" cy="318685"/>
          </a:xfrm>
          <a:prstGeom prst="rect">
            <a:avLst/>
          </a:prstGeom>
          <a:solidFill>
            <a:srgbClr val="0C5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05FAF-3E21-496A-9FCB-8315FDE988FB}"/>
              </a:ext>
            </a:extLst>
          </p:cNvPr>
          <p:cNvSpPr/>
          <p:nvPr/>
        </p:nvSpPr>
        <p:spPr>
          <a:xfrm>
            <a:off x="0" y="6396023"/>
            <a:ext cx="12192000" cy="115079"/>
          </a:xfrm>
          <a:prstGeom prst="rect">
            <a:avLst/>
          </a:prstGeom>
          <a:solidFill>
            <a:srgbClr val="AEA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D8AD12-A065-63DD-9A2E-BFADE2DBF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054" y="1357460"/>
            <a:ext cx="6807083" cy="51088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A8B0BC-CF77-229E-E6E0-DDD7F11F52A8}"/>
              </a:ext>
            </a:extLst>
          </p:cNvPr>
          <p:cNvSpPr txBox="1"/>
          <p:nvPr/>
        </p:nvSpPr>
        <p:spPr>
          <a:xfrm>
            <a:off x="283107" y="1865383"/>
            <a:ext cx="4656841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The Premier of South Australia, Hon. David Tonkin AO and the Chairman of the Pitjantjatjara Council, Mr Punch </a:t>
            </a:r>
            <a:r>
              <a:rPr lang="en-AU" dirty="0" err="1">
                <a:solidFill>
                  <a:schemeClr val="bg1"/>
                </a:solidFill>
              </a:rPr>
              <a:t>Kawaki</a:t>
            </a:r>
            <a:r>
              <a:rPr lang="en-AU" dirty="0">
                <a:solidFill>
                  <a:schemeClr val="bg1"/>
                </a:solidFill>
              </a:rPr>
              <a:t> Thompson OAM signing the agreement to the Pitjantjatjara Land Rights Bill in Adelaide on 2 October 1980.</a:t>
            </a:r>
          </a:p>
          <a:p>
            <a:endParaRPr lang="en-AU" dirty="0">
              <a:solidFill>
                <a:schemeClr val="bg1"/>
              </a:solidFill>
            </a:endParaRPr>
          </a:p>
          <a:p>
            <a:r>
              <a:rPr lang="en-AU" sz="1100" dirty="0">
                <a:solidFill>
                  <a:schemeClr val="bg1"/>
                </a:solidFill>
              </a:rPr>
              <a:t>Credit: APY’s Ara </a:t>
            </a:r>
            <a:r>
              <a:rPr lang="en-AU" sz="1100" dirty="0" err="1">
                <a:solidFill>
                  <a:schemeClr val="bg1"/>
                </a:solidFill>
              </a:rPr>
              <a:t>Lrititja</a:t>
            </a:r>
            <a:r>
              <a:rPr lang="en-AU" sz="1100" dirty="0">
                <a:solidFill>
                  <a:schemeClr val="bg1"/>
                </a:solidFill>
              </a:rPr>
              <a:t> Project.</a:t>
            </a:r>
          </a:p>
        </p:txBody>
      </p:sp>
    </p:spTree>
    <p:extLst>
      <p:ext uri="{BB962C8B-B14F-4D97-AF65-F5344CB8AC3E}">
        <p14:creationId xmlns:p14="http://schemas.microsoft.com/office/powerpoint/2010/main" val="338303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72C5FC-B319-41D2-9BED-A9D0E0C66A39}"/>
              </a:ext>
            </a:extLst>
          </p:cNvPr>
          <p:cNvSpPr/>
          <p:nvPr/>
        </p:nvSpPr>
        <p:spPr>
          <a:xfrm>
            <a:off x="0" y="0"/>
            <a:ext cx="12192000" cy="1357460"/>
          </a:xfrm>
          <a:prstGeom prst="rect">
            <a:avLst/>
          </a:prstGeom>
          <a:solidFill>
            <a:srgbClr val="0C5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1FB588A-2734-4E64-92BB-7035A5C6F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7908" y="257725"/>
            <a:ext cx="9736183" cy="964132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rgbClr val="AEA17F"/>
                </a:solidFill>
                <a:latin typeface="Franklin Gothic Heavy" panose="020B0903020102020204" pitchFamily="34" charset="0"/>
              </a:rPr>
              <a:t>First Nations Voice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576EA7-5B75-4D91-97FA-BC7E273DE780}"/>
              </a:ext>
            </a:extLst>
          </p:cNvPr>
          <p:cNvSpPr/>
          <p:nvPr/>
        </p:nvSpPr>
        <p:spPr>
          <a:xfrm>
            <a:off x="0" y="6539315"/>
            <a:ext cx="12192000" cy="318685"/>
          </a:xfrm>
          <a:prstGeom prst="rect">
            <a:avLst/>
          </a:prstGeom>
          <a:solidFill>
            <a:srgbClr val="0C5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05FAF-3E21-496A-9FCB-8315FDE988FB}"/>
              </a:ext>
            </a:extLst>
          </p:cNvPr>
          <p:cNvSpPr/>
          <p:nvPr/>
        </p:nvSpPr>
        <p:spPr>
          <a:xfrm>
            <a:off x="0" y="6396023"/>
            <a:ext cx="12192000" cy="115079"/>
          </a:xfrm>
          <a:prstGeom prst="rect">
            <a:avLst/>
          </a:prstGeom>
          <a:solidFill>
            <a:srgbClr val="AEA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BE5A6C-C87B-F7BA-D01A-DC38C0EF0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603" y="1385673"/>
            <a:ext cx="7024793" cy="496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5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72C5FC-B319-41D2-9BED-A9D0E0C66A39}"/>
              </a:ext>
            </a:extLst>
          </p:cNvPr>
          <p:cNvSpPr/>
          <p:nvPr/>
        </p:nvSpPr>
        <p:spPr>
          <a:xfrm>
            <a:off x="0" y="0"/>
            <a:ext cx="12192000" cy="1357460"/>
          </a:xfrm>
          <a:prstGeom prst="rect">
            <a:avLst/>
          </a:prstGeom>
          <a:solidFill>
            <a:srgbClr val="0C5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1FB588A-2734-4E64-92BB-7035A5C6F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023" y="196664"/>
            <a:ext cx="10746377" cy="964132"/>
          </a:xfrm>
        </p:spPr>
        <p:txBody>
          <a:bodyPr>
            <a:normAutofit fontScale="90000"/>
          </a:bodyPr>
          <a:lstStyle/>
          <a:p>
            <a:r>
              <a:rPr lang="en-AU" dirty="0">
                <a:solidFill>
                  <a:srgbClr val="AEA17F"/>
                </a:solidFill>
                <a:latin typeface="Franklin Gothic Heavy" panose="020B0903020102020204" pitchFamily="34" charset="0"/>
              </a:rPr>
              <a:t>Aboriginal Representative Body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576EA7-5B75-4D91-97FA-BC7E273DE780}"/>
              </a:ext>
            </a:extLst>
          </p:cNvPr>
          <p:cNvSpPr/>
          <p:nvPr/>
        </p:nvSpPr>
        <p:spPr>
          <a:xfrm>
            <a:off x="0" y="6539315"/>
            <a:ext cx="12192000" cy="318685"/>
          </a:xfrm>
          <a:prstGeom prst="rect">
            <a:avLst/>
          </a:prstGeom>
          <a:solidFill>
            <a:srgbClr val="0C5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05FAF-3E21-496A-9FCB-8315FDE988FB}"/>
              </a:ext>
            </a:extLst>
          </p:cNvPr>
          <p:cNvSpPr/>
          <p:nvPr/>
        </p:nvSpPr>
        <p:spPr>
          <a:xfrm>
            <a:off x="0" y="6396023"/>
            <a:ext cx="12192000" cy="115079"/>
          </a:xfrm>
          <a:prstGeom prst="rect">
            <a:avLst/>
          </a:prstGeom>
          <a:solidFill>
            <a:srgbClr val="AEA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D537DC-1174-408E-9973-23F1B8C941F1}"/>
              </a:ext>
            </a:extLst>
          </p:cNvPr>
          <p:cNvSpPr txBox="1"/>
          <p:nvPr/>
        </p:nvSpPr>
        <p:spPr>
          <a:xfrm>
            <a:off x="1016381" y="1889387"/>
            <a:ext cx="999094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u="sng" dirty="0">
                <a:solidFill>
                  <a:srgbClr val="0C5542"/>
                </a:solidFill>
                <a:latin typeface="Franklin Gothic Demi" panose="020B0703020102020204" pitchFamily="34" charset="0"/>
              </a:rPr>
              <a:t>Aboriginal Representative Body Bill 2021 – Liberal Government Bill.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200" dirty="0">
              <a:solidFill>
                <a:srgbClr val="0C5542"/>
              </a:solidFill>
              <a:latin typeface="Franklin Gothic Book" panose="020B0503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rgbClr val="0C5542"/>
                </a:solidFill>
                <a:latin typeface="Franklin Gothic Book" panose="020B0503020102020204" pitchFamily="34" charset="0"/>
              </a:rPr>
              <a:t>Introduced 13 October 2021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200" dirty="0">
              <a:solidFill>
                <a:srgbClr val="0C5542"/>
              </a:solidFill>
              <a:latin typeface="Franklin Gothic Book" panose="020B0503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rgbClr val="0C5542"/>
                </a:solidFill>
                <a:latin typeface="Franklin Gothic Book" panose="020B0503020102020204" pitchFamily="34" charset="0"/>
              </a:rPr>
              <a:t>Proposed establishing a partly appointed/elected ‘Aboriginal Representative Body’</a:t>
            </a:r>
          </a:p>
          <a:p>
            <a:endParaRPr lang="en-AU" sz="2200" dirty="0">
              <a:solidFill>
                <a:srgbClr val="0C5542"/>
              </a:solidFill>
              <a:latin typeface="Franklin Gothic Book" panose="020B0503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rgbClr val="0C5542"/>
                </a:solidFill>
                <a:latin typeface="Franklin Gothic Book" panose="020B0503020102020204" pitchFamily="34" charset="0"/>
              </a:rPr>
              <a:t>Aboriginal Representative Body to report to Parliament </a:t>
            </a:r>
            <a:r>
              <a:rPr lang="en-AU" sz="2200" b="1" dirty="0">
                <a:solidFill>
                  <a:srgbClr val="0C5542"/>
                </a:solidFill>
                <a:latin typeface="Franklin Gothic Book" panose="020B0503020102020204" pitchFamily="34" charset="0"/>
              </a:rPr>
              <a:t>through</a:t>
            </a:r>
            <a:r>
              <a:rPr lang="en-AU" sz="2200" dirty="0">
                <a:solidFill>
                  <a:srgbClr val="0C5542"/>
                </a:solidFill>
                <a:latin typeface="Franklin Gothic Book" panose="020B0503020102020204" pitchFamily="34" charset="0"/>
              </a:rPr>
              <a:t> new Aboriginal Affairs and Representation Committee – Committee to report annually to Parliament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200" dirty="0">
              <a:solidFill>
                <a:srgbClr val="AEA17F"/>
              </a:solidFill>
              <a:latin typeface="Franklin Gothic Book" panose="020B0503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rgbClr val="0C5542"/>
                </a:solidFill>
                <a:latin typeface="Franklin Gothic Book" panose="020B0503020102020204" pitchFamily="34" charset="0"/>
              </a:rPr>
              <a:t>Lapsed due to general election (March 2022)</a:t>
            </a:r>
          </a:p>
          <a:p>
            <a:endParaRPr lang="en-AU" sz="2200" dirty="0">
              <a:solidFill>
                <a:srgbClr val="0C5542"/>
              </a:solidFill>
              <a:latin typeface="Franklin Gothic Book" panose="020B0503020102020204" pitchFamily="34" charset="0"/>
            </a:endParaRPr>
          </a:p>
          <a:p>
            <a:pPr algn="ctr"/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157955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72C5FC-B319-41D2-9BED-A9D0E0C66A39}"/>
              </a:ext>
            </a:extLst>
          </p:cNvPr>
          <p:cNvSpPr/>
          <p:nvPr/>
        </p:nvSpPr>
        <p:spPr>
          <a:xfrm>
            <a:off x="0" y="0"/>
            <a:ext cx="12192000" cy="1357460"/>
          </a:xfrm>
          <a:prstGeom prst="rect">
            <a:avLst/>
          </a:prstGeom>
          <a:solidFill>
            <a:srgbClr val="0C5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1FB588A-2734-4E64-92BB-7035A5C6F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8685"/>
            <a:ext cx="9144000" cy="964132"/>
          </a:xfrm>
        </p:spPr>
        <p:txBody>
          <a:bodyPr>
            <a:normAutofit fontScale="90000"/>
          </a:bodyPr>
          <a:lstStyle/>
          <a:p>
            <a:r>
              <a:rPr lang="en-AU" dirty="0">
                <a:solidFill>
                  <a:srgbClr val="AEA17F"/>
                </a:solidFill>
                <a:latin typeface="Franklin Gothic Heavy" panose="020B0903020102020204" pitchFamily="34" charset="0"/>
              </a:rPr>
              <a:t>First Nations Engagement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576EA7-5B75-4D91-97FA-BC7E273DE780}"/>
              </a:ext>
            </a:extLst>
          </p:cNvPr>
          <p:cNvSpPr/>
          <p:nvPr/>
        </p:nvSpPr>
        <p:spPr>
          <a:xfrm>
            <a:off x="0" y="6539315"/>
            <a:ext cx="12192000" cy="318685"/>
          </a:xfrm>
          <a:prstGeom prst="rect">
            <a:avLst/>
          </a:prstGeom>
          <a:solidFill>
            <a:srgbClr val="0C5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05FAF-3E21-496A-9FCB-8315FDE988FB}"/>
              </a:ext>
            </a:extLst>
          </p:cNvPr>
          <p:cNvSpPr/>
          <p:nvPr/>
        </p:nvSpPr>
        <p:spPr>
          <a:xfrm>
            <a:off x="0" y="6396023"/>
            <a:ext cx="12192000" cy="115079"/>
          </a:xfrm>
          <a:prstGeom prst="rect">
            <a:avLst/>
          </a:prstGeom>
          <a:solidFill>
            <a:srgbClr val="AEA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D537DC-1174-408E-9973-23F1B8C941F1}"/>
              </a:ext>
            </a:extLst>
          </p:cNvPr>
          <p:cNvSpPr txBox="1"/>
          <p:nvPr/>
        </p:nvSpPr>
        <p:spPr>
          <a:xfrm>
            <a:off x="1016381" y="1889387"/>
            <a:ext cx="999094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u="sng" dirty="0">
                <a:solidFill>
                  <a:srgbClr val="0C5542"/>
                </a:solidFill>
                <a:latin typeface="Franklin Gothic Demi" panose="020B0703020102020204" pitchFamily="34" charset="0"/>
              </a:rPr>
              <a:t>Aboriginal Lands Parliamentary Standing Committee (2003-2023)</a:t>
            </a:r>
          </a:p>
          <a:p>
            <a:endParaRPr lang="en-AU" sz="2200" dirty="0">
              <a:solidFill>
                <a:srgbClr val="0C5542"/>
              </a:solidFill>
              <a:latin typeface="Franklin Gothic Book" panose="020B0503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rgbClr val="0C5542"/>
                </a:solidFill>
                <a:latin typeface="Franklin Gothic Book" panose="020B0503020102020204" pitchFamily="34" charset="0"/>
              </a:rPr>
              <a:t>Joint Committee established in 2003 by statute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200" dirty="0">
              <a:solidFill>
                <a:srgbClr val="0C5542"/>
              </a:solidFill>
              <a:latin typeface="Franklin Gothic Book" panose="020B0503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rgbClr val="0C5542"/>
                </a:solidFill>
                <a:latin typeface="Franklin Gothic Book" panose="020B0503020102020204" pitchFamily="34" charset="0"/>
              </a:rPr>
              <a:t>Replaced committees formerly established under the </a:t>
            </a:r>
            <a:r>
              <a:rPr lang="en-AU" sz="2200" i="1" dirty="0">
                <a:solidFill>
                  <a:srgbClr val="0C5542"/>
                </a:solidFill>
                <a:latin typeface="Franklin Gothic Book" panose="020B0503020102020204" pitchFamily="34" charset="0"/>
              </a:rPr>
              <a:t>Pitjantjatjara Land Rights Act 1981</a:t>
            </a:r>
            <a:r>
              <a:rPr lang="en-AU" sz="2200" dirty="0">
                <a:solidFill>
                  <a:srgbClr val="0C5542"/>
                </a:solidFill>
                <a:latin typeface="Franklin Gothic Book" panose="020B0503020102020204" pitchFamily="34" charset="0"/>
              </a:rPr>
              <a:t>, the </a:t>
            </a:r>
            <a:r>
              <a:rPr lang="en-AU" sz="2200" i="1" dirty="0">
                <a:solidFill>
                  <a:srgbClr val="0C5542"/>
                </a:solidFill>
                <a:latin typeface="Franklin Gothic Book" panose="020B0503020102020204" pitchFamily="34" charset="0"/>
              </a:rPr>
              <a:t>Maralinga </a:t>
            </a:r>
            <a:r>
              <a:rPr lang="en-AU" sz="2200" i="1" dirty="0" err="1">
                <a:solidFill>
                  <a:srgbClr val="0C5542"/>
                </a:solidFill>
                <a:latin typeface="Franklin Gothic Book" panose="020B0503020102020204" pitchFamily="34" charset="0"/>
              </a:rPr>
              <a:t>Tjarutja</a:t>
            </a:r>
            <a:r>
              <a:rPr lang="en-AU" sz="2200" i="1" dirty="0">
                <a:solidFill>
                  <a:srgbClr val="0C5542"/>
                </a:solidFill>
                <a:latin typeface="Franklin Gothic Book" panose="020B0503020102020204" pitchFamily="34" charset="0"/>
              </a:rPr>
              <a:t> Land Rights Act 1984 </a:t>
            </a:r>
            <a:r>
              <a:rPr lang="en-AU" sz="2200" dirty="0">
                <a:solidFill>
                  <a:srgbClr val="0C5542"/>
                </a:solidFill>
                <a:latin typeface="Franklin Gothic Book" panose="020B0503020102020204" pitchFamily="34" charset="0"/>
              </a:rPr>
              <a:t>and the </a:t>
            </a:r>
            <a:r>
              <a:rPr lang="en-AU" sz="2200" i="1" dirty="0">
                <a:solidFill>
                  <a:srgbClr val="0C5542"/>
                </a:solidFill>
                <a:latin typeface="Franklin Gothic Book" panose="020B0503020102020204" pitchFamily="34" charset="0"/>
              </a:rPr>
              <a:t>Aboriginal Lands Trust Act 1966</a:t>
            </a:r>
            <a:r>
              <a:rPr lang="en-AU" sz="2200" dirty="0">
                <a:solidFill>
                  <a:srgbClr val="0C5542"/>
                </a:solidFill>
                <a:latin typeface="Franklin Gothic Book" panose="020B05030201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200" dirty="0">
              <a:solidFill>
                <a:srgbClr val="0C5542"/>
              </a:solidFill>
              <a:latin typeface="Franklin Gothic Book" panose="020B0503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rgbClr val="0C5542"/>
                </a:solidFill>
                <a:latin typeface="Franklin Gothic Book" panose="020B0503020102020204" pitchFamily="34" charset="0"/>
              </a:rPr>
              <a:t>Main function to inquire into matters relating to administration of Aboriginal lands in northern South Australia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200" dirty="0">
              <a:solidFill>
                <a:srgbClr val="0C5542"/>
              </a:solidFill>
              <a:latin typeface="Franklin Gothic Book" panose="020B0503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rgbClr val="0C5542"/>
                </a:solidFill>
                <a:latin typeface="Franklin Gothic Book" panose="020B0503020102020204" pitchFamily="34" charset="0"/>
              </a:rPr>
              <a:t>Repealed from 1 July 2023 pursuant to the </a:t>
            </a:r>
            <a:r>
              <a:rPr lang="en-AU" sz="2200" i="1" dirty="0">
                <a:solidFill>
                  <a:srgbClr val="0C5542"/>
                </a:solidFill>
                <a:latin typeface="Franklin Gothic Book" panose="020B0503020102020204" pitchFamily="34" charset="0"/>
              </a:rPr>
              <a:t>First Nations Voice Act 2023</a:t>
            </a:r>
          </a:p>
          <a:p>
            <a:pPr algn="ctr"/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197544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72C5FC-B319-41D2-9BED-A9D0E0C66A39}"/>
              </a:ext>
            </a:extLst>
          </p:cNvPr>
          <p:cNvSpPr/>
          <p:nvPr/>
        </p:nvSpPr>
        <p:spPr>
          <a:xfrm>
            <a:off x="0" y="0"/>
            <a:ext cx="12192000" cy="1357460"/>
          </a:xfrm>
          <a:prstGeom prst="rect">
            <a:avLst/>
          </a:prstGeom>
          <a:solidFill>
            <a:srgbClr val="0C5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576EA7-5B75-4D91-97FA-BC7E273DE780}"/>
              </a:ext>
            </a:extLst>
          </p:cNvPr>
          <p:cNvSpPr/>
          <p:nvPr/>
        </p:nvSpPr>
        <p:spPr>
          <a:xfrm>
            <a:off x="0" y="6539315"/>
            <a:ext cx="12192000" cy="318685"/>
          </a:xfrm>
          <a:prstGeom prst="rect">
            <a:avLst/>
          </a:prstGeom>
          <a:solidFill>
            <a:srgbClr val="0C5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05FAF-3E21-496A-9FCB-8315FDE988FB}"/>
              </a:ext>
            </a:extLst>
          </p:cNvPr>
          <p:cNvSpPr/>
          <p:nvPr/>
        </p:nvSpPr>
        <p:spPr>
          <a:xfrm>
            <a:off x="0" y="6396023"/>
            <a:ext cx="12192000" cy="115079"/>
          </a:xfrm>
          <a:prstGeom prst="rect">
            <a:avLst/>
          </a:prstGeom>
          <a:solidFill>
            <a:srgbClr val="AEA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D537DC-1174-408E-9973-23F1B8C941F1}"/>
              </a:ext>
            </a:extLst>
          </p:cNvPr>
          <p:cNvSpPr txBox="1"/>
          <p:nvPr/>
        </p:nvSpPr>
        <p:spPr>
          <a:xfrm>
            <a:off x="1100527" y="1479582"/>
            <a:ext cx="9990944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u="sng" dirty="0">
                <a:solidFill>
                  <a:srgbClr val="0C5542"/>
                </a:solidFill>
                <a:latin typeface="Franklin Gothic Demi" panose="020B0703020102020204" pitchFamily="34" charset="0"/>
              </a:rPr>
              <a:t>Interaction with Parliament</a:t>
            </a:r>
          </a:p>
          <a:p>
            <a:endParaRPr lang="en-AU" sz="2200" dirty="0">
              <a:solidFill>
                <a:srgbClr val="0C5542"/>
              </a:solidFill>
              <a:latin typeface="Franklin Gothic Book" panose="020B0503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200" b="1" dirty="0">
                <a:solidFill>
                  <a:srgbClr val="0C5542"/>
                </a:solidFill>
                <a:latin typeface="Franklin Gothic Book" panose="020B0503020102020204" pitchFamily="34" charset="0"/>
              </a:rPr>
              <a:t>Voice to present report and address a joint sitting </a:t>
            </a:r>
            <a:r>
              <a:rPr lang="en-AU" sz="2200" dirty="0">
                <a:solidFill>
                  <a:srgbClr val="0C5542"/>
                </a:solidFill>
                <a:latin typeface="Franklin Gothic Book" panose="020B0503020102020204" pitchFamily="34" charset="0"/>
              </a:rPr>
              <a:t>– Voice to present an annual report on its operations and a report on the operations of each Local First Nations Voice to a ‘joint sitting of Parliament’ each year, and one Voice Presiding Member to address the joint sitting in relation to the report/s (s 38);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200" b="1" dirty="0">
                <a:solidFill>
                  <a:srgbClr val="0C5542"/>
                </a:solidFill>
                <a:latin typeface="Franklin Gothic Book" panose="020B0503020102020204" pitchFamily="34" charset="0"/>
              </a:rPr>
              <a:t>Clerk to advise on Bills </a:t>
            </a:r>
            <a:r>
              <a:rPr lang="en-AU" sz="2200" dirty="0">
                <a:solidFill>
                  <a:srgbClr val="0C5542"/>
                </a:solidFill>
                <a:latin typeface="Franklin Gothic Book" panose="020B0503020102020204" pitchFamily="34" charset="0"/>
              </a:rPr>
              <a:t>- Clerks of both Houses to ‘give notice’ to the Voice of each Bill introduced (s 39);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200" b="1" dirty="0">
                <a:solidFill>
                  <a:srgbClr val="0C5542"/>
                </a:solidFill>
                <a:latin typeface="Franklin Gothic Book" panose="020B0503020102020204" pitchFamily="34" charset="0"/>
              </a:rPr>
              <a:t>Voice may address on Bills </a:t>
            </a:r>
            <a:r>
              <a:rPr lang="en-AU" sz="2200" dirty="0">
                <a:solidFill>
                  <a:srgbClr val="0C5542"/>
                </a:solidFill>
                <a:latin typeface="Franklin Gothic Book" panose="020B0503020102020204" pitchFamily="34" charset="0"/>
              </a:rPr>
              <a:t>- One Voice Presiding Member entitled to address either House in relation to any Bill (s 40);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200" b="1" dirty="0">
                <a:solidFill>
                  <a:srgbClr val="0C5542"/>
                </a:solidFill>
                <a:latin typeface="Franklin Gothic Book" panose="020B0503020102020204" pitchFamily="34" charset="0"/>
              </a:rPr>
              <a:t>Voice may present report </a:t>
            </a:r>
            <a:r>
              <a:rPr lang="en-AU" sz="2200" dirty="0">
                <a:solidFill>
                  <a:srgbClr val="0C5542"/>
                </a:solidFill>
                <a:latin typeface="Franklin Gothic Book" panose="020B0503020102020204" pitchFamily="34" charset="0"/>
              </a:rPr>
              <a:t>-Voice may present report to both Houses on any matter of interest to First Nations people (s 41);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200" b="1" dirty="0">
                <a:solidFill>
                  <a:srgbClr val="0C5542"/>
                </a:solidFill>
                <a:latin typeface="Franklin Gothic Book" panose="020B0503020102020204" pitchFamily="34" charset="0"/>
              </a:rPr>
              <a:t>Parliament may request report </a:t>
            </a:r>
            <a:r>
              <a:rPr lang="en-AU" sz="2200" dirty="0">
                <a:solidFill>
                  <a:srgbClr val="0C5542"/>
                </a:solidFill>
                <a:latin typeface="Franklin Gothic Book" panose="020B0503020102020204" pitchFamily="34" charset="0"/>
              </a:rPr>
              <a:t>- Speaker or President may request the Voice to provide the relevant House with a report (s 42).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200" dirty="0">
              <a:solidFill>
                <a:srgbClr val="0C5542"/>
              </a:solidFill>
              <a:latin typeface="Franklin Gothic Book" panose="020B0503020102020204" pitchFamily="34" charset="0"/>
            </a:endParaRPr>
          </a:p>
          <a:p>
            <a:endParaRPr lang="en-AU" sz="2200" dirty="0">
              <a:solidFill>
                <a:srgbClr val="0C5542"/>
              </a:solidFill>
              <a:latin typeface="Franklin Gothic Book" panose="020B0503020102020204" pitchFamily="34" charset="0"/>
            </a:endParaRPr>
          </a:p>
          <a:p>
            <a:pPr algn="ctr"/>
            <a:endParaRPr lang="en-AU" sz="2000" dirty="0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594C4DBB-8CF6-9F15-CE13-E65D6B7BB46D}"/>
              </a:ext>
            </a:extLst>
          </p:cNvPr>
          <p:cNvSpPr txBox="1">
            <a:spLocks/>
          </p:cNvSpPr>
          <p:nvPr/>
        </p:nvSpPr>
        <p:spPr>
          <a:xfrm>
            <a:off x="1227908" y="257725"/>
            <a:ext cx="9736183" cy="96413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>
                <a:solidFill>
                  <a:srgbClr val="AEA17F"/>
                </a:solidFill>
                <a:latin typeface="Franklin Gothic Heavy" panose="020B0903020102020204" pitchFamily="34" charset="0"/>
              </a:rPr>
              <a:t>First Nations Voice Act 2023</a:t>
            </a:r>
            <a:endParaRPr lang="en-AU" dirty="0">
              <a:solidFill>
                <a:srgbClr val="AEA17F"/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4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72C5FC-B319-41D2-9BED-A9D0E0C66A39}"/>
              </a:ext>
            </a:extLst>
          </p:cNvPr>
          <p:cNvSpPr/>
          <p:nvPr/>
        </p:nvSpPr>
        <p:spPr>
          <a:xfrm>
            <a:off x="0" y="0"/>
            <a:ext cx="12192000" cy="1357460"/>
          </a:xfrm>
          <a:prstGeom prst="rect">
            <a:avLst/>
          </a:prstGeom>
          <a:solidFill>
            <a:srgbClr val="0C5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576EA7-5B75-4D91-97FA-BC7E273DE780}"/>
              </a:ext>
            </a:extLst>
          </p:cNvPr>
          <p:cNvSpPr/>
          <p:nvPr/>
        </p:nvSpPr>
        <p:spPr>
          <a:xfrm>
            <a:off x="0" y="6539315"/>
            <a:ext cx="12192000" cy="318685"/>
          </a:xfrm>
          <a:prstGeom prst="rect">
            <a:avLst/>
          </a:prstGeom>
          <a:solidFill>
            <a:srgbClr val="0C5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05FAF-3E21-496A-9FCB-8315FDE988FB}"/>
              </a:ext>
            </a:extLst>
          </p:cNvPr>
          <p:cNvSpPr/>
          <p:nvPr/>
        </p:nvSpPr>
        <p:spPr>
          <a:xfrm>
            <a:off x="0" y="6396023"/>
            <a:ext cx="12192000" cy="115079"/>
          </a:xfrm>
          <a:prstGeom prst="rect">
            <a:avLst/>
          </a:prstGeom>
          <a:solidFill>
            <a:srgbClr val="AEA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D537DC-1174-408E-9973-23F1B8C941F1}"/>
              </a:ext>
            </a:extLst>
          </p:cNvPr>
          <p:cNvSpPr txBox="1"/>
          <p:nvPr/>
        </p:nvSpPr>
        <p:spPr>
          <a:xfrm>
            <a:off x="1016381" y="1889387"/>
            <a:ext cx="9990944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u="sng" dirty="0">
                <a:solidFill>
                  <a:srgbClr val="0C5542"/>
                </a:solidFill>
                <a:latin typeface="Franklin Gothic Demi" panose="020B0703020102020204" pitchFamily="34" charset="0"/>
              </a:rPr>
              <a:t>Procedural considerations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200" dirty="0">
              <a:solidFill>
                <a:srgbClr val="0C5542"/>
              </a:solidFill>
              <a:latin typeface="Franklin Gothic Book" panose="020B0503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rgbClr val="0C5542"/>
                </a:solidFill>
                <a:latin typeface="Franklin Gothic Book" panose="020B0503020102020204" pitchFamily="34" charset="0"/>
              </a:rPr>
              <a:t>No provisions for Joint Sittings (except for election of Senator)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200" dirty="0">
              <a:solidFill>
                <a:srgbClr val="0C5542"/>
              </a:solidFill>
              <a:latin typeface="Franklin Gothic Book" panose="020B0503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rgbClr val="0C5542"/>
                </a:solidFill>
                <a:latin typeface="Franklin Gothic Book" panose="020B0503020102020204" pitchFamily="34" charset="0"/>
              </a:rPr>
              <a:t>No provision for ‘strangers’ to enter the Chamber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200" dirty="0">
              <a:solidFill>
                <a:srgbClr val="0C5542"/>
              </a:solidFill>
              <a:latin typeface="Franklin Gothic Book" panose="020B0503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rgbClr val="0C5542"/>
                </a:solidFill>
                <a:latin typeface="Franklin Gothic Book" panose="020B0503020102020204" pitchFamily="34" charset="0"/>
              </a:rPr>
              <a:t>How and when will the Voice to Address the House?</a:t>
            </a:r>
          </a:p>
          <a:p>
            <a:endParaRPr lang="en-AU" sz="2200" dirty="0">
              <a:solidFill>
                <a:srgbClr val="0C5542"/>
              </a:solidFill>
              <a:latin typeface="Franklin Gothic Book" panose="020B0503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rgbClr val="0C5542"/>
                </a:solidFill>
                <a:latin typeface="Franklin Gothic Book" panose="020B0503020102020204" pitchFamily="34" charset="0"/>
              </a:rPr>
              <a:t>How does the Voice inform the House it wants to speak on a Bill?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200" dirty="0">
              <a:solidFill>
                <a:srgbClr val="0C5542"/>
              </a:solidFill>
              <a:latin typeface="Franklin Gothic Book" panose="020B0503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rgbClr val="0C5542"/>
                </a:solidFill>
                <a:latin typeface="Franklin Gothic Book" panose="020B0503020102020204" pitchFamily="34" charset="0"/>
              </a:rPr>
              <a:t>What impact will the Voice have on the passage of a Bill?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200" dirty="0">
              <a:solidFill>
                <a:srgbClr val="0C5542"/>
              </a:solidFill>
              <a:latin typeface="Franklin Gothic Book" panose="020B0503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rgbClr val="0C5542"/>
                </a:solidFill>
                <a:latin typeface="Franklin Gothic Book" panose="020B0503020102020204" pitchFamily="34" charset="0"/>
              </a:rPr>
              <a:t>How will the House requests reports from the Voice?</a:t>
            </a:r>
          </a:p>
          <a:p>
            <a:endParaRPr lang="en-AU" sz="2200" dirty="0">
              <a:solidFill>
                <a:srgbClr val="0C5542"/>
              </a:solidFill>
              <a:latin typeface="Franklin Gothic Book" panose="020B0503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200" dirty="0">
              <a:solidFill>
                <a:srgbClr val="0C5542"/>
              </a:solidFill>
              <a:latin typeface="Franklin Gothic Book" panose="020B0503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200" dirty="0">
              <a:solidFill>
                <a:srgbClr val="0C5542"/>
              </a:solidFill>
              <a:latin typeface="Franklin Gothic Book" panose="020B0503020102020204" pitchFamily="34" charset="0"/>
            </a:endParaRPr>
          </a:p>
          <a:p>
            <a:endParaRPr lang="en-AU" sz="2200" dirty="0">
              <a:solidFill>
                <a:srgbClr val="0C5542"/>
              </a:solidFill>
              <a:latin typeface="Franklin Gothic Book" panose="020B0503020102020204" pitchFamily="34" charset="0"/>
            </a:endParaRPr>
          </a:p>
          <a:p>
            <a:pPr algn="ctr"/>
            <a:endParaRPr lang="en-AU" sz="2000" dirty="0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594C4DBB-8CF6-9F15-CE13-E65D6B7BB46D}"/>
              </a:ext>
            </a:extLst>
          </p:cNvPr>
          <p:cNvSpPr txBox="1">
            <a:spLocks/>
          </p:cNvSpPr>
          <p:nvPr/>
        </p:nvSpPr>
        <p:spPr>
          <a:xfrm>
            <a:off x="1227908" y="257725"/>
            <a:ext cx="9736183" cy="96413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>
                <a:solidFill>
                  <a:srgbClr val="AEA17F"/>
                </a:solidFill>
                <a:latin typeface="Franklin Gothic Heavy" panose="020B0903020102020204" pitchFamily="34" charset="0"/>
              </a:rPr>
              <a:t>First Nations Voice Act 2023</a:t>
            </a:r>
            <a:endParaRPr lang="en-AU" dirty="0">
              <a:solidFill>
                <a:srgbClr val="AEA17F"/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30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72C5FC-B319-41D2-9BED-A9D0E0C66A39}"/>
              </a:ext>
            </a:extLst>
          </p:cNvPr>
          <p:cNvSpPr/>
          <p:nvPr/>
        </p:nvSpPr>
        <p:spPr>
          <a:xfrm>
            <a:off x="0" y="0"/>
            <a:ext cx="12192000" cy="1357460"/>
          </a:xfrm>
          <a:prstGeom prst="rect">
            <a:avLst/>
          </a:prstGeom>
          <a:solidFill>
            <a:srgbClr val="0C5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1FB588A-2734-4E64-92BB-7035A5C6F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8685"/>
            <a:ext cx="9144000" cy="964132"/>
          </a:xfrm>
        </p:spPr>
        <p:txBody>
          <a:bodyPr>
            <a:normAutofit fontScale="90000"/>
          </a:bodyPr>
          <a:lstStyle/>
          <a:p>
            <a:r>
              <a:rPr lang="en-AU" dirty="0">
                <a:solidFill>
                  <a:srgbClr val="AEA17F"/>
                </a:solidFill>
                <a:latin typeface="Franklin Gothic Heavy" panose="020B0903020102020204" pitchFamily="34" charset="0"/>
              </a:rPr>
              <a:t>First Nations Engagement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576EA7-5B75-4D91-97FA-BC7E273DE780}"/>
              </a:ext>
            </a:extLst>
          </p:cNvPr>
          <p:cNvSpPr/>
          <p:nvPr/>
        </p:nvSpPr>
        <p:spPr>
          <a:xfrm>
            <a:off x="0" y="6539315"/>
            <a:ext cx="12192000" cy="318685"/>
          </a:xfrm>
          <a:prstGeom prst="rect">
            <a:avLst/>
          </a:prstGeom>
          <a:solidFill>
            <a:srgbClr val="0C5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05FAF-3E21-496A-9FCB-8315FDE988FB}"/>
              </a:ext>
            </a:extLst>
          </p:cNvPr>
          <p:cNvSpPr/>
          <p:nvPr/>
        </p:nvSpPr>
        <p:spPr>
          <a:xfrm>
            <a:off x="0" y="6396023"/>
            <a:ext cx="12192000" cy="115079"/>
          </a:xfrm>
          <a:prstGeom prst="rect">
            <a:avLst/>
          </a:prstGeom>
          <a:solidFill>
            <a:srgbClr val="AEA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D537DC-1174-408E-9973-23F1B8C941F1}"/>
              </a:ext>
            </a:extLst>
          </p:cNvPr>
          <p:cNvSpPr txBox="1"/>
          <p:nvPr/>
        </p:nvSpPr>
        <p:spPr>
          <a:xfrm>
            <a:off x="981546" y="1506209"/>
            <a:ext cx="9990944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u="sng" dirty="0">
                <a:solidFill>
                  <a:srgbClr val="0C5542"/>
                </a:solidFill>
                <a:latin typeface="Franklin Gothic Demi" panose="020B0703020102020204" pitchFamily="34" charset="0"/>
              </a:rPr>
              <a:t>Commissioner for Aboriginal Engagement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200" dirty="0">
              <a:solidFill>
                <a:srgbClr val="0C5542"/>
              </a:solidFill>
              <a:latin typeface="Franklin Gothic Book" panose="020B0503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rgbClr val="0C5542"/>
                </a:solidFill>
                <a:latin typeface="Franklin Gothic Book" panose="020B0503020102020204" pitchFamily="34" charset="0"/>
              </a:rPr>
              <a:t>Commissioner established in 2007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200" dirty="0">
              <a:solidFill>
                <a:srgbClr val="0C5542"/>
              </a:solidFill>
              <a:latin typeface="Franklin Gothic Book" panose="020B0503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rgbClr val="0C5542"/>
                </a:solidFill>
                <a:latin typeface="Franklin Gothic Book" panose="020B0503020102020204" pitchFamily="34" charset="0"/>
              </a:rPr>
              <a:t>Commissioner, Dr Roger Thomas (2018-2022), invited by the Speaker to address the House on 3 December 2020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200" dirty="0">
              <a:solidFill>
                <a:srgbClr val="0C5542"/>
              </a:solidFill>
              <a:latin typeface="Franklin Gothic Book" panose="020B0503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rgbClr val="0C5542"/>
                </a:solidFill>
                <a:latin typeface="Franklin Gothic Book" panose="020B0503020102020204" pitchFamily="34" charset="0"/>
              </a:rPr>
              <a:t>Standing Orders suspended to enable to enable Dr Thomas ‘to attend and make a statement to the House regarding his work’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200" dirty="0">
              <a:solidFill>
                <a:srgbClr val="0C5542"/>
              </a:solidFill>
              <a:latin typeface="Franklin Gothic Book" panose="020B0503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rgbClr val="0C5542"/>
                </a:solidFill>
                <a:latin typeface="Franklin Gothic Book" panose="020B0503020102020204" pitchFamily="34" charset="0"/>
              </a:rPr>
              <a:t>Dr Thomas presented a report to the Speaker and addressed the House the work of his office from July 208 to November 2020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200" dirty="0">
              <a:solidFill>
                <a:srgbClr val="0C5542"/>
              </a:solidFill>
              <a:latin typeface="Franklin Gothic Book" panose="020B05030201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rgbClr val="0C5542"/>
                </a:solidFill>
                <a:latin typeface="Franklin Gothic Book" panose="020B0503020102020204" pitchFamily="34" charset="0"/>
              </a:rPr>
              <a:t>First ‘stranger’ to address the House from the floor</a:t>
            </a:r>
            <a:endParaRPr lang="en-AU" sz="2200" dirty="0">
              <a:solidFill>
                <a:srgbClr val="AEA17F"/>
              </a:solidFill>
              <a:latin typeface="Franklin Gothic Book" panose="020B0503020102020204" pitchFamily="34" charset="0"/>
            </a:endParaRPr>
          </a:p>
          <a:p>
            <a:r>
              <a:rPr lang="en-AU" sz="2200" dirty="0">
                <a:solidFill>
                  <a:srgbClr val="0C5542"/>
                </a:solidFill>
                <a:latin typeface="Franklin Gothic Book" panose="020B0503020102020204" pitchFamily="34" charset="0"/>
              </a:rPr>
              <a:t> </a:t>
            </a:r>
          </a:p>
          <a:p>
            <a:pPr algn="ctr"/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188595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metadata xmlns="http://www.objective.com/ecm/document/metadata/045F7C99810C44E794DD89BE20330DEE" version="1.0.0">
  <systemFields>
    <field name="Objective-Id">
      <value order="0">A266455</value>
    </field>
    <field name="Objective-Title">
      <value order="0">AMENDMENTS to MOTIONS</value>
    </field>
    <field name="Objective-Description">
      <value order="0"/>
    </field>
    <field name="Objective-CreationStamp">
      <value order="0">2021-09-01T02:30:48Z</value>
    </field>
    <field name="Objective-IsApproved">
      <value order="0">false</value>
    </field>
    <field name="Objective-IsPublished">
      <value order="0">false</value>
    </field>
    <field name="Objective-DatePublished">
      <value order="0"/>
    </field>
    <field name="Objective-ModificationStamp">
      <value order="0">2022-02-14T03:42:35Z</value>
    </field>
    <field name="Objective-Owner">
      <value order="0">Pegram, David</value>
    </field>
    <field name="Objective-Path">
      <value order="0">Objective Global Folder:MEMBER SUPPORT:Training &amp; Development:Members' Induction:Members Induction 2022</value>
    </field>
    <field name="Objective-Parent">
      <value order="0">Members Induction 2022</value>
    </field>
    <field name="Objective-State">
      <value order="0">Being Edited</value>
    </field>
    <field name="Objective-VersionId">
      <value order="0">vA378442</value>
    </field>
    <field name="Objective-Version">
      <value order="0">2.1</value>
    </field>
    <field name="Objective-VersionNumber">
      <value order="0">4</value>
    </field>
    <field name="Objective-VersionComment">
      <value order="0"/>
    </field>
    <field name="Objective-FileNumber">
      <value order="0">6.4.1.19</value>
    </field>
    <field name="Objective-Classification">
      <value order="0"/>
    </field>
    <field name="Objective-Caveats">
      <value order="0"/>
    </field>
  </systemFields>
  <catalogues>
    <catalogue name="HA Administration Document Type Catalogue" type="type" ori="id:cA1">
      <field name="Objective-HA Relating To Date">
        <value order="0">2021-08-31T13:30:00Z</value>
      </field>
      <field name="Objective-HA Period">
        <value order="0">FY - 2020/2021</value>
      </field>
    </catalogue>
  </catalogues>
</metadata>
</file>

<file path=customXml/itemProps1.xml><?xml version="1.0" encoding="utf-8"?>
<ds:datastoreItem xmlns:ds="http://schemas.openxmlformats.org/officeDocument/2006/customXml" ds:itemID="{5745109E-2DDF-40CB-AC2B-FF9B10C90820}">
  <ds:schemaRefs>
    <ds:schemaRef ds:uri="http://www.objective.com/ecm/document/metadata/045F7C99810C44E794DD89BE20330DE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1872</TotalTime>
  <Words>654</Words>
  <Application>Microsoft Office PowerPoint</Application>
  <PresentationFormat>Widescreen</PresentationFormat>
  <Paragraphs>88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Franklin Gothic Book</vt:lpstr>
      <vt:lpstr>Franklin Gothic Demi</vt:lpstr>
      <vt:lpstr>Franklin Gothic Heavy</vt:lpstr>
      <vt:lpstr>Office Theme</vt:lpstr>
      <vt:lpstr>PowerPoint Presentation</vt:lpstr>
      <vt:lpstr>Why South Australia?</vt:lpstr>
      <vt:lpstr>Why South Australia?</vt:lpstr>
      <vt:lpstr>First Nations Voice</vt:lpstr>
      <vt:lpstr>Aboriginal Representative Body</vt:lpstr>
      <vt:lpstr>First Nations Engagement</vt:lpstr>
      <vt:lpstr>PowerPoint Presentation</vt:lpstr>
      <vt:lpstr>PowerPoint Presentation</vt:lpstr>
      <vt:lpstr>First Nations Engagement</vt:lpstr>
      <vt:lpstr>First Nations Engagement</vt:lpstr>
      <vt:lpstr>First Nations Voice Act 2023</vt:lpstr>
      <vt:lpstr>First Nations Voice Act 2023</vt:lpstr>
      <vt:lpstr>Constitutional Recognition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AMENDMENTS</dc:title>
  <dc:creator>Pegram, David</dc:creator>
  <cp:lastModifiedBy>Hilton, Shane</cp:lastModifiedBy>
  <cp:revision>16</cp:revision>
  <dcterms:created xsi:type="dcterms:W3CDTF">2021-05-05T01:11:14Z</dcterms:created>
  <dcterms:modified xsi:type="dcterms:W3CDTF">2023-09-20T02:29:33Z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32123</vt:lpwstr>
  </property>
  <property fmtid="{D5CDD505-2E9C-101B-9397-08002B2CF9AE}" pid="3" name="Objective-Id">
    <vt:lpwstr>A266455</vt:lpwstr>
  </property>
  <property fmtid="{D5CDD505-2E9C-101B-9397-08002B2CF9AE}" pid="4" name="Objective-Title">
    <vt:lpwstr>AMENDMENTS to MOTIONS</vt:lpwstr>
  </property>
  <property fmtid="{D5CDD505-2E9C-101B-9397-08002B2CF9AE}" pid="5" name="Objective-Description">
    <vt:lpwstr/>
  </property>
  <property fmtid="{D5CDD505-2E9C-101B-9397-08002B2CF9AE}" pid="6" name="Objective-CreationStamp">
    <vt:filetime>2021-09-01T02:30:56Z</vt:filetime>
  </property>
  <property fmtid="{D5CDD505-2E9C-101B-9397-08002B2CF9AE}" pid="7" name="Objective-IsApproved">
    <vt:bool>false</vt:bool>
  </property>
  <property fmtid="{D5CDD505-2E9C-101B-9397-08002B2CF9AE}" pid="8" name="Objective-IsPublished">
    <vt:bool>false</vt:bool>
  </property>
  <property fmtid="{D5CDD505-2E9C-101B-9397-08002B2CF9AE}" pid="9" name="Objective-DatePublished">
    <vt:lpwstr/>
  </property>
  <property fmtid="{D5CDD505-2E9C-101B-9397-08002B2CF9AE}" pid="10" name="Objective-ModificationStamp">
    <vt:filetime>2022-02-14T03:42:35Z</vt:filetime>
  </property>
  <property fmtid="{D5CDD505-2E9C-101B-9397-08002B2CF9AE}" pid="11" name="Objective-Owner">
    <vt:lpwstr>Pegram, David</vt:lpwstr>
  </property>
  <property fmtid="{D5CDD505-2E9C-101B-9397-08002B2CF9AE}" pid="12" name="Objective-Path">
    <vt:lpwstr>Objective Global Folder:MEMBER SUPPORT:Training &amp; Development:Members' Induction:Members Induction 2022:</vt:lpwstr>
  </property>
  <property fmtid="{D5CDD505-2E9C-101B-9397-08002B2CF9AE}" pid="13" name="Objective-Parent">
    <vt:lpwstr>Members Induction 2022</vt:lpwstr>
  </property>
  <property fmtid="{D5CDD505-2E9C-101B-9397-08002B2CF9AE}" pid="14" name="Objective-State">
    <vt:lpwstr>Being Edited</vt:lpwstr>
  </property>
  <property fmtid="{D5CDD505-2E9C-101B-9397-08002B2CF9AE}" pid="15" name="Objective-VersionId">
    <vt:lpwstr>vA378442</vt:lpwstr>
  </property>
  <property fmtid="{D5CDD505-2E9C-101B-9397-08002B2CF9AE}" pid="16" name="Objective-Version">
    <vt:lpwstr>2.1</vt:lpwstr>
  </property>
  <property fmtid="{D5CDD505-2E9C-101B-9397-08002B2CF9AE}" pid="17" name="Objective-VersionNumber">
    <vt:r8>4</vt:r8>
  </property>
  <property fmtid="{D5CDD505-2E9C-101B-9397-08002B2CF9AE}" pid="18" name="Objective-VersionComment">
    <vt:lpwstr/>
  </property>
  <property fmtid="{D5CDD505-2E9C-101B-9397-08002B2CF9AE}" pid="19" name="Objective-FileNumber">
    <vt:lpwstr>6.4.1.19</vt:lpwstr>
  </property>
  <property fmtid="{D5CDD505-2E9C-101B-9397-08002B2CF9AE}" pid="20" name="Objective-Classification">
    <vt:lpwstr>[Inherited - none]</vt:lpwstr>
  </property>
  <property fmtid="{D5CDD505-2E9C-101B-9397-08002B2CF9AE}" pid="21" name="Objective-Caveats">
    <vt:lpwstr/>
  </property>
  <property fmtid="{D5CDD505-2E9C-101B-9397-08002B2CF9AE}" pid="22" name="Objective-HA Relating To Date">
    <vt:filetime>2021-08-31T13:30:00Z</vt:filetime>
  </property>
  <property fmtid="{D5CDD505-2E9C-101B-9397-08002B2CF9AE}" pid="23" name="Objective-HA Period">
    <vt:lpwstr>FY - 2020/2021</vt:lpwstr>
  </property>
  <property fmtid="{D5CDD505-2E9C-101B-9397-08002B2CF9AE}" pid="24" name="Objective-Comment">
    <vt:lpwstr/>
  </property>
</Properties>
</file>