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4F665-6F84-4417-B5D2-648F9ED815B1}" v="170" dt="2023-09-27T02:43:34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Wheatley" userId="52d64c6c-6258-4642-8ae1-0dbdf4794de5" providerId="ADAL" clId="{BC34F665-6F84-4417-B5D2-648F9ED815B1}"/>
    <pc:docChg chg="custSel addSld delSld modSld sldOrd">
      <pc:chgData name="Erin Wheatley" userId="52d64c6c-6258-4642-8ae1-0dbdf4794de5" providerId="ADAL" clId="{BC34F665-6F84-4417-B5D2-648F9ED815B1}" dt="2023-09-27T02:59:40.426" v="1157" actId="1076"/>
      <pc:docMkLst>
        <pc:docMk/>
      </pc:docMkLst>
      <pc:sldChg chg="modSp mod">
        <pc:chgData name="Erin Wheatley" userId="52d64c6c-6258-4642-8ae1-0dbdf4794de5" providerId="ADAL" clId="{BC34F665-6F84-4417-B5D2-648F9ED815B1}" dt="2023-09-27T02:56:28.239" v="1143" actId="1076"/>
        <pc:sldMkLst>
          <pc:docMk/>
          <pc:sldMk cId="3848276743" sldId="256"/>
        </pc:sldMkLst>
        <pc:spChg chg="mod">
          <ac:chgData name="Erin Wheatley" userId="52d64c6c-6258-4642-8ae1-0dbdf4794de5" providerId="ADAL" clId="{BC34F665-6F84-4417-B5D2-648F9ED815B1}" dt="2023-09-27T02:56:09.331" v="1140" actId="1076"/>
          <ac:spMkLst>
            <pc:docMk/>
            <pc:sldMk cId="3848276743" sldId="256"/>
            <ac:spMk id="2" creationId="{6F56F2CD-398F-79D6-0754-C25D604E13B0}"/>
          </ac:spMkLst>
        </pc:spChg>
        <pc:spChg chg="mod">
          <ac:chgData name="Erin Wheatley" userId="52d64c6c-6258-4642-8ae1-0dbdf4794de5" providerId="ADAL" clId="{BC34F665-6F84-4417-B5D2-648F9ED815B1}" dt="2023-09-27T02:56:28.239" v="1143" actId="1076"/>
          <ac:spMkLst>
            <pc:docMk/>
            <pc:sldMk cId="3848276743" sldId="256"/>
            <ac:spMk id="3" creationId="{510A244C-757A-DA4B-AFF8-2416F1B59C30}"/>
          </ac:spMkLst>
        </pc:spChg>
        <pc:spChg chg="mod">
          <ac:chgData name="Erin Wheatley" userId="52d64c6c-6258-4642-8ae1-0dbdf4794de5" providerId="ADAL" clId="{BC34F665-6F84-4417-B5D2-648F9ED815B1}" dt="2023-09-27T02:55:19.588" v="1136" actId="14100"/>
          <ac:spMkLst>
            <pc:docMk/>
            <pc:sldMk cId="3848276743" sldId="256"/>
            <ac:spMk id="8" creationId="{BC143CA2-3318-6CC7-E472-97C798550F77}"/>
          </ac:spMkLst>
        </pc:spChg>
        <pc:picChg chg="mod">
          <ac:chgData name="Erin Wheatley" userId="52d64c6c-6258-4642-8ae1-0dbdf4794de5" providerId="ADAL" clId="{BC34F665-6F84-4417-B5D2-648F9ED815B1}" dt="2023-09-27T02:55:48.850" v="1137" actId="14100"/>
          <ac:picMkLst>
            <pc:docMk/>
            <pc:sldMk cId="3848276743" sldId="256"/>
            <ac:picMk id="5" creationId="{1BDDD128-37BE-EC81-0F78-A785DE739301}"/>
          </ac:picMkLst>
        </pc:picChg>
        <pc:picChg chg="mod">
          <ac:chgData name="Erin Wheatley" userId="52d64c6c-6258-4642-8ae1-0dbdf4794de5" providerId="ADAL" clId="{BC34F665-6F84-4417-B5D2-648F9ED815B1}" dt="2023-09-27T02:56:20.251" v="1142" actId="1076"/>
          <ac:picMkLst>
            <pc:docMk/>
            <pc:sldMk cId="3848276743" sldId="256"/>
            <ac:picMk id="22" creationId="{1C69EDAA-B7AC-BFBE-6DEE-93C84C954024}"/>
          </ac:picMkLst>
        </pc:picChg>
        <pc:picChg chg="mod">
          <ac:chgData name="Erin Wheatley" userId="52d64c6c-6258-4642-8ae1-0dbdf4794de5" providerId="ADAL" clId="{BC34F665-6F84-4417-B5D2-648F9ED815B1}" dt="2023-09-27T02:55:55.515" v="1138" actId="1076"/>
          <ac:picMkLst>
            <pc:docMk/>
            <pc:sldMk cId="3848276743" sldId="256"/>
            <ac:picMk id="24" creationId="{C261E2B1-EEFC-6D5B-0B66-5EACF4B5ECE6}"/>
          </ac:picMkLst>
        </pc:picChg>
      </pc:sldChg>
      <pc:sldChg chg="del">
        <pc:chgData name="Erin Wheatley" userId="52d64c6c-6258-4642-8ae1-0dbdf4794de5" providerId="ADAL" clId="{BC34F665-6F84-4417-B5D2-648F9ED815B1}" dt="2023-09-26T11:28:02.565" v="417" actId="2696"/>
        <pc:sldMkLst>
          <pc:docMk/>
          <pc:sldMk cId="1152858979" sldId="257"/>
        </pc:sldMkLst>
      </pc:sldChg>
      <pc:sldChg chg="delSp modSp mod ord">
        <pc:chgData name="Erin Wheatley" userId="52d64c6c-6258-4642-8ae1-0dbdf4794de5" providerId="ADAL" clId="{BC34F665-6F84-4417-B5D2-648F9ED815B1}" dt="2023-09-27T02:58:34.736" v="1153" actId="14100"/>
        <pc:sldMkLst>
          <pc:docMk/>
          <pc:sldMk cId="2541425461" sldId="258"/>
        </pc:sldMkLst>
        <pc:spChg chg="mod">
          <ac:chgData name="Erin Wheatley" userId="52d64c6c-6258-4642-8ae1-0dbdf4794de5" providerId="ADAL" clId="{BC34F665-6F84-4417-B5D2-648F9ED815B1}" dt="2023-09-27T02:58:34.736" v="1153" actId="14100"/>
          <ac:spMkLst>
            <pc:docMk/>
            <pc:sldMk cId="2541425461" sldId="258"/>
            <ac:spMk id="10" creationId="{28425BAB-A7B5-8916-AEA6-1F6667431F1B}"/>
          </ac:spMkLst>
        </pc:spChg>
        <pc:picChg chg="mod">
          <ac:chgData name="Erin Wheatley" userId="52d64c6c-6258-4642-8ae1-0dbdf4794de5" providerId="ADAL" clId="{BC34F665-6F84-4417-B5D2-648F9ED815B1}" dt="2023-09-27T02:10:22.587" v="927" actId="1076"/>
          <ac:picMkLst>
            <pc:docMk/>
            <pc:sldMk cId="2541425461" sldId="258"/>
            <ac:picMk id="6" creationId="{D61AAB80-70D8-48B0-953C-41346FD99969}"/>
          </ac:picMkLst>
        </pc:picChg>
        <pc:picChg chg="del">
          <ac:chgData name="Erin Wheatley" userId="52d64c6c-6258-4642-8ae1-0dbdf4794de5" providerId="ADAL" clId="{BC34F665-6F84-4417-B5D2-648F9ED815B1}" dt="2023-09-27T02:10:12.764" v="925" actId="478"/>
          <ac:picMkLst>
            <pc:docMk/>
            <pc:sldMk cId="2541425461" sldId="258"/>
            <ac:picMk id="9" creationId="{58844817-1142-AC44-AD95-B30EE7E9CB85}"/>
          </ac:picMkLst>
        </pc:picChg>
      </pc:sldChg>
      <pc:sldChg chg="addSp delSp modSp mod">
        <pc:chgData name="Erin Wheatley" userId="52d64c6c-6258-4642-8ae1-0dbdf4794de5" providerId="ADAL" clId="{BC34F665-6F84-4417-B5D2-648F9ED815B1}" dt="2023-09-27T02:36:20.997" v="1061" actId="14100"/>
        <pc:sldMkLst>
          <pc:docMk/>
          <pc:sldMk cId="3859112165" sldId="259"/>
        </pc:sldMkLst>
        <pc:spChg chg="mod">
          <ac:chgData name="Erin Wheatley" userId="52d64c6c-6258-4642-8ae1-0dbdf4794de5" providerId="ADAL" clId="{BC34F665-6F84-4417-B5D2-648F9ED815B1}" dt="2023-09-27T02:36:11.136" v="1059" actId="115"/>
          <ac:spMkLst>
            <pc:docMk/>
            <pc:sldMk cId="3859112165" sldId="259"/>
            <ac:spMk id="2" creationId="{6F56F2CD-398F-79D6-0754-C25D604E13B0}"/>
          </ac:spMkLst>
        </pc:spChg>
        <pc:spChg chg="mod">
          <ac:chgData name="Erin Wheatley" userId="52d64c6c-6258-4642-8ae1-0dbdf4794de5" providerId="ADAL" clId="{BC34F665-6F84-4417-B5D2-648F9ED815B1}" dt="2023-09-26T10:19:18.333" v="201" actId="1076"/>
          <ac:spMkLst>
            <pc:docMk/>
            <pc:sldMk cId="3859112165" sldId="259"/>
            <ac:spMk id="3" creationId="{510A244C-757A-DA4B-AFF8-2416F1B59C30}"/>
          </ac:spMkLst>
        </pc:spChg>
        <pc:spChg chg="add del mod">
          <ac:chgData name="Erin Wheatley" userId="52d64c6c-6258-4642-8ae1-0dbdf4794de5" providerId="ADAL" clId="{BC34F665-6F84-4417-B5D2-648F9ED815B1}" dt="2023-09-26T10:12:36.495" v="159"/>
          <ac:spMkLst>
            <pc:docMk/>
            <pc:sldMk cId="3859112165" sldId="259"/>
            <ac:spMk id="7" creationId="{6E03FF27-F86C-3CDC-A0B0-4BBBF8D111CC}"/>
          </ac:spMkLst>
        </pc:spChg>
        <pc:graphicFrameChg chg="add mod">
          <ac:chgData name="Erin Wheatley" userId="52d64c6c-6258-4642-8ae1-0dbdf4794de5" providerId="ADAL" clId="{BC34F665-6F84-4417-B5D2-648F9ED815B1}" dt="2023-09-26T13:14:42.566" v="419" actId="14100"/>
          <ac:graphicFrameMkLst>
            <pc:docMk/>
            <pc:sldMk cId="3859112165" sldId="259"/>
            <ac:graphicFrameMk id="6" creationId="{00000000-0008-0000-0000-000007000000}"/>
          </ac:graphicFrameMkLst>
        </pc:graphicFrameChg>
        <pc:graphicFrameChg chg="add del mod">
          <ac:chgData name="Erin Wheatley" userId="52d64c6c-6258-4642-8ae1-0dbdf4794de5" providerId="ADAL" clId="{BC34F665-6F84-4417-B5D2-648F9ED815B1}" dt="2023-09-26T10:39:48.909" v="262" actId="478"/>
          <ac:graphicFrameMkLst>
            <pc:docMk/>
            <pc:sldMk cId="3859112165" sldId="259"/>
            <ac:graphicFrameMk id="8" creationId="{00000000-0008-0000-0000-000004000000}"/>
          </ac:graphicFrameMkLst>
        </pc:graphicFrameChg>
        <pc:graphicFrameChg chg="add del mod">
          <ac:chgData name="Erin Wheatley" userId="52d64c6c-6258-4642-8ae1-0dbdf4794de5" providerId="ADAL" clId="{BC34F665-6F84-4417-B5D2-648F9ED815B1}" dt="2023-09-26T10:39:56.800" v="263" actId="478"/>
          <ac:graphicFrameMkLst>
            <pc:docMk/>
            <pc:sldMk cId="3859112165" sldId="259"/>
            <ac:graphicFrameMk id="9" creationId="{00000000-0008-0000-0000-000002000000}"/>
          </ac:graphicFrameMkLst>
        </pc:graphicFrameChg>
        <pc:graphicFrameChg chg="add mod">
          <ac:chgData name="Erin Wheatley" userId="52d64c6c-6258-4642-8ae1-0dbdf4794de5" providerId="ADAL" clId="{BC34F665-6F84-4417-B5D2-648F9ED815B1}" dt="2023-09-27T02:36:20.997" v="1061" actId="14100"/>
          <ac:graphicFrameMkLst>
            <pc:docMk/>
            <pc:sldMk cId="3859112165" sldId="259"/>
            <ac:graphicFrameMk id="10" creationId="{1444404A-09C3-1F0A-A21F-34A595FFCA98}"/>
          </ac:graphicFrameMkLst>
        </pc:graphicFrameChg>
        <pc:graphicFrameChg chg="add mod">
          <ac:chgData name="Erin Wheatley" userId="52d64c6c-6258-4642-8ae1-0dbdf4794de5" providerId="ADAL" clId="{BC34F665-6F84-4417-B5D2-648F9ED815B1}" dt="2023-09-27T02:36:17.746" v="1060" actId="14100"/>
          <ac:graphicFrameMkLst>
            <pc:docMk/>
            <pc:sldMk cId="3859112165" sldId="259"/>
            <ac:graphicFrameMk id="11" creationId="{80CBC178-6EEF-035C-2BE1-95AD84BA2C62}"/>
          </ac:graphicFrameMkLst>
        </pc:graphicFrameChg>
        <pc:picChg chg="add mod">
          <ac:chgData name="Erin Wheatley" userId="52d64c6c-6258-4642-8ae1-0dbdf4794de5" providerId="ADAL" clId="{BC34F665-6F84-4417-B5D2-648F9ED815B1}" dt="2023-09-26T10:13:56.058" v="166" actId="14861"/>
          <ac:picMkLst>
            <pc:docMk/>
            <pc:sldMk cId="3859112165" sldId="259"/>
            <ac:picMk id="4" creationId="{5C2C8660-7899-1990-B025-362EEC8E1DB8}"/>
          </ac:picMkLst>
        </pc:picChg>
        <pc:picChg chg="mod">
          <ac:chgData name="Erin Wheatley" userId="52d64c6c-6258-4642-8ae1-0dbdf4794de5" providerId="ADAL" clId="{BC34F665-6F84-4417-B5D2-648F9ED815B1}" dt="2023-09-26T10:17:34.167" v="172" actId="14100"/>
          <ac:picMkLst>
            <pc:docMk/>
            <pc:sldMk cId="3859112165" sldId="259"/>
            <ac:picMk id="5" creationId="{1BDDD128-37BE-EC81-0F78-A785DE739301}"/>
          </ac:picMkLst>
        </pc:picChg>
      </pc:sldChg>
      <pc:sldChg chg="addSp delSp modSp mod">
        <pc:chgData name="Erin Wheatley" userId="52d64c6c-6258-4642-8ae1-0dbdf4794de5" providerId="ADAL" clId="{BC34F665-6F84-4417-B5D2-648F9ED815B1}" dt="2023-09-27T02:59:40.426" v="1157" actId="1076"/>
        <pc:sldMkLst>
          <pc:docMk/>
          <pc:sldMk cId="4077960113" sldId="260"/>
        </pc:sldMkLst>
        <pc:spChg chg="mod">
          <ac:chgData name="Erin Wheatley" userId="52d64c6c-6258-4642-8ae1-0dbdf4794de5" providerId="ADAL" clId="{BC34F665-6F84-4417-B5D2-648F9ED815B1}" dt="2023-09-27T02:36:02.415" v="1058" actId="115"/>
          <ac:spMkLst>
            <pc:docMk/>
            <pc:sldMk cId="4077960113" sldId="260"/>
            <ac:spMk id="2" creationId="{6F56F2CD-398F-79D6-0754-C25D604E13B0}"/>
          </ac:spMkLst>
        </pc:spChg>
        <pc:spChg chg="del mod">
          <ac:chgData name="Erin Wheatley" userId="52d64c6c-6258-4642-8ae1-0dbdf4794de5" providerId="ADAL" clId="{BC34F665-6F84-4417-B5D2-648F9ED815B1}" dt="2023-09-27T02:17:12.504" v="1025" actId="478"/>
          <ac:spMkLst>
            <pc:docMk/>
            <pc:sldMk cId="4077960113" sldId="260"/>
            <ac:spMk id="3" creationId="{510A244C-757A-DA4B-AFF8-2416F1B59C30}"/>
          </ac:spMkLst>
        </pc:spChg>
        <pc:spChg chg="add mod">
          <ac:chgData name="Erin Wheatley" userId="52d64c6c-6258-4642-8ae1-0dbdf4794de5" providerId="ADAL" clId="{BC34F665-6F84-4417-B5D2-648F9ED815B1}" dt="2023-09-27T02:59:40.426" v="1157" actId="1076"/>
          <ac:spMkLst>
            <pc:docMk/>
            <pc:sldMk cId="4077960113" sldId="260"/>
            <ac:spMk id="6" creationId="{1ACE2260-D1EB-7D26-534A-9DB18F0D40A9}"/>
          </ac:spMkLst>
        </pc:spChg>
        <pc:spChg chg="add del mod">
          <ac:chgData name="Erin Wheatley" userId="52d64c6c-6258-4642-8ae1-0dbdf4794de5" providerId="ADAL" clId="{BC34F665-6F84-4417-B5D2-648F9ED815B1}" dt="2023-09-27T02:57:17.472" v="1148"/>
          <ac:spMkLst>
            <pc:docMk/>
            <pc:sldMk cId="4077960113" sldId="260"/>
            <ac:spMk id="8" creationId="{B00442BC-20C1-4EF3-8D6E-AED4A63132F8}"/>
          </ac:spMkLst>
        </pc:spChg>
        <pc:graphicFrameChg chg="add del mod">
          <ac:chgData name="Erin Wheatley" userId="52d64c6c-6258-4642-8ae1-0dbdf4794de5" providerId="ADAL" clId="{BC34F665-6F84-4417-B5D2-648F9ED815B1}" dt="2023-09-26T10:40:46.944" v="270" actId="478"/>
          <ac:graphicFrameMkLst>
            <pc:docMk/>
            <pc:sldMk cId="4077960113" sldId="260"/>
            <ac:graphicFrameMk id="4" creationId="{00000000-0008-0000-0100-00001E000000}"/>
          </ac:graphicFrameMkLst>
        </pc:graphicFrameChg>
        <pc:graphicFrameChg chg="add del mod">
          <ac:chgData name="Erin Wheatley" userId="52d64c6c-6258-4642-8ae1-0dbdf4794de5" providerId="ADAL" clId="{BC34F665-6F84-4417-B5D2-648F9ED815B1}" dt="2023-09-26T10:40:44.408" v="268" actId="478"/>
          <ac:graphicFrameMkLst>
            <pc:docMk/>
            <pc:sldMk cId="4077960113" sldId="260"/>
            <ac:graphicFrameMk id="6" creationId="{00000000-0008-0000-0200-000023000000}"/>
          </ac:graphicFrameMkLst>
        </pc:graphicFrameChg>
        <pc:graphicFrameChg chg="add del mod modGraphic">
          <ac:chgData name="Erin Wheatley" userId="52d64c6c-6258-4642-8ae1-0dbdf4794de5" providerId="ADAL" clId="{BC34F665-6F84-4417-B5D2-648F9ED815B1}" dt="2023-09-27T02:16:43.031" v="1016" actId="478"/>
          <ac:graphicFrameMkLst>
            <pc:docMk/>
            <pc:sldMk cId="4077960113" sldId="260"/>
            <ac:graphicFrameMk id="7" creationId="{9547B1BD-BACA-094A-669C-4499DDA18B1D}"/>
          </ac:graphicFrameMkLst>
        </pc:graphicFrameChg>
        <pc:picChg chg="add mod">
          <ac:chgData name="Erin Wheatley" userId="52d64c6c-6258-4642-8ae1-0dbdf4794de5" providerId="ADAL" clId="{BC34F665-6F84-4417-B5D2-648F9ED815B1}" dt="2023-09-27T02:59:17.285" v="1156" actId="1076"/>
          <ac:picMkLst>
            <pc:docMk/>
            <pc:sldMk cId="4077960113" sldId="260"/>
            <ac:picMk id="4" creationId="{DD10718F-AADD-4300-85D8-4C62B46DB7C7}"/>
          </ac:picMkLst>
        </pc:picChg>
        <pc:picChg chg="mod">
          <ac:chgData name="Erin Wheatley" userId="52d64c6c-6258-4642-8ae1-0dbdf4794de5" providerId="ADAL" clId="{BC34F665-6F84-4417-B5D2-648F9ED815B1}" dt="2023-09-27T02:34:34.069" v="1045" actId="14100"/>
          <ac:picMkLst>
            <pc:docMk/>
            <pc:sldMk cId="4077960113" sldId="260"/>
            <ac:picMk id="5" creationId="{1BDDD128-37BE-EC81-0F78-A785DE739301}"/>
          </ac:picMkLst>
        </pc:picChg>
        <pc:picChg chg="add del mod">
          <ac:chgData name="Erin Wheatley" userId="52d64c6c-6258-4642-8ae1-0dbdf4794de5" providerId="ADAL" clId="{BC34F665-6F84-4417-B5D2-648F9ED815B1}" dt="2023-09-27T02:17:03.115" v="1023" actId="478"/>
          <ac:picMkLst>
            <pc:docMk/>
            <pc:sldMk cId="4077960113" sldId="260"/>
            <ac:picMk id="1026" creationId="{7D7F1A00-DFBE-FBC0-3D7A-CB76CF64DD4D}"/>
          </ac:picMkLst>
        </pc:picChg>
      </pc:sldChg>
      <pc:sldChg chg="new del">
        <pc:chgData name="Erin Wheatley" userId="52d64c6c-6258-4642-8ae1-0dbdf4794de5" providerId="ADAL" clId="{BC34F665-6F84-4417-B5D2-648F9ED815B1}" dt="2023-09-27T02:43:36.741" v="1064" actId="47"/>
        <pc:sldMkLst>
          <pc:docMk/>
          <pc:sldMk cId="873873329" sldId="261"/>
        </pc:sldMkLst>
      </pc:sldChg>
      <pc:sldChg chg="modSp new del mod">
        <pc:chgData name="Erin Wheatley" userId="52d64c6c-6258-4642-8ae1-0dbdf4794de5" providerId="ADAL" clId="{BC34F665-6F84-4417-B5D2-648F9ED815B1}" dt="2023-09-27T02:10:03.828" v="924" actId="47"/>
        <pc:sldMkLst>
          <pc:docMk/>
          <pc:sldMk cId="3106369987" sldId="261"/>
        </pc:sldMkLst>
        <pc:spChg chg="mod">
          <ac:chgData name="Erin Wheatley" userId="52d64c6c-6258-4642-8ae1-0dbdf4794de5" providerId="ADAL" clId="{BC34F665-6F84-4417-B5D2-648F9ED815B1}" dt="2023-09-26T14:52:36.406" v="472" actId="255"/>
          <ac:spMkLst>
            <pc:docMk/>
            <pc:sldMk cId="3106369987" sldId="261"/>
            <ac:spMk id="2" creationId="{7BB9456A-7289-F302-CC3E-E7982BD89099}"/>
          </ac:spMkLst>
        </pc:spChg>
        <pc:spChg chg="mod">
          <ac:chgData name="Erin Wheatley" userId="52d64c6c-6258-4642-8ae1-0dbdf4794de5" providerId="ADAL" clId="{BC34F665-6F84-4417-B5D2-648F9ED815B1}" dt="2023-09-26T15:41:18.986" v="923" actId="20577"/>
          <ac:spMkLst>
            <pc:docMk/>
            <pc:sldMk cId="3106369987" sldId="261"/>
            <ac:spMk id="3" creationId="{48E02D31-0C7D-54CC-B077-9844DA4D955C}"/>
          </ac:spMkLst>
        </pc:spChg>
      </pc:sldChg>
      <pc:sldChg chg="modSp add mod">
        <pc:chgData name="Erin Wheatley" userId="52d64c6c-6258-4642-8ae1-0dbdf4794de5" providerId="ADAL" clId="{BC34F665-6F84-4417-B5D2-648F9ED815B1}" dt="2023-09-27T02:57:42.244" v="1149" actId="115"/>
        <pc:sldMkLst>
          <pc:docMk/>
          <pc:sldMk cId="3106369987" sldId="262"/>
        </pc:sldMkLst>
        <pc:spChg chg="mod">
          <ac:chgData name="Erin Wheatley" userId="52d64c6c-6258-4642-8ae1-0dbdf4794de5" providerId="ADAL" clId="{BC34F665-6F84-4417-B5D2-648F9ED815B1}" dt="2023-09-27T02:57:42.244" v="1149" actId="115"/>
          <ac:spMkLst>
            <pc:docMk/>
            <pc:sldMk cId="3106369987" sldId="262"/>
            <ac:spMk id="2" creationId="{7BB9456A-7289-F302-CC3E-E7982BD89099}"/>
          </ac:spMkLst>
        </pc:spChg>
        <pc:spChg chg="mod">
          <ac:chgData name="Erin Wheatley" userId="52d64c6c-6258-4642-8ae1-0dbdf4794de5" providerId="ADAL" clId="{BC34F665-6F84-4417-B5D2-648F9ED815B1}" dt="2023-09-27T02:44:26.259" v="1135" actId="20577"/>
          <ac:spMkLst>
            <pc:docMk/>
            <pc:sldMk cId="3106369987" sldId="262"/>
            <ac:spMk id="3" creationId="{48E02D31-0C7D-54CC-B077-9844DA4D95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975049543358202E-2"/>
          <c:y val="0.10510150386533169"/>
          <c:w val="0.89937067586068131"/>
          <c:h val="0.79229666297728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'Sitting stats - Sept ''23'!$A$45</c:f>
              <c:strCache>
                <c:ptCount val="1"/>
                <c:pt idx="0">
                  <c:v>Matters of Public Interest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'Sitting stats - Sept ''23'!$B$44:$C$44</c:f>
              <c:strCache>
                <c:ptCount val="2"/>
                <c:pt idx="0">
                  <c:v>40th Parliament - Sept 2019</c:v>
                </c:pt>
                <c:pt idx="1">
                  <c:v>41st Parliament - Sept 2023</c:v>
                </c:pt>
              </c:strCache>
            </c:strRef>
          </c:cat>
          <c:val>
            <c:numRef>
              <c:f>'Sitting stats - Sept ''23'!$B$45:$C$45</c:f>
              <c:numCache>
                <c:formatCode>General</c:formatCode>
                <c:ptCount val="2"/>
                <c:pt idx="0">
                  <c:v>48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D-4BEA-9A2C-582BF542F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02703744"/>
        <c:axId val="502711616"/>
      </c:barChart>
      <c:catAx>
        <c:axId val="5027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11616"/>
        <c:crosses val="autoZero"/>
        <c:auto val="1"/>
        <c:lblAlgn val="ctr"/>
        <c:lblOffset val="100"/>
        <c:noMultiLvlLbl val="0"/>
      </c:catAx>
      <c:valAx>
        <c:axId val="502711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0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LA Committee Members – 40th</a:t>
            </a:r>
          </a:p>
        </c:rich>
      </c:tx>
      <c:layout>
        <c:manualLayout>
          <c:xMode val="edge"/>
          <c:yMode val="edge"/>
          <c:x val="0.22949104852487656"/>
          <c:y val="2.7303754266211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2051367863042E-2"/>
          <c:y val="0.23651895048955057"/>
          <c:w val="0.94155897398140265"/>
          <c:h val="0.75893042379941411"/>
        </c:manualLayout>
      </c:layout>
      <c:pie3DChart>
        <c:varyColors val="1"/>
        <c:ser>
          <c:idx val="0"/>
          <c:order val="0"/>
          <c:spPr>
            <a:solidFill>
              <a:srgbClr val="FF0000">
                <a:alpha val="90000"/>
              </a:srgbClr>
            </a:solidFill>
          </c:spPr>
          <c:dPt>
            <c:idx val="0"/>
            <c:bubble3D val="0"/>
            <c:spPr>
              <a:solidFill>
                <a:srgbClr val="FF0000">
                  <a:alpha val="90000"/>
                </a:srgb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94-487B-BFF4-EA52F48152F8}"/>
              </c:ext>
            </c:extLst>
          </c:dPt>
          <c:dPt>
            <c:idx val="1"/>
            <c:bubble3D val="0"/>
            <c:spPr>
              <a:solidFill>
                <a:srgbClr val="00B050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94-487B-BFF4-EA52F48152F8}"/>
              </c:ext>
            </c:extLst>
          </c:dPt>
          <c:dLbls>
            <c:dLbl>
              <c:idx val="0"/>
              <c:layout>
                <c:manualLayout>
                  <c:x val="9.9337489063866913E-2"/>
                  <c:y val="-9.37379702537182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2F3AE0D-67C6-4719-9FB4-63134AA4B991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13601AE8-B042-4455-9912-74824CEC7012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 w="12700" cap="flat" cmpd="sng" algn="ctr">
                  <a:solidFill>
                    <a:sysClr val="windowText" lastClr="000000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94-487B-BFF4-EA52F48152F8}"/>
                </c:ext>
              </c:extLst>
            </c:dLbl>
            <c:dLbl>
              <c:idx val="1"/>
              <c:layout>
                <c:manualLayout>
                  <c:x val="-7.6697725284339477E-2"/>
                  <c:y val="6.342228054826477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F6C08F6-52B9-4C35-A8F4-749C7F0489FD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AEC4E4FF-9F6C-41C1-9337-7CB1FD7C517A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 w="12700" cap="flat" cmpd="sng" algn="ctr">
                  <a:solidFill>
                    <a:sysClr val="windowText" lastClr="000000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94-487B-BFF4-EA52F48152F8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'Comm Membership 40th Aug 2020'!$D$51:$E$51</c:f>
              <c:strCache>
                <c:ptCount val="2"/>
                <c:pt idx="0">
                  <c:v>Government</c:v>
                </c:pt>
                <c:pt idx="1">
                  <c:v>Opposition </c:v>
                </c:pt>
              </c:strCache>
            </c:strRef>
          </c:cat>
          <c:val>
            <c:numRef>
              <c:f>'Comm Membership 40th Aug 2020'!$D$52:$E$52</c:f>
              <c:numCache>
                <c:formatCode>0%</c:formatCode>
                <c:ptCount val="2"/>
                <c:pt idx="0">
                  <c:v>0.54545454545454541</c:v>
                </c:pt>
                <c:pt idx="1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94-487B-BFF4-EA52F48152F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LA Committee Members – 41st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0000">
                <a:alpha val="90000"/>
              </a:srgbClr>
            </a:solidFill>
          </c:spPr>
          <c:dPt>
            <c:idx val="0"/>
            <c:bubble3D val="0"/>
            <c:explosion val="3"/>
            <c:spPr>
              <a:solidFill>
                <a:srgbClr val="FF0000">
                  <a:alpha val="90000"/>
                </a:srgb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D3-4528-BA4B-979F88797D18}"/>
              </c:ext>
            </c:extLst>
          </c:dPt>
          <c:dPt>
            <c:idx val="1"/>
            <c:bubble3D val="0"/>
            <c:spPr>
              <a:solidFill>
                <a:srgbClr val="00B050">
                  <a:alpha val="90000"/>
                </a:srgb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D3-4528-BA4B-979F88797D18}"/>
              </c:ext>
            </c:extLst>
          </c:dPt>
          <c:dLbls>
            <c:dLbl>
              <c:idx val="0"/>
              <c:layout>
                <c:manualLayout>
                  <c:x val="9.9337489063866913E-2"/>
                  <c:y val="-9.37379702537182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2F3AE0D-67C6-4719-9FB4-63134AA4B991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13601AE8-B042-4455-9912-74824CEC7012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 w="12700" cap="flat" cmpd="sng" algn="ctr">
                  <a:solidFill>
                    <a:sysClr val="windowText" lastClr="000000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D3-4528-BA4B-979F88797D18}"/>
                </c:ext>
              </c:extLst>
            </c:dLbl>
            <c:dLbl>
              <c:idx val="1"/>
              <c:layout>
                <c:manualLayout>
                  <c:x val="-7.6697725284339477E-2"/>
                  <c:y val="6.342228054826477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F6C08F6-52B9-4C35-A8F4-749C7F0489FD}" type="CATEGORYNAM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AEC4E4FF-9F6C-41C1-9337-7CB1FD7C517A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 w="12700" cap="flat" cmpd="sng" algn="ctr">
                  <a:solidFill>
                    <a:sysClr val="windowText" lastClr="000000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D3-4528-BA4B-979F88797D18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'Comm Membership 41st Current'!$D$51:$E$51</c:f>
              <c:strCache>
                <c:ptCount val="2"/>
                <c:pt idx="0">
                  <c:v>Government</c:v>
                </c:pt>
                <c:pt idx="1">
                  <c:v>Opposition </c:v>
                </c:pt>
              </c:strCache>
            </c:strRef>
          </c:cat>
          <c:val>
            <c:numRef>
              <c:f>'Comm Membership 41st Current'!$D$52:$E$52</c:f>
              <c:numCache>
                <c:formatCode>0%</c:formatCode>
                <c:ptCount val="2"/>
                <c:pt idx="0">
                  <c:v>0.75757575757575757</c:v>
                </c:pt>
                <c:pt idx="1">
                  <c:v>0.24242424242424243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D3-4528-BA4B-979F88797D1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0.22034</cdr:x>
      <cdr:y>0</cdr:y>
    </cdr:from>
    <cdr:to>
      <cdr:x>0.89532</cdr:x>
      <cdr:y>0.12947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2403D4A-5C9B-C58E-1A54-71D15912BC89}"/>
            </a:ext>
          </a:extLst>
        </cdr:cNvPr>
        <cdr:cNvSpPr txBox="1"/>
      </cdr:nvSpPr>
      <cdr:spPr>
        <a:xfrm xmlns:a="http://schemas.openxmlformats.org/drawingml/2006/main">
          <a:off x="972441" y="0"/>
          <a:ext cx="2978869" cy="371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800" dirty="0">
              <a:solidFill>
                <a:schemeClr val="bg2">
                  <a:lumMod val="25000"/>
                </a:schemeClr>
              </a:solidFill>
            </a:rPr>
            <a:t>Matter of Public Interest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9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8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75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07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17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15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37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99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16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0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5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87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47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31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17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8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1C6B-93CE-438A-AED6-290347892E4F}" type="datetimeFigureOut">
              <a:rPr lang="en-AU" smtClean="0"/>
              <a:t>27/09/2023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B08B40-ABC5-40A4-B135-05C6F945D5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22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F2CD-398F-79D6-0754-C25D604E1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7" y="5479111"/>
            <a:ext cx="4177004" cy="369332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Arthur Watts 1942-1947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A244C-757A-DA4B-AFF8-2416F1B59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096" y="5309694"/>
            <a:ext cx="3035559" cy="466530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 Davies 2021-</a:t>
            </a:r>
          </a:p>
        </p:txBody>
      </p:sp>
      <p:pic>
        <p:nvPicPr>
          <p:cNvPr id="5" name="Picture 4" descr="A green squar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1BDDD128-37BE-EC81-0F78-A785DE73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675"/>
            <a:ext cx="12192000" cy="1130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143CA2-3318-6CC7-E472-97C798550F77}"/>
              </a:ext>
            </a:extLst>
          </p:cNvPr>
          <p:cNvSpPr txBox="1"/>
          <p:nvPr/>
        </p:nvSpPr>
        <p:spPr>
          <a:xfrm>
            <a:off x="947057" y="12293"/>
            <a:ext cx="872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u="sng" dirty="0"/>
              <a:t>Nationals Opposition</a:t>
            </a:r>
          </a:p>
        </p:txBody>
      </p:sp>
      <p:pic>
        <p:nvPicPr>
          <p:cNvPr id="22" name="Picture 21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C69EDAA-B7AC-BFBE-6DEE-93C84C954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96" y="935922"/>
            <a:ext cx="3226760" cy="4249321"/>
          </a:xfrm>
          <a:prstGeom prst="rect">
            <a:avLst/>
          </a:prstGeom>
        </p:spPr>
      </p:pic>
      <p:pic>
        <p:nvPicPr>
          <p:cNvPr id="24" name="Picture 23" descr="A close-up of a person">
            <a:extLst>
              <a:ext uri="{FF2B5EF4-FFF2-40B4-BE49-F238E27FC236}">
                <a16:creationId xmlns:a16="http://schemas.microsoft.com/office/drawing/2014/main" id="{C261E2B1-EEFC-6D5B-0B66-5EACF4B5EC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61" y="801635"/>
            <a:ext cx="3226760" cy="46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1AAB80-70D8-48B0-953C-41346FD99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91" y="413553"/>
            <a:ext cx="6814509" cy="6516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25BAB-A7B5-8916-AEA6-1F6667431F1B}"/>
              </a:ext>
            </a:extLst>
          </p:cNvPr>
          <p:cNvSpPr txBox="1"/>
          <p:nvPr/>
        </p:nvSpPr>
        <p:spPr>
          <a:xfrm>
            <a:off x="980761" y="111333"/>
            <a:ext cx="771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/>
              <a:t>Labor Dominance in Legislative Assembly</a:t>
            </a:r>
          </a:p>
        </p:txBody>
      </p:sp>
    </p:spTree>
    <p:extLst>
      <p:ext uri="{BB962C8B-B14F-4D97-AF65-F5344CB8AC3E}">
        <p14:creationId xmlns:p14="http://schemas.microsoft.com/office/powerpoint/2010/main" val="254142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C8660-7899-1990-B025-362EEC8E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63" y="833700"/>
            <a:ext cx="4584589" cy="287146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6F2CD-398F-79D6-0754-C25D604E1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864" y="60020"/>
            <a:ext cx="8453220" cy="486735"/>
          </a:xfrm>
        </p:spPr>
        <p:txBody>
          <a:bodyPr/>
          <a:lstStyle/>
          <a:p>
            <a:pPr algn="l"/>
            <a:r>
              <a:rPr lang="en-AU" sz="2800" u="sng" dirty="0">
                <a:solidFill>
                  <a:schemeClr val="tx1"/>
                </a:solidFill>
              </a:rPr>
              <a:t>Compare the Pair – 40</a:t>
            </a:r>
            <a:r>
              <a:rPr lang="en-AU" sz="2800" u="sng" baseline="30000" dirty="0">
                <a:solidFill>
                  <a:schemeClr val="tx1"/>
                </a:solidFill>
              </a:rPr>
              <a:t>th</a:t>
            </a:r>
            <a:r>
              <a:rPr lang="en-AU" sz="2800" u="sng" dirty="0">
                <a:solidFill>
                  <a:schemeClr val="tx1"/>
                </a:solidFill>
              </a:rPr>
              <a:t> Vs. 41</a:t>
            </a:r>
            <a:r>
              <a:rPr lang="en-AU" sz="2800" u="sng" baseline="30000" dirty="0">
                <a:solidFill>
                  <a:schemeClr val="tx1"/>
                </a:solidFill>
              </a:rPr>
              <a:t>st</a:t>
            </a:r>
            <a:r>
              <a:rPr lang="en-AU" sz="2800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A244C-757A-DA4B-AFF8-2416F1B59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9002" y="60020"/>
            <a:ext cx="1943143" cy="810705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" name="Picture 4" descr="A green squar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1BDDD128-37BE-EC81-0F78-A785DE73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999"/>
            <a:ext cx="12192000" cy="17363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401538"/>
              </p:ext>
            </p:extLst>
          </p:nvPr>
        </p:nvGraphicFramePr>
        <p:xfrm>
          <a:off x="5503774" y="833700"/>
          <a:ext cx="4413306" cy="286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444404A-09C3-1F0A-A21F-34A595FFC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385654"/>
              </p:ext>
            </p:extLst>
          </p:nvPr>
        </p:nvGraphicFramePr>
        <p:xfrm>
          <a:off x="116840" y="3856781"/>
          <a:ext cx="4966888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CBC178-6EEF-035C-2BE1-95AD84BA2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547661"/>
              </p:ext>
            </p:extLst>
          </p:nvPr>
        </p:nvGraphicFramePr>
        <p:xfrm>
          <a:off x="5159229" y="3880594"/>
          <a:ext cx="46881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5911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F2CD-398F-79D6-0754-C25D604E1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577" y="131766"/>
            <a:ext cx="8587819" cy="1096899"/>
          </a:xfrm>
        </p:spPr>
        <p:txBody>
          <a:bodyPr/>
          <a:lstStyle/>
          <a:p>
            <a:pPr algn="l"/>
            <a:r>
              <a:rPr lang="en-AU" sz="3600" u="sng" dirty="0">
                <a:solidFill>
                  <a:schemeClr val="bg2">
                    <a:lumMod val="25000"/>
                  </a:schemeClr>
                </a:solidFill>
              </a:rPr>
              <a:t>The Legislative Council</a:t>
            </a:r>
            <a:r>
              <a:rPr lang="en-AU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AU" sz="3600" dirty="0">
                <a:solidFill>
                  <a:schemeClr val="bg2">
                    <a:lumMod val="25000"/>
                  </a:schemeClr>
                </a:solidFill>
              </a:rPr>
            </a:br>
            <a:endParaRPr lang="en-A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A green squar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1BDDD128-37BE-EC81-0F78-A785DE73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811"/>
            <a:ext cx="12192000" cy="696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0718F-AADD-4300-85D8-4C62B46DB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504" y="1198006"/>
            <a:ext cx="4251526" cy="513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E2260-D1EB-7D26-534A-9DB18F0D40A9}"/>
              </a:ext>
            </a:extLst>
          </p:cNvPr>
          <p:cNvSpPr txBox="1"/>
          <p:nvPr/>
        </p:nvSpPr>
        <p:spPr>
          <a:xfrm>
            <a:off x="8427044" y="6054980"/>
            <a:ext cx="1089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407796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456A-7289-F302-CC3E-E7982BD8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609600"/>
            <a:ext cx="9172135" cy="1320800"/>
          </a:xfrm>
        </p:spPr>
        <p:txBody>
          <a:bodyPr>
            <a:normAutofit/>
          </a:bodyPr>
          <a:lstStyle/>
          <a:p>
            <a:r>
              <a:rPr lang="en-AU" sz="3400" u="sng" dirty="0">
                <a:solidFill>
                  <a:schemeClr val="bg2">
                    <a:lumMod val="25000"/>
                  </a:schemeClr>
                </a:solidFill>
              </a:rPr>
              <a:t>The Opposition - keeping government honest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2D31-0C7D-54CC-B077-9844DA4D9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41" y="1384211"/>
            <a:ext cx="8880734" cy="3880773"/>
          </a:xfrm>
        </p:spPr>
        <p:txBody>
          <a:bodyPr>
            <a:noAutofit/>
          </a:bodyPr>
          <a:lstStyle/>
          <a:p>
            <a:r>
              <a:rPr lang="en-AU" sz="2400" dirty="0"/>
              <a:t>Large oppositions have historically been a feature of WA government.</a:t>
            </a:r>
          </a:p>
          <a:p>
            <a:endParaRPr lang="en-AU" sz="2400" dirty="0"/>
          </a:p>
          <a:p>
            <a:r>
              <a:rPr lang="en-AU" sz="2400" dirty="0"/>
              <a:t>As have alternations of government after 2-3 election cycles.</a:t>
            </a:r>
          </a:p>
          <a:p>
            <a:endParaRPr lang="en-AU" sz="2400" dirty="0"/>
          </a:p>
          <a:p>
            <a:r>
              <a:rPr lang="en-AU" sz="2400" dirty="0"/>
              <a:t>This equals ‘steady-as-she-goes’ government.</a:t>
            </a:r>
          </a:p>
          <a:p>
            <a:endParaRPr lang="en-AU" sz="2400" dirty="0"/>
          </a:p>
          <a:p>
            <a:r>
              <a:rPr lang="en-AU" sz="2400" dirty="0"/>
              <a:t>Is variety the spice of life? Institutions are critical to informing debates.</a:t>
            </a:r>
          </a:p>
        </p:txBody>
      </p:sp>
    </p:spTree>
    <p:extLst>
      <p:ext uri="{BB962C8B-B14F-4D97-AF65-F5344CB8AC3E}">
        <p14:creationId xmlns:p14="http://schemas.microsoft.com/office/powerpoint/2010/main" val="31063699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584</TotalTime>
  <Words>101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Arthur Watts 1942-1947</vt:lpstr>
      <vt:lpstr>PowerPoint Presentation</vt:lpstr>
      <vt:lpstr>Compare the Pair – 40th Vs. 41st </vt:lpstr>
      <vt:lpstr>The Legislative Council </vt:lpstr>
      <vt:lpstr>The Opposition - keeping government honest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Arthur Watts 1942-1947</dc:title>
  <dc:creator>Erin Wheatley</dc:creator>
  <cp:lastModifiedBy>Hippolyte, Denis</cp:lastModifiedBy>
  <cp:revision>3</cp:revision>
  <dcterms:created xsi:type="dcterms:W3CDTF">2023-09-26T07:41:54Z</dcterms:created>
  <dcterms:modified xsi:type="dcterms:W3CDTF">2023-09-27T06:53:27Z</dcterms:modified>
</cp:coreProperties>
</file>