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</p:sldMasterIdLst>
  <p:notesMasterIdLst>
    <p:notesMasterId r:id="rId19"/>
  </p:notesMasterIdLst>
  <p:sldIdLst>
    <p:sldId id="288" r:id="rId3"/>
    <p:sldId id="256" r:id="rId4"/>
    <p:sldId id="269" r:id="rId5"/>
    <p:sldId id="280" r:id="rId6"/>
    <p:sldId id="270" r:id="rId7"/>
    <p:sldId id="281" r:id="rId8"/>
    <p:sldId id="287" r:id="rId9"/>
    <p:sldId id="282" r:id="rId10"/>
    <p:sldId id="285" r:id="rId11"/>
    <p:sldId id="283" r:id="rId12"/>
    <p:sldId id="274" r:id="rId13"/>
    <p:sldId id="284" r:id="rId14"/>
    <p:sldId id="286" r:id="rId15"/>
    <p:sldId id="278" r:id="rId16"/>
    <p:sldId id="279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2D1995-341E-4E09-B919-FA63C04976CE}" v="3" dt="2024-10-02T05:30:24.917"/>
    <p1510:client id="{CAACC4DD-0CAB-AB50-6DBA-99D3E4D3564E}" v="2" dt="2024-10-02T05:29:45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Moulds" userId="8e779f1d-54df-4e42-aaf2-8ec05c6635fd" providerId="ADAL" clId="{931DFDF8-5E0C-451E-8563-C8FD495F4888}"/>
    <pc:docChg chg="addSld modSld">
      <pc:chgData name="Sarah Moulds" userId="8e779f1d-54df-4e42-aaf2-8ec05c6635fd" providerId="ADAL" clId="{931DFDF8-5E0C-451E-8563-C8FD495F4888}" dt="2024-08-19T02:46:10.748" v="54" actId="114"/>
      <pc:docMkLst>
        <pc:docMk/>
      </pc:docMkLst>
      <pc:sldChg chg="addSp modSp new mod">
        <pc:chgData name="Sarah Moulds" userId="8e779f1d-54df-4e42-aaf2-8ec05c6635fd" providerId="ADAL" clId="{931DFDF8-5E0C-451E-8563-C8FD495F4888}" dt="2024-08-19T02:46:10.748" v="54" actId="114"/>
        <pc:sldMkLst>
          <pc:docMk/>
          <pc:sldMk cId="1962700988" sldId="287"/>
        </pc:sldMkLst>
        <pc:spChg chg="add mod">
          <ac:chgData name="Sarah Moulds" userId="8e779f1d-54df-4e42-aaf2-8ec05c6635fd" providerId="ADAL" clId="{931DFDF8-5E0C-451E-8563-C8FD495F4888}" dt="2024-08-19T02:46:10.748" v="54" actId="114"/>
          <ac:spMkLst>
            <pc:docMk/>
            <pc:sldMk cId="1962700988" sldId="287"/>
            <ac:spMk id="4" creationId="{A291FA46-BC93-2CD5-56FA-B70116A2B143}"/>
          </ac:spMkLst>
        </pc:spChg>
        <pc:picChg chg="add mod modCrop">
          <ac:chgData name="Sarah Moulds" userId="8e779f1d-54df-4e42-aaf2-8ec05c6635fd" providerId="ADAL" clId="{931DFDF8-5E0C-451E-8563-C8FD495F4888}" dt="2024-08-19T02:43:45.017" v="6" actId="732"/>
          <ac:picMkLst>
            <pc:docMk/>
            <pc:sldMk cId="1962700988" sldId="287"/>
            <ac:picMk id="3" creationId="{77BC3291-6BFB-53E3-E193-6ABF4A2EEC2D}"/>
          </ac:picMkLst>
        </pc:picChg>
      </pc:sldChg>
    </pc:docChg>
  </pc:docChgLst>
  <pc:docChgLst>
    <pc:chgData name="Nico Henneveld" userId="S::nico.henneveld@parliament.govt.nz::f6812f7d-0732-46a3-9b36-eb1ac3f3f83b" providerId="AD" clId="Web-{CAACC4DD-0CAB-AB50-6DBA-99D3E4D3564E}"/>
    <pc:docChg chg="addSld delSld">
      <pc:chgData name="Nico Henneveld" userId="S::nico.henneveld@parliament.govt.nz::f6812f7d-0732-46a3-9b36-eb1ac3f3f83b" providerId="AD" clId="Web-{CAACC4DD-0CAB-AB50-6DBA-99D3E4D3564E}" dt="2024-10-02T05:29:45.849" v="1"/>
      <pc:docMkLst>
        <pc:docMk/>
      </pc:docMkLst>
      <pc:sldChg chg="add del">
        <pc:chgData name="Nico Henneveld" userId="S::nico.henneveld@parliament.govt.nz::f6812f7d-0732-46a3-9b36-eb1ac3f3f83b" providerId="AD" clId="Web-{CAACC4DD-0CAB-AB50-6DBA-99D3E4D3564E}" dt="2024-10-02T05:29:45.849" v="1"/>
        <pc:sldMkLst>
          <pc:docMk/>
          <pc:sldMk cId="801753961" sldId="259"/>
        </pc:sldMkLst>
      </pc:sldChg>
    </pc:docChg>
  </pc:docChgLst>
  <pc:docChgLst>
    <pc:chgData name="Nico Henneveld" userId="f6812f7d-0732-46a3-9b36-eb1ac3f3f83b" providerId="ADAL" clId="{A22D1995-341E-4E09-B919-FA63C04976CE}"/>
    <pc:docChg chg="addSld delSld modSld">
      <pc:chgData name="Nico Henneveld" userId="f6812f7d-0732-46a3-9b36-eb1ac3f3f83b" providerId="ADAL" clId="{A22D1995-341E-4E09-B919-FA63C04976CE}" dt="2024-10-02T05:30:24.917" v="2" actId="47"/>
      <pc:docMkLst>
        <pc:docMk/>
      </pc:docMkLst>
      <pc:sldChg chg="add del">
        <pc:chgData name="Nico Henneveld" userId="f6812f7d-0732-46a3-9b36-eb1ac3f3f83b" providerId="ADAL" clId="{A22D1995-341E-4E09-B919-FA63C04976CE}" dt="2024-10-02T05:30:24.917" v="2" actId="47"/>
        <pc:sldMkLst>
          <pc:docMk/>
          <pc:sldMk cId="801753961" sldId="259"/>
        </pc:sldMkLst>
      </pc:sldChg>
      <pc:sldChg chg="add">
        <pc:chgData name="Nico Henneveld" userId="f6812f7d-0732-46a3-9b36-eb1ac3f3f83b" providerId="ADAL" clId="{A22D1995-341E-4E09-B919-FA63C04976CE}" dt="2024-10-02T05:30:22.466" v="1"/>
        <pc:sldMkLst>
          <pc:docMk/>
          <pc:sldMk cId="2524643135" sldId="28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55D1A-1BC0-45B5-A498-13F08FC45295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AU"/>
        </a:p>
      </dgm:t>
    </dgm:pt>
    <dgm:pt modelId="{FE3303C9-DDB2-490D-99D9-D125C6BA52E8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Civics education </a:t>
          </a:r>
        </a:p>
      </dgm:t>
    </dgm:pt>
    <dgm:pt modelId="{86FE6335-8DB3-4CD1-8229-D208C994CC20}" type="parTrans" cxnId="{D494F3D9-8FBF-46ED-92B0-4723FE3DF1FD}">
      <dgm:prSet/>
      <dgm:spPr/>
      <dgm:t>
        <a:bodyPr/>
        <a:lstStyle/>
        <a:p>
          <a:endParaRPr lang="en-AU"/>
        </a:p>
      </dgm:t>
    </dgm:pt>
    <dgm:pt modelId="{F47242B7-65CE-4A54-86BD-31C41B972C7D}" type="sibTrans" cxnId="{D494F3D9-8FBF-46ED-92B0-4723FE3DF1FD}">
      <dgm:prSet/>
      <dgm:spPr/>
      <dgm:t>
        <a:bodyPr/>
        <a:lstStyle/>
        <a:p>
          <a:endParaRPr lang="en-AU"/>
        </a:p>
      </dgm:t>
    </dgm:pt>
    <dgm:pt modelId="{7268FBA4-BCA4-4F0D-AA5C-B7DFEAA1B131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Evidence</a:t>
          </a:r>
        </a:p>
      </dgm:t>
    </dgm:pt>
    <dgm:pt modelId="{ADEB7014-3E4C-4003-BBBC-E8B51706C8AE}" type="parTrans" cxnId="{D2F8067B-D8A5-4950-951C-3E356DF9652A}">
      <dgm:prSet/>
      <dgm:spPr/>
      <dgm:t>
        <a:bodyPr/>
        <a:lstStyle/>
        <a:p>
          <a:endParaRPr lang="en-AU"/>
        </a:p>
      </dgm:t>
    </dgm:pt>
    <dgm:pt modelId="{06641CAA-8F27-4789-903D-7043F4FA3855}" type="sibTrans" cxnId="{D2F8067B-D8A5-4950-951C-3E356DF9652A}">
      <dgm:prSet/>
      <dgm:spPr/>
      <dgm:t>
        <a:bodyPr/>
        <a:lstStyle/>
        <a:p>
          <a:endParaRPr lang="en-AU"/>
        </a:p>
      </dgm:t>
    </dgm:pt>
    <dgm:pt modelId="{D142FEF9-487B-40AC-812C-D7456A034501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Place</a:t>
          </a:r>
        </a:p>
      </dgm:t>
    </dgm:pt>
    <dgm:pt modelId="{322465DB-7F15-4FE0-A731-294492E171AA}" type="parTrans" cxnId="{B0B175CF-04E3-4398-9E5D-FB365EB608DE}">
      <dgm:prSet/>
      <dgm:spPr/>
      <dgm:t>
        <a:bodyPr/>
        <a:lstStyle/>
        <a:p>
          <a:endParaRPr lang="en-AU"/>
        </a:p>
      </dgm:t>
    </dgm:pt>
    <dgm:pt modelId="{7BE3D8F5-DA4E-413E-B510-1A8040759A7E}" type="sibTrans" cxnId="{B0B175CF-04E3-4398-9E5D-FB365EB608DE}">
      <dgm:prSet/>
      <dgm:spPr/>
      <dgm:t>
        <a:bodyPr/>
        <a:lstStyle/>
        <a:p>
          <a:endParaRPr lang="en-AU"/>
        </a:p>
      </dgm:t>
    </dgm:pt>
    <dgm:pt modelId="{696E2089-E297-4AD7-A05D-FFAF6C7EC2E2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Youth Advisory Groups</a:t>
          </a:r>
        </a:p>
      </dgm:t>
    </dgm:pt>
    <dgm:pt modelId="{C020C3B8-DF4C-4889-A4CF-7D735A04BEAA}" type="parTrans" cxnId="{1F64543D-C00E-448C-9A26-BD85659CADC6}">
      <dgm:prSet/>
      <dgm:spPr/>
      <dgm:t>
        <a:bodyPr/>
        <a:lstStyle/>
        <a:p>
          <a:endParaRPr lang="en-AU"/>
        </a:p>
      </dgm:t>
    </dgm:pt>
    <dgm:pt modelId="{F8C436D4-A536-4C5E-8110-B5B933D1A04E}" type="sibTrans" cxnId="{1F64543D-C00E-448C-9A26-BD85659CADC6}">
      <dgm:prSet/>
      <dgm:spPr/>
      <dgm:t>
        <a:bodyPr/>
        <a:lstStyle/>
        <a:p>
          <a:endParaRPr lang="en-AU"/>
        </a:p>
      </dgm:t>
    </dgm:pt>
    <dgm:pt modelId="{EAE81B12-DEF5-4DB8-995A-7421B3597672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Diversity focus</a:t>
          </a:r>
        </a:p>
      </dgm:t>
    </dgm:pt>
    <dgm:pt modelId="{FA34E98B-3597-45BC-8DB7-6FB31AF2A559}" type="parTrans" cxnId="{F75E5141-6DC6-48CE-8DBA-3D7F5AB17ED8}">
      <dgm:prSet/>
      <dgm:spPr/>
      <dgm:t>
        <a:bodyPr/>
        <a:lstStyle/>
        <a:p>
          <a:endParaRPr lang="en-AU"/>
        </a:p>
      </dgm:t>
    </dgm:pt>
    <dgm:pt modelId="{E1182715-63EA-4F10-AD6F-F70B97305697}" type="sibTrans" cxnId="{F75E5141-6DC6-48CE-8DBA-3D7F5AB17ED8}">
      <dgm:prSet/>
      <dgm:spPr/>
      <dgm:t>
        <a:bodyPr/>
        <a:lstStyle/>
        <a:p>
          <a:endParaRPr lang="en-AU"/>
        </a:p>
      </dgm:t>
    </dgm:pt>
    <dgm:pt modelId="{743C5375-BCF1-4F10-A3CA-DA3EB881FDC4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Policy &amp; process</a:t>
          </a:r>
        </a:p>
      </dgm:t>
    </dgm:pt>
    <dgm:pt modelId="{03CC20C2-9175-44E1-93FD-F2F60239BFD6}" type="parTrans" cxnId="{3BE2D390-1363-4B39-84D4-80CBB4161450}">
      <dgm:prSet/>
      <dgm:spPr/>
      <dgm:t>
        <a:bodyPr/>
        <a:lstStyle/>
        <a:p>
          <a:endParaRPr lang="en-AU"/>
        </a:p>
      </dgm:t>
    </dgm:pt>
    <dgm:pt modelId="{58712C7F-E4C4-458E-B8DD-10ABDCC63047}" type="sibTrans" cxnId="{3BE2D390-1363-4B39-84D4-80CBB4161450}">
      <dgm:prSet/>
      <dgm:spPr/>
      <dgm:t>
        <a:bodyPr/>
        <a:lstStyle/>
        <a:p>
          <a:endParaRPr lang="en-AU"/>
        </a:p>
      </dgm:t>
    </dgm:pt>
    <dgm:pt modelId="{9C9537AA-6581-43D9-8D7D-90EB25D0B928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Youth led electoral reform advocacy</a:t>
          </a:r>
        </a:p>
      </dgm:t>
    </dgm:pt>
    <dgm:pt modelId="{55B2E986-399D-49C1-A7B0-A8B9F90583EB}" type="parTrans" cxnId="{2E6AFFF7-1F77-44C1-9786-8DB519BFF2A1}">
      <dgm:prSet/>
      <dgm:spPr/>
      <dgm:t>
        <a:bodyPr/>
        <a:lstStyle/>
        <a:p>
          <a:endParaRPr lang="en-AU"/>
        </a:p>
      </dgm:t>
    </dgm:pt>
    <dgm:pt modelId="{A3476EE3-F6D6-443E-B273-7E3C986FA4BB}" type="sibTrans" cxnId="{2E6AFFF7-1F77-44C1-9786-8DB519BFF2A1}">
      <dgm:prSet/>
      <dgm:spPr/>
      <dgm:t>
        <a:bodyPr/>
        <a:lstStyle/>
        <a:p>
          <a:endParaRPr lang="en-AU"/>
        </a:p>
      </dgm:t>
    </dgm:pt>
    <dgm:pt modelId="{DD4E0AFE-3865-4403-82EE-8DD6B31CEB65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political representation</a:t>
          </a:r>
        </a:p>
      </dgm:t>
    </dgm:pt>
    <dgm:pt modelId="{AD27DED0-5A5D-4E39-9C8D-BAAADFA15938}" type="parTrans" cxnId="{327B3259-604C-482C-8948-19FC03A77FFB}">
      <dgm:prSet/>
      <dgm:spPr/>
      <dgm:t>
        <a:bodyPr/>
        <a:lstStyle/>
        <a:p>
          <a:endParaRPr lang="en-AU"/>
        </a:p>
      </dgm:t>
    </dgm:pt>
    <dgm:pt modelId="{ECD8EA70-F723-4290-AE2C-A6E88AE76494}" type="sibTrans" cxnId="{327B3259-604C-482C-8948-19FC03A77FFB}">
      <dgm:prSet/>
      <dgm:spPr/>
      <dgm:t>
        <a:bodyPr/>
        <a:lstStyle/>
        <a:p>
          <a:endParaRPr lang="en-AU"/>
        </a:p>
      </dgm:t>
    </dgm:pt>
    <dgm:pt modelId="{EFE56CD4-B906-4EFB-A3F7-3A8787167CA5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political participation</a:t>
          </a:r>
        </a:p>
      </dgm:t>
    </dgm:pt>
    <dgm:pt modelId="{AF3CE7AF-0708-4F10-8106-53D658A5DFBE}" type="parTrans" cxnId="{82B32E14-28AF-486F-A6D4-F652152BE8BB}">
      <dgm:prSet/>
      <dgm:spPr/>
      <dgm:t>
        <a:bodyPr/>
        <a:lstStyle/>
        <a:p>
          <a:endParaRPr lang="en-AU"/>
        </a:p>
      </dgm:t>
    </dgm:pt>
    <dgm:pt modelId="{BAE63A77-DEB0-42DF-BBA4-04BEB0467914}" type="sibTrans" cxnId="{82B32E14-28AF-486F-A6D4-F652152BE8BB}">
      <dgm:prSet/>
      <dgm:spPr/>
      <dgm:t>
        <a:bodyPr/>
        <a:lstStyle/>
        <a:p>
          <a:endParaRPr lang="en-AU"/>
        </a:p>
      </dgm:t>
    </dgm:pt>
    <dgm:pt modelId="{FD28F14C-9F91-40F5-870D-6C6F280B919A}">
      <dgm:prSet phldrT="[Text]"/>
      <dgm:spPr/>
      <dgm:t>
        <a:bodyPr/>
        <a:lstStyle/>
        <a:p>
          <a:endParaRPr lang="en-AU"/>
        </a:p>
      </dgm:t>
    </dgm:pt>
    <dgm:pt modelId="{B6CF06DB-70FB-4DAF-8AE0-2A03FB49D5B4}" type="parTrans" cxnId="{7A40B63C-7AC9-4C58-9999-1657787E8A2B}">
      <dgm:prSet/>
      <dgm:spPr/>
    </dgm:pt>
    <dgm:pt modelId="{13FC252E-B2BC-4F43-BB3D-C23892ECB920}" type="sibTrans" cxnId="{7A40B63C-7AC9-4C58-9999-1657787E8A2B}">
      <dgm:prSet/>
      <dgm:spPr/>
    </dgm:pt>
    <dgm:pt modelId="{989CA255-29E4-40FB-9171-040DCA6073F3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Participatory</a:t>
          </a:r>
        </a:p>
      </dgm:t>
    </dgm:pt>
    <dgm:pt modelId="{65E48007-FF41-449A-B3E4-A382C1BC3F7D}" type="parTrans" cxnId="{30AF379D-8526-4DAF-B3EE-ADD2B8CBC066}">
      <dgm:prSet/>
      <dgm:spPr/>
    </dgm:pt>
    <dgm:pt modelId="{53BFD500-4C99-4EAB-9DA8-F1E38CE996C7}" type="sibTrans" cxnId="{30AF379D-8526-4DAF-B3EE-ADD2B8CBC066}">
      <dgm:prSet/>
      <dgm:spPr/>
    </dgm:pt>
    <dgm:pt modelId="{697BE0D4-E8CB-4C0D-B694-4601157E976D}">
      <dgm:prSet phldrT="[Text]"/>
      <dgm:spPr/>
      <dgm:t>
        <a:bodyPr/>
        <a:lstStyle/>
        <a:p>
          <a:r>
            <a:rPr lang="en-AU">
              <a:latin typeface="Times New Roman" panose="02020603050405020304" pitchFamily="18" charset="0"/>
              <a:cs typeface="Times New Roman" panose="02020603050405020304" pitchFamily="18" charset="0"/>
            </a:rPr>
            <a:t>Data-driven</a:t>
          </a:r>
        </a:p>
      </dgm:t>
    </dgm:pt>
    <dgm:pt modelId="{256217F1-E56B-432B-9F86-503A01FEE14F}" type="parTrans" cxnId="{F17605A0-6F90-4620-A704-891B42DA54CE}">
      <dgm:prSet/>
      <dgm:spPr/>
    </dgm:pt>
    <dgm:pt modelId="{7B14EAC1-3287-43EC-921B-FE225B54BBF0}" type="sibTrans" cxnId="{F17605A0-6F90-4620-A704-891B42DA54CE}">
      <dgm:prSet/>
      <dgm:spPr/>
    </dgm:pt>
    <dgm:pt modelId="{4739941E-FF38-4379-BAFD-70E50AA2ACA2}" type="pres">
      <dgm:prSet presAssocID="{ACD55D1A-1BC0-45B5-A498-13F08FC45295}" presName="Name0" presStyleCnt="0">
        <dgm:presLayoutVars>
          <dgm:dir/>
          <dgm:resizeHandles val="exact"/>
        </dgm:presLayoutVars>
      </dgm:prSet>
      <dgm:spPr/>
    </dgm:pt>
    <dgm:pt modelId="{C5F0F3C9-4F95-40A0-A0C0-10B22676FDCD}" type="pres">
      <dgm:prSet presAssocID="{FE3303C9-DDB2-490D-99D9-D125C6BA52E8}" presName="node" presStyleLbl="node1" presStyleIdx="0" presStyleCnt="3">
        <dgm:presLayoutVars>
          <dgm:bulletEnabled val="1"/>
        </dgm:presLayoutVars>
      </dgm:prSet>
      <dgm:spPr/>
    </dgm:pt>
    <dgm:pt modelId="{AAB59D44-4CBF-491F-8D43-4284F587D39D}" type="pres">
      <dgm:prSet presAssocID="{F47242B7-65CE-4A54-86BD-31C41B972C7D}" presName="sibTrans" presStyleCnt="0"/>
      <dgm:spPr/>
    </dgm:pt>
    <dgm:pt modelId="{AFC41664-C58D-40D1-9DE0-04E1938E559A}" type="pres">
      <dgm:prSet presAssocID="{696E2089-E297-4AD7-A05D-FFAF6C7EC2E2}" presName="node" presStyleLbl="node1" presStyleIdx="1" presStyleCnt="3">
        <dgm:presLayoutVars>
          <dgm:bulletEnabled val="1"/>
        </dgm:presLayoutVars>
      </dgm:prSet>
      <dgm:spPr/>
    </dgm:pt>
    <dgm:pt modelId="{C7C505A9-0608-4A42-9045-36B87E8F847E}" type="pres">
      <dgm:prSet presAssocID="{F8C436D4-A536-4C5E-8110-B5B933D1A04E}" presName="sibTrans" presStyleCnt="0"/>
      <dgm:spPr/>
    </dgm:pt>
    <dgm:pt modelId="{EA5A6513-1C5A-4849-8256-617C5CA1BEB4}" type="pres">
      <dgm:prSet presAssocID="{9C9537AA-6581-43D9-8D7D-90EB25D0B928}" presName="node" presStyleLbl="node1" presStyleIdx="2" presStyleCnt="3">
        <dgm:presLayoutVars>
          <dgm:bulletEnabled val="1"/>
        </dgm:presLayoutVars>
      </dgm:prSet>
      <dgm:spPr/>
    </dgm:pt>
  </dgm:ptLst>
  <dgm:cxnLst>
    <dgm:cxn modelId="{82B32E14-28AF-486F-A6D4-F652152BE8BB}" srcId="{9C9537AA-6581-43D9-8D7D-90EB25D0B928}" destId="{EFE56CD4-B906-4EFB-A3F7-3A8787167CA5}" srcOrd="1" destOrd="0" parTransId="{AF3CE7AF-0708-4F10-8106-53D658A5DFBE}" sibTransId="{BAE63A77-DEB0-42DF-BBA4-04BEB0467914}"/>
    <dgm:cxn modelId="{037B3C1F-29B2-472D-A2FC-C5F5FC7118F2}" type="presOf" srcId="{DD4E0AFE-3865-4403-82EE-8DD6B31CEB65}" destId="{EA5A6513-1C5A-4849-8256-617C5CA1BEB4}" srcOrd="0" destOrd="1" presId="urn:microsoft.com/office/officeart/2005/8/layout/hList6"/>
    <dgm:cxn modelId="{7A40B63C-7AC9-4C58-9999-1657787E8A2B}" srcId="{FE3303C9-DDB2-490D-99D9-D125C6BA52E8}" destId="{FD28F14C-9F91-40F5-870D-6C6F280B919A}" srcOrd="3" destOrd="0" parTransId="{B6CF06DB-70FB-4DAF-8AE0-2A03FB49D5B4}" sibTransId="{13FC252E-B2BC-4F43-BB3D-C23892ECB920}"/>
    <dgm:cxn modelId="{1F64543D-C00E-448C-9A26-BD85659CADC6}" srcId="{ACD55D1A-1BC0-45B5-A498-13F08FC45295}" destId="{696E2089-E297-4AD7-A05D-FFAF6C7EC2E2}" srcOrd="1" destOrd="0" parTransId="{C020C3B8-DF4C-4889-A4CF-7D735A04BEAA}" sibTransId="{F8C436D4-A536-4C5E-8110-B5B933D1A04E}"/>
    <dgm:cxn modelId="{F75E5141-6DC6-48CE-8DBA-3D7F5AB17ED8}" srcId="{696E2089-E297-4AD7-A05D-FFAF6C7EC2E2}" destId="{EAE81B12-DEF5-4DB8-995A-7421B3597672}" srcOrd="0" destOrd="0" parTransId="{FA34E98B-3597-45BC-8DB7-6FB31AF2A559}" sibTransId="{E1182715-63EA-4F10-AD6F-F70B97305697}"/>
    <dgm:cxn modelId="{59330268-D774-412B-AA42-8B9C64661F36}" type="presOf" srcId="{FE3303C9-DDB2-490D-99D9-D125C6BA52E8}" destId="{C5F0F3C9-4F95-40A0-A0C0-10B22676FDCD}" srcOrd="0" destOrd="0" presId="urn:microsoft.com/office/officeart/2005/8/layout/hList6"/>
    <dgm:cxn modelId="{268B3072-39B6-42F0-A8B2-56EBCD7BB2F7}" type="presOf" srcId="{743C5375-BCF1-4F10-A3CA-DA3EB881FDC4}" destId="{AFC41664-C58D-40D1-9DE0-04E1938E559A}" srcOrd="0" destOrd="2" presId="urn:microsoft.com/office/officeart/2005/8/layout/hList6"/>
    <dgm:cxn modelId="{327B3259-604C-482C-8948-19FC03A77FFB}" srcId="{9C9537AA-6581-43D9-8D7D-90EB25D0B928}" destId="{DD4E0AFE-3865-4403-82EE-8DD6B31CEB65}" srcOrd="0" destOrd="0" parTransId="{AD27DED0-5A5D-4E39-9C8D-BAAADFA15938}" sibTransId="{ECD8EA70-F723-4290-AE2C-A6E88AE76494}"/>
    <dgm:cxn modelId="{41789D59-F132-4E18-B324-257C363E9AFA}" type="presOf" srcId="{989CA255-29E4-40FB-9171-040DCA6073F3}" destId="{C5F0F3C9-4F95-40A0-A0C0-10B22676FDCD}" srcOrd="0" destOrd="3" presId="urn:microsoft.com/office/officeart/2005/8/layout/hList6"/>
    <dgm:cxn modelId="{D2F8067B-D8A5-4950-951C-3E356DF9652A}" srcId="{FE3303C9-DDB2-490D-99D9-D125C6BA52E8}" destId="{7268FBA4-BCA4-4F0D-AA5C-B7DFEAA1B131}" srcOrd="0" destOrd="0" parTransId="{ADEB7014-3E4C-4003-BBBC-E8B51706C8AE}" sibTransId="{06641CAA-8F27-4789-903D-7043F4FA3855}"/>
    <dgm:cxn modelId="{E2F02884-357F-4478-BD7D-C70A33324F66}" type="presOf" srcId="{696E2089-E297-4AD7-A05D-FFAF6C7EC2E2}" destId="{AFC41664-C58D-40D1-9DE0-04E1938E559A}" srcOrd="0" destOrd="0" presId="urn:microsoft.com/office/officeart/2005/8/layout/hList6"/>
    <dgm:cxn modelId="{C12F8689-E3E2-4EAC-AEEC-0BE2B4BFBCC8}" type="presOf" srcId="{FD28F14C-9F91-40F5-870D-6C6F280B919A}" destId="{C5F0F3C9-4F95-40A0-A0C0-10B22676FDCD}" srcOrd="0" destOrd="4" presId="urn:microsoft.com/office/officeart/2005/8/layout/hList6"/>
    <dgm:cxn modelId="{3BE2D390-1363-4B39-84D4-80CBB4161450}" srcId="{696E2089-E297-4AD7-A05D-FFAF6C7EC2E2}" destId="{743C5375-BCF1-4F10-A3CA-DA3EB881FDC4}" srcOrd="1" destOrd="0" parTransId="{03CC20C2-9175-44E1-93FD-F2F60239BFD6}" sibTransId="{58712C7F-E4C4-458E-B8DD-10ABDCC63047}"/>
    <dgm:cxn modelId="{30AF379D-8526-4DAF-B3EE-ADD2B8CBC066}" srcId="{FE3303C9-DDB2-490D-99D9-D125C6BA52E8}" destId="{989CA255-29E4-40FB-9171-040DCA6073F3}" srcOrd="2" destOrd="0" parTransId="{65E48007-FF41-449A-B3E4-A382C1BC3F7D}" sibTransId="{53BFD500-4C99-4EAB-9DA8-F1E38CE996C7}"/>
    <dgm:cxn modelId="{F17605A0-6F90-4620-A704-891B42DA54CE}" srcId="{696E2089-E297-4AD7-A05D-FFAF6C7EC2E2}" destId="{697BE0D4-E8CB-4C0D-B694-4601157E976D}" srcOrd="2" destOrd="0" parTransId="{256217F1-E56B-432B-9F86-503A01FEE14F}" sibTransId="{7B14EAC1-3287-43EC-921B-FE225B54BBF0}"/>
    <dgm:cxn modelId="{9561E0AC-5886-44CF-A436-1CC7ADD0ACA6}" type="presOf" srcId="{EAE81B12-DEF5-4DB8-995A-7421B3597672}" destId="{AFC41664-C58D-40D1-9DE0-04E1938E559A}" srcOrd="0" destOrd="1" presId="urn:microsoft.com/office/officeart/2005/8/layout/hList6"/>
    <dgm:cxn modelId="{6C295CAD-84ED-47D1-BE27-7D298795A19D}" type="presOf" srcId="{D142FEF9-487B-40AC-812C-D7456A034501}" destId="{C5F0F3C9-4F95-40A0-A0C0-10B22676FDCD}" srcOrd="0" destOrd="2" presId="urn:microsoft.com/office/officeart/2005/8/layout/hList6"/>
    <dgm:cxn modelId="{8A11D2BD-AAF7-4740-B58F-CF7C3C931C0A}" type="presOf" srcId="{7268FBA4-BCA4-4F0D-AA5C-B7DFEAA1B131}" destId="{C5F0F3C9-4F95-40A0-A0C0-10B22676FDCD}" srcOrd="0" destOrd="1" presId="urn:microsoft.com/office/officeart/2005/8/layout/hList6"/>
    <dgm:cxn modelId="{4B84AACD-1A8A-475D-B89C-3FD92ADE46A0}" type="presOf" srcId="{EFE56CD4-B906-4EFB-A3F7-3A8787167CA5}" destId="{EA5A6513-1C5A-4849-8256-617C5CA1BEB4}" srcOrd="0" destOrd="2" presId="urn:microsoft.com/office/officeart/2005/8/layout/hList6"/>
    <dgm:cxn modelId="{B0B175CF-04E3-4398-9E5D-FB365EB608DE}" srcId="{FE3303C9-DDB2-490D-99D9-D125C6BA52E8}" destId="{D142FEF9-487B-40AC-812C-D7456A034501}" srcOrd="1" destOrd="0" parTransId="{322465DB-7F15-4FE0-A731-294492E171AA}" sibTransId="{7BE3D8F5-DA4E-413E-B510-1A8040759A7E}"/>
    <dgm:cxn modelId="{D9771CD2-25D4-46C4-8842-BA4674DDFC25}" type="presOf" srcId="{697BE0D4-E8CB-4C0D-B694-4601157E976D}" destId="{AFC41664-C58D-40D1-9DE0-04E1938E559A}" srcOrd="0" destOrd="3" presId="urn:microsoft.com/office/officeart/2005/8/layout/hList6"/>
    <dgm:cxn modelId="{D494F3D9-8FBF-46ED-92B0-4723FE3DF1FD}" srcId="{ACD55D1A-1BC0-45B5-A498-13F08FC45295}" destId="{FE3303C9-DDB2-490D-99D9-D125C6BA52E8}" srcOrd="0" destOrd="0" parTransId="{86FE6335-8DB3-4CD1-8229-D208C994CC20}" sibTransId="{F47242B7-65CE-4A54-86BD-31C41B972C7D}"/>
    <dgm:cxn modelId="{DE6672DC-FC3F-4D61-8F7A-445735EB5466}" type="presOf" srcId="{ACD55D1A-1BC0-45B5-A498-13F08FC45295}" destId="{4739941E-FF38-4379-BAFD-70E50AA2ACA2}" srcOrd="0" destOrd="0" presId="urn:microsoft.com/office/officeart/2005/8/layout/hList6"/>
    <dgm:cxn modelId="{A64DFBE3-506A-45D0-9C6C-CE28FB07A773}" type="presOf" srcId="{9C9537AA-6581-43D9-8D7D-90EB25D0B928}" destId="{EA5A6513-1C5A-4849-8256-617C5CA1BEB4}" srcOrd="0" destOrd="0" presId="urn:microsoft.com/office/officeart/2005/8/layout/hList6"/>
    <dgm:cxn modelId="{2E6AFFF7-1F77-44C1-9786-8DB519BFF2A1}" srcId="{ACD55D1A-1BC0-45B5-A498-13F08FC45295}" destId="{9C9537AA-6581-43D9-8D7D-90EB25D0B928}" srcOrd="2" destOrd="0" parTransId="{55B2E986-399D-49C1-A7B0-A8B9F90583EB}" sibTransId="{A3476EE3-F6D6-443E-B273-7E3C986FA4BB}"/>
    <dgm:cxn modelId="{51EB784B-D213-4387-93E0-8160F7EE7209}" type="presParOf" srcId="{4739941E-FF38-4379-BAFD-70E50AA2ACA2}" destId="{C5F0F3C9-4F95-40A0-A0C0-10B22676FDCD}" srcOrd="0" destOrd="0" presId="urn:microsoft.com/office/officeart/2005/8/layout/hList6"/>
    <dgm:cxn modelId="{D6D3D965-B171-4B34-B868-6147418D7869}" type="presParOf" srcId="{4739941E-FF38-4379-BAFD-70E50AA2ACA2}" destId="{AAB59D44-4CBF-491F-8D43-4284F587D39D}" srcOrd="1" destOrd="0" presId="urn:microsoft.com/office/officeart/2005/8/layout/hList6"/>
    <dgm:cxn modelId="{3EAD6F87-8723-4F11-AD9B-E9BDE70F6321}" type="presParOf" srcId="{4739941E-FF38-4379-BAFD-70E50AA2ACA2}" destId="{AFC41664-C58D-40D1-9DE0-04E1938E559A}" srcOrd="2" destOrd="0" presId="urn:microsoft.com/office/officeart/2005/8/layout/hList6"/>
    <dgm:cxn modelId="{ECA6D617-21E5-4425-8A0D-145ECD74A601}" type="presParOf" srcId="{4739941E-FF38-4379-BAFD-70E50AA2ACA2}" destId="{C7C505A9-0608-4A42-9045-36B87E8F847E}" srcOrd="3" destOrd="0" presId="urn:microsoft.com/office/officeart/2005/8/layout/hList6"/>
    <dgm:cxn modelId="{BD3F627D-33F1-4BCB-A675-F4C0015F926D}" type="presParOf" srcId="{4739941E-FF38-4379-BAFD-70E50AA2ACA2}" destId="{EA5A6513-1C5A-4849-8256-617C5CA1BEB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4F257-C727-43E7-8710-AC8A118F6F74}" type="doc">
      <dgm:prSet loTypeId="urn:microsoft.com/office/officeart/2011/layout/HexagonRadial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3BF0F0E0-E287-4068-8679-5451827A1EBA}">
      <dgm:prSet phldrT="[Text]" custT="1"/>
      <dgm:spPr/>
      <dgm:t>
        <a:bodyPr/>
        <a:lstStyle/>
        <a:p>
          <a:r>
            <a:rPr lang="en-AU" sz="1200" b="1"/>
            <a:t>Increased trust in democratic decision making and better policy outcomes</a:t>
          </a:r>
        </a:p>
      </dgm:t>
    </dgm:pt>
    <dgm:pt modelId="{29D11D68-1468-4F00-9FFE-AF9A1AA95AED}" type="parTrans" cxnId="{90209E39-B778-45D8-96BA-2496F57BC4D6}">
      <dgm:prSet/>
      <dgm:spPr/>
      <dgm:t>
        <a:bodyPr/>
        <a:lstStyle/>
        <a:p>
          <a:endParaRPr lang="en-AU"/>
        </a:p>
      </dgm:t>
    </dgm:pt>
    <dgm:pt modelId="{283AEA67-E0E5-4148-AD22-3829836DE79D}" type="sibTrans" cxnId="{90209E39-B778-45D8-96BA-2496F57BC4D6}">
      <dgm:prSet/>
      <dgm:spPr/>
      <dgm:t>
        <a:bodyPr/>
        <a:lstStyle/>
        <a:p>
          <a:endParaRPr lang="en-AU"/>
        </a:p>
      </dgm:t>
    </dgm:pt>
    <dgm:pt modelId="{9187C2CF-062F-4373-9F80-3EA2AB970A81}">
      <dgm:prSet phldrT="[Text]"/>
      <dgm:spPr/>
      <dgm:t>
        <a:bodyPr/>
        <a:lstStyle/>
        <a:p>
          <a:r>
            <a:rPr lang="en-AU"/>
            <a:t>Open curiosity about different generations and high-quality demographic data</a:t>
          </a:r>
        </a:p>
      </dgm:t>
    </dgm:pt>
    <dgm:pt modelId="{36E35323-ACCC-4274-A22A-FEF1FF924CF3}" type="parTrans" cxnId="{5B8D86B7-10C4-474D-8776-323A83438E64}">
      <dgm:prSet/>
      <dgm:spPr/>
      <dgm:t>
        <a:bodyPr/>
        <a:lstStyle/>
        <a:p>
          <a:endParaRPr lang="en-AU"/>
        </a:p>
      </dgm:t>
    </dgm:pt>
    <dgm:pt modelId="{2352EDDC-DF86-4D8E-849A-44E43499FFC1}" type="sibTrans" cxnId="{5B8D86B7-10C4-474D-8776-323A83438E64}">
      <dgm:prSet/>
      <dgm:spPr/>
      <dgm:t>
        <a:bodyPr/>
        <a:lstStyle/>
        <a:p>
          <a:endParaRPr lang="en-AU"/>
        </a:p>
      </dgm:t>
    </dgm:pt>
    <dgm:pt modelId="{2A03592E-C9ED-46ED-8991-44B899EA7129}">
      <dgm:prSet phldrT="[Text]"/>
      <dgm:spPr/>
      <dgm:t>
        <a:bodyPr/>
        <a:lstStyle/>
        <a:p>
          <a:r>
            <a:rPr lang="en-AU"/>
            <a:t>Social tolerance for youth-led social action and democratic expression</a:t>
          </a:r>
        </a:p>
      </dgm:t>
    </dgm:pt>
    <dgm:pt modelId="{6A7A06B5-2F97-4D53-8B8A-20EC90D9B4A5}" type="parTrans" cxnId="{1A0F2D4C-6752-4981-9470-0436E14E07F8}">
      <dgm:prSet/>
      <dgm:spPr/>
      <dgm:t>
        <a:bodyPr/>
        <a:lstStyle/>
        <a:p>
          <a:endParaRPr lang="en-AU"/>
        </a:p>
      </dgm:t>
    </dgm:pt>
    <dgm:pt modelId="{BA641DF0-FBF8-48CA-9CDC-5259ABB201C2}" type="sibTrans" cxnId="{1A0F2D4C-6752-4981-9470-0436E14E07F8}">
      <dgm:prSet/>
      <dgm:spPr/>
      <dgm:t>
        <a:bodyPr/>
        <a:lstStyle/>
        <a:p>
          <a:endParaRPr lang="en-AU"/>
        </a:p>
      </dgm:t>
    </dgm:pt>
    <dgm:pt modelId="{11B7DE33-A894-4FEA-AFFB-D375E40A67E5}">
      <dgm:prSet phldrT="[Text]"/>
      <dgm:spPr/>
      <dgm:t>
        <a:bodyPr/>
        <a:lstStyle/>
        <a:p>
          <a:r>
            <a:rPr lang="en-AU"/>
            <a:t>Parliaments and Govts set up demographically representative youth assemblies</a:t>
          </a:r>
        </a:p>
      </dgm:t>
    </dgm:pt>
    <dgm:pt modelId="{E2599B0B-87E3-4B20-A334-D290EB4E5FE8}" type="parTrans" cxnId="{EA2465B4-ED5D-415E-8179-B9E456866563}">
      <dgm:prSet/>
      <dgm:spPr/>
      <dgm:t>
        <a:bodyPr/>
        <a:lstStyle/>
        <a:p>
          <a:endParaRPr lang="en-AU"/>
        </a:p>
      </dgm:t>
    </dgm:pt>
    <dgm:pt modelId="{53BDBA85-D966-4AEE-96E7-19A73E8A8213}" type="sibTrans" cxnId="{EA2465B4-ED5D-415E-8179-B9E456866563}">
      <dgm:prSet/>
      <dgm:spPr/>
      <dgm:t>
        <a:bodyPr/>
        <a:lstStyle/>
        <a:p>
          <a:endParaRPr lang="en-AU"/>
        </a:p>
      </dgm:t>
    </dgm:pt>
    <dgm:pt modelId="{D39A041D-FAAB-40A3-8294-0C0124485128}">
      <dgm:prSet phldrT="[Text]"/>
      <dgm:spPr/>
      <dgm:t>
        <a:bodyPr/>
        <a:lstStyle/>
        <a:p>
          <a:r>
            <a:rPr lang="en-AU"/>
            <a:t>Elected members respond to youth policy priorities and account for implementation </a:t>
          </a:r>
        </a:p>
      </dgm:t>
    </dgm:pt>
    <dgm:pt modelId="{56A2321D-60B0-437B-B533-EA78A9CAB3DB}" type="parTrans" cxnId="{5B8AC8B0-76B9-4173-B5A0-1F6117BC692C}">
      <dgm:prSet/>
      <dgm:spPr/>
      <dgm:t>
        <a:bodyPr/>
        <a:lstStyle/>
        <a:p>
          <a:endParaRPr lang="en-AU"/>
        </a:p>
      </dgm:t>
    </dgm:pt>
    <dgm:pt modelId="{39750671-03F6-4280-BCC5-31260E13D9C5}" type="sibTrans" cxnId="{5B8AC8B0-76B9-4173-B5A0-1F6117BC692C}">
      <dgm:prSet/>
      <dgm:spPr/>
      <dgm:t>
        <a:bodyPr/>
        <a:lstStyle/>
        <a:p>
          <a:endParaRPr lang="en-AU"/>
        </a:p>
      </dgm:t>
    </dgm:pt>
    <dgm:pt modelId="{DE491913-6C40-4FCB-8976-25961937CE04}">
      <dgm:prSet phldrT="[Text]"/>
      <dgm:spPr/>
      <dgm:t>
        <a:bodyPr/>
        <a:lstStyle/>
        <a:p>
          <a:r>
            <a:rPr lang="en-AU"/>
            <a:t>Community considers expanding youth franchise for some/all elections</a:t>
          </a:r>
        </a:p>
      </dgm:t>
    </dgm:pt>
    <dgm:pt modelId="{EBEC6F4C-90F7-4328-BED0-9BFC7F4B717B}" type="parTrans" cxnId="{91BD9301-FF8C-4CDD-BD96-DC730AFB1766}">
      <dgm:prSet/>
      <dgm:spPr/>
      <dgm:t>
        <a:bodyPr/>
        <a:lstStyle/>
        <a:p>
          <a:endParaRPr lang="en-AU"/>
        </a:p>
      </dgm:t>
    </dgm:pt>
    <dgm:pt modelId="{AE68085E-5BC5-4D86-B3B4-4A78289724B7}" type="sibTrans" cxnId="{91BD9301-FF8C-4CDD-BD96-DC730AFB1766}">
      <dgm:prSet/>
      <dgm:spPr/>
      <dgm:t>
        <a:bodyPr/>
        <a:lstStyle/>
        <a:p>
          <a:endParaRPr lang="en-AU"/>
        </a:p>
      </dgm:t>
    </dgm:pt>
    <dgm:pt modelId="{583293EB-B2F7-4448-8C5D-554CFBDE8A67}">
      <dgm:prSet phldrT="[Text]"/>
      <dgm:spPr/>
      <dgm:t>
        <a:bodyPr/>
        <a:lstStyle/>
        <a:p>
          <a:r>
            <a:rPr lang="en-AU"/>
            <a:t>Effective policy  responses to inter-generational inequality </a:t>
          </a:r>
        </a:p>
      </dgm:t>
    </dgm:pt>
    <dgm:pt modelId="{B234D26C-08DB-4366-BA67-8A67AB6876CC}" type="parTrans" cxnId="{65C58B7E-B5B0-4D6A-BEEF-42194E4B688C}">
      <dgm:prSet/>
      <dgm:spPr/>
      <dgm:t>
        <a:bodyPr/>
        <a:lstStyle/>
        <a:p>
          <a:endParaRPr lang="en-AU"/>
        </a:p>
      </dgm:t>
    </dgm:pt>
    <dgm:pt modelId="{D69FA154-2A50-433A-8ED3-26137658BB3D}" type="sibTrans" cxnId="{65C58B7E-B5B0-4D6A-BEEF-42194E4B688C}">
      <dgm:prSet/>
      <dgm:spPr/>
      <dgm:t>
        <a:bodyPr/>
        <a:lstStyle/>
        <a:p>
          <a:endParaRPr lang="en-AU"/>
        </a:p>
      </dgm:t>
    </dgm:pt>
    <dgm:pt modelId="{3E8E8C47-5A71-4A92-AC10-DF74ED655099}" type="pres">
      <dgm:prSet presAssocID="{8C54F257-C727-43E7-8710-AC8A118F6F7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A5E46B0-F3AD-4627-BC3E-AD4E731F619E}" type="pres">
      <dgm:prSet presAssocID="{3BF0F0E0-E287-4068-8679-5451827A1EBA}" presName="Parent" presStyleLbl="node0" presStyleIdx="0" presStyleCnt="1" custLinFactNeighborX="448" custLinFactNeighborY="-456">
        <dgm:presLayoutVars>
          <dgm:chMax val="6"/>
          <dgm:chPref val="6"/>
        </dgm:presLayoutVars>
      </dgm:prSet>
      <dgm:spPr/>
    </dgm:pt>
    <dgm:pt modelId="{DEC56D28-CB07-47C1-A7F1-4AB3B7353ADE}" type="pres">
      <dgm:prSet presAssocID="{9187C2CF-062F-4373-9F80-3EA2AB970A81}" presName="Accent1" presStyleCnt="0"/>
      <dgm:spPr/>
    </dgm:pt>
    <dgm:pt modelId="{478E728A-BA5C-4110-93E7-FBF410F1CCAC}" type="pres">
      <dgm:prSet presAssocID="{9187C2CF-062F-4373-9F80-3EA2AB970A81}" presName="Accent" presStyleLbl="bgShp" presStyleIdx="0" presStyleCnt="6"/>
      <dgm:spPr/>
    </dgm:pt>
    <dgm:pt modelId="{EAFBA848-581E-46F2-BF0E-4485E8C25E7E}" type="pres">
      <dgm:prSet presAssocID="{9187C2CF-062F-4373-9F80-3EA2AB970A81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E372D90-0579-499F-906D-B22F8E547355}" type="pres">
      <dgm:prSet presAssocID="{2A03592E-C9ED-46ED-8991-44B899EA7129}" presName="Accent2" presStyleCnt="0"/>
      <dgm:spPr/>
    </dgm:pt>
    <dgm:pt modelId="{E38A4595-879C-4493-87B1-DEEB3A2BA5E4}" type="pres">
      <dgm:prSet presAssocID="{2A03592E-C9ED-46ED-8991-44B899EA7129}" presName="Accent" presStyleLbl="bgShp" presStyleIdx="1" presStyleCnt="6"/>
      <dgm:spPr/>
    </dgm:pt>
    <dgm:pt modelId="{E2EE61F1-94A7-4BD6-92E6-DE6DBAEC91B5}" type="pres">
      <dgm:prSet presAssocID="{2A03592E-C9ED-46ED-8991-44B899EA7129}" presName="Child2" presStyleLbl="node1" presStyleIdx="1" presStyleCnt="6" custLinFactNeighborX="563" custLinFactNeighborY="-1995">
        <dgm:presLayoutVars>
          <dgm:chMax val="0"/>
          <dgm:chPref val="0"/>
          <dgm:bulletEnabled val="1"/>
        </dgm:presLayoutVars>
      </dgm:prSet>
      <dgm:spPr/>
    </dgm:pt>
    <dgm:pt modelId="{82C91990-872F-4F47-B9D6-CB946FF39047}" type="pres">
      <dgm:prSet presAssocID="{11B7DE33-A894-4FEA-AFFB-D375E40A67E5}" presName="Accent3" presStyleCnt="0"/>
      <dgm:spPr/>
    </dgm:pt>
    <dgm:pt modelId="{A448DB54-A9A0-4F11-9873-7A13C3E15742}" type="pres">
      <dgm:prSet presAssocID="{11B7DE33-A894-4FEA-AFFB-D375E40A67E5}" presName="Accent" presStyleLbl="bgShp" presStyleIdx="2" presStyleCnt="6"/>
      <dgm:spPr/>
    </dgm:pt>
    <dgm:pt modelId="{19EEB550-702D-4CFF-B7AD-2EA53677D8B1}" type="pres">
      <dgm:prSet presAssocID="{11B7DE33-A894-4FEA-AFFB-D375E40A67E5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07C0C65-B89A-4486-BC02-F11A14754101}" type="pres">
      <dgm:prSet presAssocID="{D39A041D-FAAB-40A3-8294-0C0124485128}" presName="Accent4" presStyleCnt="0"/>
      <dgm:spPr/>
    </dgm:pt>
    <dgm:pt modelId="{51C0686C-05F4-44FC-9F33-D5F370CD8447}" type="pres">
      <dgm:prSet presAssocID="{D39A041D-FAAB-40A3-8294-0C0124485128}" presName="Accent" presStyleLbl="bgShp" presStyleIdx="3" presStyleCnt="6"/>
      <dgm:spPr/>
    </dgm:pt>
    <dgm:pt modelId="{D2FBB4DE-E368-4E2A-8726-E5E01D08117E}" type="pres">
      <dgm:prSet presAssocID="{D39A041D-FAAB-40A3-8294-0C012448512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16550E0-7F93-4DA9-9557-61E2ACDD6117}" type="pres">
      <dgm:prSet presAssocID="{DE491913-6C40-4FCB-8976-25961937CE04}" presName="Accent5" presStyleCnt="0"/>
      <dgm:spPr/>
    </dgm:pt>
    <dgm:pt modelId="{F1E4090E-E7AB-4984-9693-DE116FE3DCB1}" type="pres">
      <dgm:prSet presAssocID="{DE491913-6C40-4FCB-8976-25961937CE04}" presName="Accent" presStyleLbl="bgShp" presStyleIdx="4" presStyleCnt="6"/>
      <dgm:spPr/>
    </dgm:pt>
    <dgm:pt modelId="{5215FE29-ADE1-42A8-8CDE-A12066A11B5E}" type="pres">
      <dgm:prSet presAssocID="{DE491913-6C40-4FCB-8976-25961937CE0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791E5C4-CE65-457F-8D30-0C36C38522BF}" type="pres">
      <dgm:prSet presAssocID="{583293EB-B2F7-4448-8C5D-554CFBDE8A67}" presName="Accent6" presStyleCnt="0"/>
      <dgm:spPr/>
    </dgm:pt>
    <dgm:pt modelId="{2E095B9F-7000-4E0F-8833-303A1782DB44}" type="pres">
      <dgm:prSet presAssocID="{583293EB-B2F7-4448-8C5D-554CFBDE8A67}" presName="Accent" presStyleLbl="bgShp" presStyleIdx="5" presStyleCnt="6"/>
      <dgm:spPr/>
    </dgm:pt>
    <dgm:pt modelId="{18A769C7-FA20-4610-9C6E-9DB8FD3A6849}" type="pres">
      <dgm:prSet presAssocID="{583293EB-B2F7-4448-8C5D-554CFBDE8A67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1BD9301-FF8C-4CDD-BD96-DC730AFB1766}" srcId="{3BF0F0E0-E287-4068-8679-5451827A1EBA}" destId="{DE491913-6C40-4FCB-8976-25961937CE04}" srcOrd="4" destOrd="0" parTransId="{EBEC6F4C-90F7-4328-BED0-9BFC7F4B717B}" sibTransId="{AE68085E-5BC5-4D86-B3B4-4A78289724B7}"/>
    <dgm:cxn modelId="{68B0EE0D-601C-4320-86DD-9C4B961F6326}" type="presOf" srcId="{8C54F257-C727-43E7-8710-AC8A118F6F74}" destId="{3E8E8C47-5A71-4A92-AC10-DF74ED655099}" srcOrd="0" destOrd="0" presId="urn:microsoft.com/office/officeart/2011/layout/HexagonRadial"/>
    <dgm:cxn modelId="{529C0836-F9E6-47A4-91D1-9182CA4B814C}" type="presOf" srcId="{583293EB-B2F7-4448-8C5D-554CFBDE8A67}" destId="{18A769C7-FA20-4610-9C6E-9DB8FD3A6849}" srcOrd="0" destOrd="0" presId="urn:microsoft.com/office/officeart/2011/layout/HexagonRadial"/>
    <dgm:cxn modelId="{90209E39-B778-45D8-96BA-2496F57BC4D6}" srcId="{8C54F257-C727-43E7-8710-AC8A118F6F74}" destId="{3BF0F0E0-E287-4068-8679-5451827A1EBA}" srcOrd="0" destOrd="0" parTransId="{29D11D68-1468-4F00-9FFE-AF9A1AA95AED}" sibTransId="{283AEA67-E0E5-4148-AD22-3829836DE79D}"/>
    <dgm:cxn modelId="{1A0F2D4C-6752-4981-9470-0436E14E07F8}" srcId="{3BF0F0E0-E287-4068-8679-5451827A1EBA}" destId="{2A03592E-C9ED-46ED-8991-44B899EA7129}" srcOrd="1" destOrd="0" parTransId="{6A7A06B5-2F97-4D53-8B8A-20EC90D9B4A5}" sibTransId="{BA641DF0-FBF8-48CA-9CDC-5259ABB201C2}"/>
    <dgm:cxn modelId="{65C58B7E-B5B0-4D6A-BEEF-42194E4B688C}" srcId="{3BF0F0E0-E287-4068-8679-5451827A1EBA}" destId="{583293EB-B2F7-4448-8C5D-554CFBDE8A67}" srcOrd="5" destOrd="0" parTransId="{B234D26C-08DB-4366-BA67-8A67AB6876CC}" sibTransId="{D69FA154-2A50-433A-8ED3-26137658BB3D}"/>
    <dgm:cxn modelId="{58E8C5A2-AAD8-43EA-A688-805551AF76DD}" type="presOf" srcId="{11B7DE33-A894-4FEA-AFFB-D375E40A67E5}" destId="{19EEB550-702D-4CFF-B7AD-2EA53677D8B1}" srcOrd="0" destOrd="0" presId="urn:microsoft.com/office/officeart/2011/layout/HexagonRadial"/>
    <dgm:cxn modelId="{5B8AC8B0-76B9-4173-B5A0-1F6117BC692C}" srcId="{3BF0F0E0-E287-4068-8679-5451827A1EBA}" destId="{D39A041D-FAAB-40A3-8294-0C0124485128}" srcOrd="3" destOrd="0" parTransId="{56A2321D-60B0-437B-B533-EA78A9CAB3DB}" sibTransId="{39750671-03F6-4280-BCC5-31260E13D9C5}"/>
    <dgm:cxn modelId="{EA2465B4-ED5D-415E-8179-B9E456866563}" srcId="{3BF0F0E0-E287-4068-8679-5451827A1EBA}" destId="{11B7DE33-A894-4FEA-AFFB-D375E40A67E5}" srcOrd="2" destOrd="0" parTransId="{E2599B0B-87E3-4B20-A334-D290EB4E5FE8}" sibTransId="{53BDBA85-D966-4AEE-96E7-19A73E8A8213}"/>
    <dgm:cxn modelId="{5B8D86B7-10C4-474D-8776-323A83438E64}" srcId="{3BF0F0E0-E287-4068-8679-5451827A1EBA}" destId="{9187C2CF-062F-4373-9F80-3EA2AB970A81}" srcOrd="0" destOrd="0" parTransId="{36E35323-ACCC-4274-A22A-FEF1FF924CF3}" sibTransId="{2352EDDC-DF86-4D8E-849A-44E43499FFC1}"/>
    <dgm:cxn modelId="{E80D70C4-F8DF-4670-ACDE-1B212B1D0081}" type="presOf" srcId="{9187C2CF-062F-4373-9F80-3EA2AB970A81}" destId="{EAFBA848-581E-46F2-BF0E-4485E8C25E7E}" srcOrd="0" destOrd="0" presId="urn:microsoft.com/office/officeart/2011/layout/HexagonRadial"/>
    <dgm:cxn modelId="{BE9723EF-F829-4107-A7E0-3626026F0B06}" type="presOf" srcId="{2A03592E-C9ED-46ED-8991-44B899EA7129}" destId="{E2EE61F1-94A7-4BD6-92E6-DE6DBAEC91B5}" srcOrd="0" destOrd="0" presId="urn:microsoft.com/office/officeart/2011/layout/HexagonRadial"/>
    <dgm:cxn modelId="{FF5107F2-4A96-4333-BF66-497C7EFFFE22}" type="presOf" srcId="{DE491913-6C40-4FCB-8976-25961937CE04}" destId="{5215FE29-ADE1-42A8-8CDE-A12066A11B5E}" srcOrd="0" destOrd="0" presId="urn:microsoft.com/office/officeart/2011/layout/HexagonRadial"/>
    <dgm:cxn modelId="{A98221FC-1131-4AEE-9120-E0BBA939FD29}" type="presOf" srcId="{D39A041D-FAAB-40A3-8294-0C0124485128}" destId="{D2FBB4DE-E368-4E2A-8726-E5E01D08117E}" srcOrd="0" destOrd="0" presId="urn:microsoft.com/office/officeart/2011/layout/HexagonRadial"/>
    <dgm:cxn modelId="{D78FF6FC-7DBA-4BD4-B6DB-DEF0BD2402F5}" type="presOf" srcId="{3BF0F0E0-E287-4068-8679-5451827A1EBA}" destId="{9A5E46B0-F3AD-4627-BC3E-AD4E731F619E}" srcOrd="0" destOrd="0" presId="urn:microsoft.com/office/officeart/2011/layout/HexagonRadial"/>
    <dgm:cxn modelId="{E736DD00-5FD4-4E46-93FC-0A32F6474BF5}" type="presParOf" srcId="{3E8E8C47-5A71-4A92-AC10-DF74ED655099}" destId="{9A5E46B0-F3AD-4627-BC3E-AD4E731F619E}" srcOrd="0" destOrd="0" presId="urn:microsoft.com/office/officeart/2011/layout/HexagonRadial"/>
    <dgm:cxn modelId="{B4AF7197-77DE-416A-8E3F-FC55EECB1E8A}" type="presParOf" srcId="{3E8E8C47-5A71-4A92-AC10-DF74ED655099}" destId="{DEC56D28-CB07-47C1-A7F1-4AB3B7353ADE}" srcOrd="1" destOrd="0" presId="urn:microsoft.com/office/officeart/2011/layout/HexagonRadial"/>
    <dgm:cxn modelId="{546066CB-6BFD-4BC2-9960-2829567370DA}" type="presParOf" srcId="{DEC56D28-CB07-47C1-A7F1-4AB3B7353ADE}" destId="{478E728A-BA5C-4110-93E7-FBF410F1CCAC}" srcOrd="0" destOrd="0" presId="urn:microsoft.com/office/officeart/2011/layout/HexagonRadial"/>
    <dgm:cxn modelId="{A0ED823B-A0D9-4EF1-9F76-E227280C952F}" type="presParOf" srcId="{3E8E8C47-5A71-4A92-AC10-DF74ED655099}" destId="{EAFBA848-581E-46F2-BF0E-4485E8C25E7E}" srcOrd="2" destOrd="0" presId="urn:microsoft.com/office/officeart/2011/layout/HexagonRadial"/>
    <dgm:cxn modelId="{EC463BC0-D6D6-46DA-B174-B4A96C05503E}" type="presParOf" srcId="{3E8E8C47-5A71-4A92-AC10-DF74ED655099}" destId="{3E372D90-0579-499F-906D-B22F8E547355}" srcOrd="3" destOrd="0" presId="urn:microsoft.com/office/officeart/2011/layout/HexagonRadial"/>
    <dgm:cxn modelId="{6093F6C1-D884-45F2-AA34-E7F0DD46FCC0}" type="presParOf" srcId="{3E372D90-0579-499F-906D-B22F8E547355}" destId="{E38A4595-879C-4493-87B1-DEEB3A2BA5E4}" srcOrd="0" destOrd="0" presId="urn:microsoft.com/office/officeart/2011/layout/HexagonRadial"/>
    <dgm:cxn modelId="{9174067F-D2A7-45A3-8B42-937EB1E815ED}" type="presParOf" srcId="{3E8E8C47-5A71-4A92-AC10-DF74ED655099}" destId="{E2EE61F1-94A7-4BD6-92E6-DE6DBAEC91B5}" srcOrd="4" destOrd="0" presId="urn:microsoft.com/office/officeart/2011/layout/HexagonRadial"/>
    <dgm:cxn modelId="{1C22DB64-BB27-4B62-A054-ECFDA0A09E0D}" type="presParOf" srcId="{3E8E8C47-5A71-4A92-AC10-DF74ED655099}" destId="{82C91990-872F-4F47-B9D6-CB946FF39047}" srcOrd="5" destOrd="0" presId="urn:microsoft.com/office/officeart/2011/layout/HexagonRadial"/>
    <dgm:cxn modelId="{92E8498D-E53B-4ECB-8BAA-4FC75C56DD8B}" type="presParOf" srcId="{82C91990-872F-4F47-B9D6-CB946FF39047}" destId="{A448DB54-A9A0-4F11-9873-7A13C3E15742}" srcOrd="0" destOrd="0" presId="urn:microsoft.com/office/officeart/2011/layout/HexagonRadial"/>
    <dgm:cxn modelId="{92848D79-9C95-423D-996A-7BEDCE6059BB}" type="presParOf" srcId="{3E8E8C47-5A71-4A92-AC10-DF74ED655099}" destId="{19EEB550-702D-4CFF-B7AD-2EA53677D8B1}" srcOrd="6" destOrd="0" presId="urn:microsoft.com/office/officeart/2011/layout/HexagonRadial"/>
    <dgm:cxn modelId="{63DE4789-1461-49C2-B3DC-4C0DAF16EF57}" type="presParOf" srcId="{3E8E8C47-5A71-4A92-AC10-DF74ED655099}" destId="{807C0C65-B89A-4486-BC02-F11A14754101}" srcOrd="7" destOrd="0" presId="urn:microsoft.com/office/officeart/2011/layout/HexagonRadial"/>
    <dgm:cxn modelId="{25201203-46AB-472F-B105-D64ECCA87489}" type="presParOf" srcId="{807C0C65-B89A-4486-BC02-F11A14754101}" destId="{51C0686C-05F4-44FC-9F33-D5F370CD8447}" srcOrd="0" destOrd="0" presId="urn:microsoft.com/office/officeart/2011/layout/HexagonRadial"/>
    <dgm:cxn modelId="{BCE39178-6252-4F65-BDFD-95A6D1800DA0}" type="presParOf" srcId="{3E8E8C47-5A71-4A92-AC10-DF74ED655099}" destId="{D2FBB4DE-E368-4E2A-8726-E5E01D08117E}" srcOrd="8" destOrd="0" presId="urn:microsoft.com/office/officeart/2011/layout/HexagonRadial"/>
    <dgm:cxn modelId="{C3F88CD3-4386-4C6D-914E-7D1A896C9469}" type="presParOf" srcId="{3E8E8C47-5A71-4A92-AC10-DF74ED655099}" destId="{E16550E0-7F93-4DA9-9557-61E2ACDD6117}" srcOrd="9" destOrd="0" presId="urn:microsoft.com/office/officeart/2011/layout/HexagonRadial"/>
    <dgm:cxn modelId="{4C6E153F-E59C-4A00-A7F2-F6E424E9377F}" type="presParOf" srcId="{E16550E0-7F93-4DA9-9557-61E2ACDD6117}" destId="{F1E4090E-E7AB-4984-9693-DE116FE3DCB1}" srcOrd="0" destOrd="0" presId="urn:microsoft.com/office/officeart/2011/layout/HexagonRadial"/>
    <dgm:cxn modelId="{006FDDC6-0085-4B5F-9CFE-4E3C04D58A92}" type="presParOf" srcId="{3E8E8C47-5A71-4A92-AC10-DF74ED655099}" destId="{5215FE29-ADE1-42A8-8CDE-A12066A11B5E}" srcOrd="10" destOrd="0" presId="urn:microsoft.com/office/officeart/2011/layout/HexagonRadial"/>
    <dgm:cxn modelId="{615BCAEB-E518-4E25-B451-64C3379D90C8}" type="presParOf" srcId="{3E8E8C47-5A71-4A92-AC10-DF74ED655099}" destId="{C791E5C4-CE65-457F-8D30-0C36C38522BF}" srcOrd="11" destOrd="0" presId="urn:microsoft.com/office/officeart/2011/layout/HexagonRadial"/>
    <dgm:cxn modelId="{00CAC585-DD4A-4E3B-9E6C-F6BFF763C6A8}" type="presParOf" srcId="{C791E5C4-CE65-457F-8D30-0C36C38522BF}" destId="{2E095B9F-7000-4E0F-8833-303A1782DB44}" srcOrd="0" destOrd="0" presId="urn:microsoft.com/office/officeart/2011/layout/HexagonRadial"/>
    <dgm:cxn modelId="{742CD277-A419-4394-87A0-992C24D47823}" type="presParOf" srcId="{3E8E8C47-5A71-4A92-AC10-DF74ED655099}" destId="{18A769C7-FA20-4610-9C6E-9DB8FD3A684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1AC0D3-D537-4A9B-AF65-0B0AFF93C34F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942B8A8-D6F8-47BA-BF5A-A265EC875864}">
      <dgm:prSet/>
      <dgm:spPr/>
      <dgm:t>
        <a:bodyPr/>
        <a:lstStyle/>
        <a:p>
          <a:r>
            <a:rPr lang="en-US" err="1">
              <a:latin typeface="Times New Roman" panose="02020603050405020304" pitchFamily="18" charset="0"/>
              <a:cs typeface="Times New Roman" panose="02020603050405020304" pitchFamily="18" charset="0"/>
            </a:rPr>
            <a:t>recognise</a:t>
          </a: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 and value public parliamentary engagement</a:t>
          </a:r>
        </a:p>
      </dgm:t>
    </dgm:pt>
    <dgm:pt modelId="{D320A0F7-716D-423C-B69C-4AF4EBFEC471}" type="parTrans" cxnId="{DBF7115F-F860-4846-A529-C561EAFDFF7F}">
      <dgm:prSet/>
      <dgm:spPr/>
      <dgm:t>
        <a:bodyPr/>
        <a:lstStyle/>
        <a:p>
          <a:endParaRPr lang="en-US"/>
        </a:p>
      </dgm:t>
    </dgm:pt>
    <dgm:pt modelId="{89142DCC-C2DB-4A2F-831C-A566D61BA7A2}" type="sibTrans" cxnId="{DBF7115F-F860-4846-A529-C561EAFDFF7F}">
      <dgm:prSet/>
      <dgm:spPr/>
      <dgm:t>
        <a:bodyPr/>
        <a:lstStyle/>
        <a:p>
          <a:endParaRPr lang="en-US"/>
        </a:p>
      </dgm:t>
    </dgm:pt>
    <dgm:pt modelId="{477E632C-E062-4F55-BAD3-6B32AE154446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staff feel valued and safe to explore new approaches</a:t>
          </a:r>
        </a:p>
      </dgm:t>
    </dgm:pt>
    <dgm:pt modelId="{FC48A052-16F5-49B6-83FD-25C9B580A987}" type="parTrans" cxnId="{292EBE29-FBC3-49E0-9B24-035569701D8C}">
      <dgm:prSet/>
      <dgm:spPr/>
      <dgm:t>
        <a:bodyPr/>
        <a:lstStyle/>
        <a:p>
          <a:endParaRPr lang="en-US"/>
        </a:p>
      </dgm:t>
    </dgm:pt>
    <dgm:pt modelId="{25B562A4-D7F7-48B9-8675-C420D7083421}" type="sibTrans" cxnId="{292EBE29-FBC3-49E0-9B24-035569701D8C}">
      <dgm:prSet/>
      <dgm:spPr/>
      <dgm:t>
        <a:bodyPr/>
        <a:lstStyle/>
        <a:p>
          <a:endParaRPr lang="en-US"/>
        </a:p>
      </dgm:t>
    </dgm:pt>
    <dgm:pt modelId="{6866EE08-4A8D-47E6-BE13-412C91F08576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appropriate skills and resources within the institution to design, implement and evaluate</a:t>
          </a:r>
        </a:p>
      </dgm:t>
    </dgm:pt>
    <dgm:pt modelId="{79A64513-2D63-427F-9EC1-16E87A0AC6A3}" type="parTrans" cxnId="{C7ACDD12-ACD5-48ED-8106-559B26AC0D1E}">
      <dgm:prSet/>
      <dgm:spPr/>
      <dgm:t>
        <a:bodyPr/>
        <a:lstStyle/>
        <a:p>
          <a:endParaRPr lang="en-US"/>
        </a:p>
      </dgm:t>
    </dgm:pt>
    <dgm:pt modelId="{8305E3CF-7DA6-4410-B55C-98D3C3C2253B}" type="sibTrans" cxnId="{C7ACDD12-ACD5-48ED-8106-559B26AC0D1E}">
      <dgm:prSet/>
      <dgm:spPr/>
      <dgm:t>
        <a:bodyPr/>
        <a:lstStyle/>
        <a:p>
          <a:endParaRPr lang="en-US"/>
        </a:p>
      </dgm:t>
    </dgm:pt>
    <dgm:pt modelId="{08431E98-25CF-4A27-8592-1FD21FAC2E55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relationships of trust with </a:t>
          </a:r>
          <a:r>
            <a:rPr lang="en-US" err="1">
              <a:latin typeface="Times New Roman" panose="02020603050405020304" pitchFamily="18" charset="0"/>
              <a:cs typeface="Times New Roman" panose="02020603050405020304" pitchFamily="18" charset="0"/>
            </a:rPr>
            <a:t>marginalised</a:t>
          </a: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 or disconnected communities </a:t>
          </a:r>
        </a:p>
      </dgm:t>
    </dgm:pt>
    <dgm:pt modelId="{DD42E758-0907-454D-BA98-7371C0B01C5B}" type="parTrans" cxnId="{0C43FB96-E5C3-4263-865C-C3AD98C4238A}">
      <dgm:prSet/>
      <dgm:spPr/>
      <dgm:t>
        <a:bodyPr/>
        <a:lstStyle/>
        <a:p>
          <a:endParaRPr lang="en-US"/>
        </a:p>
      </dgm:t>
    </dgm:pt>
    <dgm:pt modelId="{B67476E3-1B8B-48A1-B65A-CA7F7BB2C2A0}" type="sibTrans" cxnId="{0C43FB96-E5C3-4263-865C-C3AD98C4238A}">
      <dgm:prSet/>
      <dgm:spPr/>
      <dgm:t>
        <a:bodyPr/>
        <a:lstStyle/>
        <a:p>
          <a:endParaRPr lang="en-US"/>
        </a:p>
      </dgm:t>
    </dgm:pt>
    <dgm:pt modelId="{83CA6F29-74C5-49C3-A267-B56C00098616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self-determined approaches to engagement by First Nations peoples</a:t>
          </a:r>
        </a:p>
      </dgm:t>
    </dgm:pt>
    <dgm:pt modelId="{27684F1C-B431-4EE3-A79E-995227CA2111}" type="parTrans" cxnId="{97141776-E469-4CE8-871D-2AF8DD83445C}">
      <dgm:prSet/>
      <dgm:spPr/>
      <dgm:t>
        <a:bodyPr/>
        <a:lstStyle/>
        <a:p>
          <a:endParaRPr lang="en-US"/>
        </a:p>
      </dgm:t>
    </dgm:pt>
    <dgm:pt modelId="{B1BCF685-D31F-4BF8-BAB2-B2B4B046467B}" type="sibTrans" cxnId="{97141776-E469-4CE8-871D-2AF8DD83445C}">
      <dgm:prSet/>
      <dgm:spPr/>
      <dgm:t>
        <a:bodyPr/>
        <a:lstStyle/>
        <a:p>
          <a:endParaRPr lang="en-US"/>
        </a:p>
      </dgm:t>
    </dgm:pt>
    <dgm:pt modelId="{2E72DF76-87CE-44D6-812F-49E32539F545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access to data about the lives of </a:t>
          </a:r>
          <a:r>
            <a:rPr lang="en-US" err="1">
              <a:latin typeface="Times New Roman" panose="02020603050405020304" pitchFamily="18" charset="0"/>
              <a:cs typeface="Times New Roman" panose="02020603050405020304" pitchFamily="18" charset="0"/>
            </a:rPr>
            <a:t>marginalised</a:t>
          </a: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 or seldom heard communities </a:t>
          </a:r>
        </a:p>
      </dgm:t>
    </dgm:pt>
    <dgm:pt modelId="{33198CA7-E941-473B-8DA0-CF2B43989013}" type="parTrans" cxnId="{A253AF60-CD24-4BA3-9CC4-79A47D8FBCED}">
      <dgm:prSet/>
      <dgm:spPr/>
      <dgm:t>
        <a:bodyPr/>
        <a:lstStyle/>
        <a:p>
          <a:endParaRPr lang="en-US"/>
        </a:p>
      </dgm:t>
    </dgm:pt>
    <dgm:pt modelId="{F409E8CB-9467-421C-8F64-8BF6779D3111}" type="sibTrans" cxnId="{A253AF60-CD24-4BA3-9CC4-79A47D8FBCED}">
      <dgm:prSet/>
      <dgm:spPr/>
      <dgm:t>
        <a:bodyPr/>
        <a:lstStyle/>
        <a:p>
          <a:endParaRPr lang="en-US"/>
        </a:p>
      </dgm:t>
    </dgm:pt>
    <dgm:pt modelId="{671522DB-5CBE-4464-8744-9FD393386F8E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access to community leaders and community co-design</a:t>
          </a:r>
        </a:p>
      </dgm:t>
    </dgm:pt>
    <dgm:pt modelId="{633C1A9A-7B0A-493E-8209-CCD3FC07143D}" type="parTrans" cxnId="{150137B0-AF42-49EC-A648-FF85E517B981}">
      <dgm:prSet/>
      <dgm:spPr/>
      <dgm:t>
        <a:bodyPr/>
        <a:lstStyle/>
        <a:p>
          <a:endParaRPr lang="en-US"/>
        </a:p>
      </dgm:t>
    </dgm:pt>
    <dgm:pt modelId="{C75F1581-D97C-4504-AAED-2F403BA98653}" type="sibTrans" cxnId="{150137B0-AF42-49EC-A648-FF85E517B981}">
      <dgm:prSet/>
      <dgm:spPr/>
      <dgm:t>
        <a:bodyPr/>
        <a:lstStyle/>
        <a:p>
          <a:endParaRPr lang="en-US"/>
        </a:p>
      </dgm:t>
    </dgm:pt>
    <dgm:pt modelId="{9FC02EC5-B791-4677-9484-BF23D940CAC6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identify or support policy and legislative priorities that address inequality </a:t>
          </a:r>
        </a:p>
      </dgm:t>
    </dgm:pt>
    <dgm:pt modelId="{B56486B3-475C-4D40-91EA-A7D53C81FA62}" type="parTrans" cxnId="{197872EC-0483-4932-9725-F9A5D94EB13D}">
      <dgm:prSet/>
      <dgm:spPr/>
      <dgm:t>
        <a:bodyPr/>
        <a:lstStyle/>
        <a:p>
          <a:endParaRPr lang="en-US"/>
        </a:p>
      </dgm:t>
    </dgm:pt>
    <dgm:pt modelId="{0B35B1A7-22DE-4DE0-8133-1B9E3697E0D0}" type="sibTrans" cxnId="{197872EC-0483-4932-9725-F9A5D94EB13D}">
      <dgm:prSet/>
      <dgm:spPr/>
      <dgm:t>
        <a:bodyPr/>
        <a:lstStyle/>
        <a:p>
          <a:endParaRPr lang="en-US"/>
        </a:p>
      </dgm:t>
    </dgm:pt>
    <dgm:pt modelId="{4294432C-284E-4325-8944-6E2240BBA8A9}">
      <dgm:prSet/>
      <dgm:spPr/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safeguards to protect against corruption, misfeasance or inappropriate conduct</a:t>
          </a:r>
        </a:p>
      </dgm:t>
    </dgm:pt>
    <dgm:pt modelId="{453B5071-A719-488C-9C35-2365059F7B01}" type="parTrans" cxnId="{07DB7FF1-10BA-4F4D-A730-BAF009CDEE59}">
      <dgm:prSet/>
      <dgm:spPr/>
      <dgm:t>
        <a:bodyPr/>
        <a:lstStyle/>
        <a:p>
          <a:endParaRPr lang="en-US"/>
        </a:p>
      </dgm:t>
    </dgm:pt>
    <dgm:pt modelId="{C5EC6188-267D-4A11-B05B-4C497D4DBADF}" type="sibTrans" cxnId="{07DB7FF1-10BA-4F4D-A730-BAF009CDEE59}">
      <dgm:prSet/>
      <dgm:spPr/>
      <dgm:t>
        <a:bodyPr/>
        <a:lstStyle/>
        <a:p>
          <a:endParaRPr lang="en-US"/>
        </a:p>
      </dgm:t>
    </dgm:pt>
    <dgm:pt modelId="{4F977632-BA25-4CEF-882A-36F6AAAECB52}" type="pres">
      <dgm:prSet presAssocID="{561AC0D3-D537-4A9B-AF65-0B0AFF93C34F}" presName="Name0" presStyleCnt="0">
        <dgm:presLayoutVars>
          <dgm:dir/>
          <dgm:resizeHandles/>
        </dgm:presLayoutVars>
      </dgm:prSet>
      <dgm:spPr/>
    </dgm:pt>
    <dgm:pt modelId="{612A4CCB-B9DE-4964-8FD0-C2A9EDCB9BBF}" type="pres">
      <dgm:prSet presAssocID="{2942B8A8-D6F8-47BA-BF5A-A265EC875864}" presName="compNode" presStyleCnt="0"/>
      <dgm:spPr/>
    </dgm:pt>
    <dgm:pt modelId="{73774690-59DD-495B-AC2B-2345393E2176}" type="pres">
      <dgm:prSet presAssocID="{2942B8A8-D6F8-47BA-BF5A-A265EC875864}" presName="dummyConnPt" presStyleCnt="0"/>
      <dgm:spPr/>
    </dgm:pt>
    <dgm:pt modelId="{9906C624-E5D2-42E8-8120-735FA6DA95E5}" type="pres">
      <dgm:prSet presAssocID="{2942B8A8-D6F8-47BA-BF5A-A265EC875864}" presName="node" presStyleLbl="node1" presStyleIdx="0" presStyleCnt="9">
        <dgm:presLayoutVars>
          <dgm:bulletEnabled val="1"/>
        </dgm:presLayoutVars>
      </dgm:prSet>
      <dgm:spPr/>
    </dgm:pt>
    <dgm:pt modelId="{A55C1595-3394-4441-9474-8CF3095168B8}" type="pres">
      <dgm:prSet presAssocID="{89142DCC-C2DB-4A2F-831C-A566D61BA7A2}" presName="sibTrans" presStyleLbl="bgSibTrans2D1" presStyleIdx="0" presStyleCnt="8"/>
      <dgm:spPr/>
    </dgm:pt>
    <dgm:pt modelId="{ABD6038E-E45F-4269-A8BF-F99EE080C4BB}" type="pres">
      <dgm:prSet presAssocID="{477E632C-E062-4F55-BAD3-6B32AE154446}" presName="compNode" presStyleCnt="0"/>
      <dgm:spPr/>
    </dgm:pt>
    <dgm:pt modelId="{E29BB862-9403-4D68-AD0A-3C2005AA1D00}" type="pres">
      <dgm:prSet presAssocID="{477E632C-E062-4F55-BAD3-6B32AE154446}" presName="dummyConnPt" presStyleCnt="0"/>
      <dgm:spPr/>
    </dgm:pt>
    <dgm:pt modelId="{71F8691C-307C-4119-A68C-35A272C92D6C}" type="pres">
      <dgm:prSet presAssocID="{477E632C-E062-4F55-BAD3-6B32AE154446}" presName="node" presStyleLbl="node1" presStyleIdx="1" presStyleCnt="9">
        <dgm:presLayoutVars>
          <dgm:bulletEnabled val="1"/>
        </dgm:presLayoutVars>
      </dgm:prSet>
      <dgm:spPr/>
    </dgm:pt>
    <dgm:pt modelId="{BC0DFCDF-C2F0-41E3-913C-D90D1F87CB6E}" type="pres">
      <dgm:prSet presAssocID="{25B562A4-D7F7-48B9-8675-C420D7083421}" presName="sibTrans" presStyleLbl="bgSibTrans2D1" presStyleIdx="1" presStyleCnt="8"/>
      <dgm:spPr/>
    </dgm:pt>
    <dgm:pt modelId="{3267AD95-D4D1-416E-864C-06AB39FDB5E3}" type="pres">
      <dgm:prSet presAssocID="{6866EE08-4A8D-47E6-BE13-412C91F08576}" presName="compNode" presStyleCnt="0"/>
      <dgm:spPr/>
    </dgm:pt>
    <dgm:pt modelId="{4407C739-A781-4742-85CB-81124BA7E2A1}" type="pres">
      <dgm:prSet presAssocID="{6866EE08-4A8D-47E6-BE13-412C91F08576}" presName="dummyConnPt" presStyleCnt="0"/>
      <dgm:spPr/>
    </dgm:pt>
    <dgm:pt modelId="{89E69A34-86DC-4800-BE9B-522807FD44CE}" type="pres">
      <dgm:prSet presAssocID="{6866EE08-4A8D-47E6-BE13-412C91F08576}" presName="node" presStyleLbl="node1" presStyleIdx="2" presStyleCnt="9">
        <dgm:presLayoutVars>
          <dgm:bulletEnabled val="1"/>
        </dgm:presLayoutVars>
      </dgm:prSet>
      <dgm:spPr/>
    </dgm:pt>
    <dgm:pt modelId="{DE3E097B-6D05-48E1-8D52-36504A03A260}" type="pres">
      <dgm:prSet presAssocID="{8305E3CF-7DA6-4410-B55C-98D3C3C2253B}" presName="sibTrans" presStyleLbl="bgSibTrans2D1" presStyleIdx="2" presStyleCnt="8"/>
      <dgm:spPr/>
    </dgm:pt>
    <dgm:pt modelId="{C90064B3-62FA-4317-89CA-CDACDC7160A0}" type="pres">
      <dgm:prSet presAssocID="{08431E98-25CF-4A27-8592-1FD21FAC2E55}" presName="compNode" presStyleCnt="0"/>
      <dgm:spPr/>
    </dgm:pt>
    <dgm:pt modelId="{FA031B0D-3DFD-48B8-A7A0-0D70903BFBB5}" type="pres">
      <dgm:prSet presAssocID="{08431E98-25CF-4A27-8592-1FD21FAC2E55}" presName="dummyConnPt" presStyleCnt="0"/>
      <dgm:spPr/>
    </dgm:pt>
    <dgm:pt modelId="{03B45230-57B8-433C-A7B9-FA4CD210AC51}" type="pres">
      <dgm:prSet presAssocID="{08431E98-25CF-4A27-8592-1FD21FAC2E55}" presName="node" presStyleLbl="node1" presStyleIdx="3" presStyleCnt="9">
        <dgm:presLayoutVars>
          <dgm:bulletEnabled val="1"/>
        </dgm:presLayoutVars>
      </dgm:prSet>
      <dgm:spPr/>
    </dgm:pt>
    <dgm:pt modelId="{51676DF7-457B-49B2-B239-1AD6C1F0E0E6}" type="pres">
      <dgm:prSet presAssocID="{B67476E3-1B8B-48A1-B65A-CA7F7BB2C2A0}" presName="sibTrans" presStyleLbl="bgSibTrans2D1" presStyleIdx="3" presStyleCnt="8"/>
      <dgm:spPr/>
    </dgm:pt>
    <dgm:pt modelId="{9BB5FE4F-FC6D-42E4-A782-4D9558D34DFD}" type="pres">
      <dgm:prSet presAssocID="{83CA6F29-74C5-49C3-A267-B56C00098616}" presName="compNode" presStyleCnt="0"/>
      <dgm:spPr/>
    </dgm:pt>
    <dgm:pt modelId="{644AC6B9-9796-4F1F-8198-0333EFF7D588}" type="pres">
      <dgm:prSet presAssocID="{83CA6F29-74C5-49C3-A267-B56C00098616}" presName="dummyConnPt" presStyleCnt="0"/>
      <dgm:spPr/>
    </dgm:pt>
    <dgm:pt modelId="{531C197C-1597-4DD3-A603-5D67AB37DC4D}" type="pres">
      <dgm:prSet presAssocID="{83CA6F29-74C5-49C3-A267-B56C00098616}" presName="node" presStyleLbl="node1" presStyleIdx="4" presStyleCnt="9">
        <dgm:presLayoutVars>
          <dgm:bulletEnabled val="1"/>
        </dgm:presLayoutVars>
      </dgm:prSet>
      <dgm:spPr/>
    </dgm:pt>
    <dgm:pt modelId="{4042BF7A-5080-457B-8599-AA8F301A6FAF}" type="pres">
      <dgm:prSet presAssocID="{B1BCF685-D31F-4BF8-BAB2-B2B4B046467B}" presName="sibTrans" presStyleLbl="bgSibTrans2D1" presStyleIdx="4" presStyleCnt="8"/>
      <dgm:spPr/>
    </dgm:pt>
    <dgm:pt modelId="{FADC3289-356C-46C0-9CF0-930D7E881712}" type="pres">
      <dgm:prSet presAssocID="{2E72DF76-87CE-44D6-812F-49E32539F545}" presName="compNode" presStyleCnt="0"/>
      <dgm:spPr/>
    </dgm:pt>
    <dgm:pt modelId="{8C99DE0A-8455-4080-92FB-AED4F25BBF46}" type="pres">
      <dgm:prSet presAssocID="{2E72DF76-87CE-44D6-812F-49E32539F545}" presName="dummyConnPt" presStyleCnt="0"/>
      <dgm:spPr/>
    </dgm:pt>
    <dgm:pt modelId="{78CD708B-288F-43C4-A9E0-6283F8DC55F4}" type="pres">
      <dgm:prSet presAssocID="{2E72DF76-87CE-44D6-812F-49E32539F545}" presName="node" presStyleLbl="node1" presStyleIdx="5" presStyleCnt="9">
        <dgm:presLayoutVars>
          <dgm:bulletEnabled val="1"/>
        </dgm:presLayoutVars>
      </dgm:prSet>
      <dgm:spPr/>
    </dgm:pt>
    <dgm:pt modelId="{DECC5723-F61F-4CFC-B73B-AB78C22D5214}" type="pres">
      <dgm:prSet presAssocID="{F409E8CB-9467-421C-8F64-8BF6779D3111}" presName="sibTrans" presStyleLbl="bgSibTrans2D1" presStyleIdx="5" presStyleCnt="8"/>
      <dgm:spPr/>
    </dgm:pt>
    <dgm:pt modelId="{9D17933C-1188-47C8-8F36-85EAF559BD9E}" type="pres">
      <dgm:prSet presAssocID="{671522DB-5CBE-4464-8744-9FD393386F8E}" presName="compNode" presStyleCnt="0"/>
      <dgm:spPr/>
    </dgm:pt>
    <dgm:pt modelId="{77B9891B-BC4C-4FF1-8B30-F8146F8B1963}" type="pres">
      <dgm:prSet presAssocID="{671522DB-5CBE-4464-8744-9FD393386F8E}" presName="dummyConnPt" presStyleCnt="0"/>
      <dgm:spPr/>
    </dgm:pt>
    <dgm:pt modelId="{2D510895-02DC-415F-8726-A2EA947EFAC8}" type="pres">
      <dgm:prSet presAssocID="{671522DB-5CBE-4464-8744-9FD393386F8E}" presName="node" presStyleLbl="node1" presStyleIdx="6" presStyleCnt="9">
        <dgm:presLayoutVars>
          <dgm:bulletEnabled val="1"/>
        </dgm:presLayoutVars>
      </dgm:prSet>
      <dgm:spPr/>
    </dgm:pt>
    <dgm:pt modelId="{4FFF0512-B8E4-4293-A428-23859AB81772}" type="pres">
      <dgm:prSet presAssocID="{C75F1581-D97C-4504-AAED-2F403BA98653}" presName="sibTrans" presStyleLbl="bgSibTrans2D1" presStyleIdx="6" presStyleCnt="8"/>
      <dgm:spPr/>
    </dgm:pt>
    <dgm:pt modelId="{8524701F-4EFF-431D-9F44-D1F5076C4D56}" type="pres">
      <dgm:prSet presAssocID="{9FC02EC5-B791-4677-9484-BF23D940CAC6}" presName="compNode" presStyleCnt="0"/>
      <dgm:spPr/>
    </dgm:pt>
    <dgm:pt modelId="{8A8CF444-5AC6-4B07-8E47-245723190E15}" type="pres">
      <dgm:prSet presAssocID="{9FC02EC5-B791-4677-9484-BF23D940CAC6}" presName="dummyConnPt" presStyleCnt="0"/>
      <dgm:spPr/>
    </dgm:pt>
    <dgm:pt modelId="{20744D78-1E41-4261-98EF-476C4B44F680}" type="pres">
      <dgm:prSet presAssocID="{9FC02EC5-B791-4677-9484-BF23D940CAC6}" presName="node" presStyleLbl="node1" presStyleIdx="7" presStyleCnt="9">
        <dgm:presLayoutVars>
          <dgm:bulletEnabled val="1"/>
        </dgm:presLayoutVars>
      </dgm:prSet>
      <dgm:spPr/>
    </dgm:pt>
    <dgm:pt modelId="{666F5553-A7F1-4371-9C71-B998B06AD870}" type="pres">
      <dgm:prSet presAssocID="{0B35B1A7-22DE-4DE0-8133-1B9E3697E0D0}" presName="sibTrans" presStyleLbl="bgSibTrans2D1" presStyleIdx="7" presStyleCnt="8"/>
      <dgm:spPr/>
    </dgm:pt>
    <dgm:pt modelId="{ABC09D6E-30F7-4B38-86A9-DA50F87822E6}" type="pres">
      <dgm:prSet presAssocID="{4294432C-284E-4325-8944-6E2240BBA8A9}" presName="compNode" presStyleCnt="0"/>
      <dgm:spPr/>
    </dgm:pt>
    <dgm:pt modelId="{FB1459EB-C5D3-450B-926C-1DECC6815226}" type="pres">
      <dgm:prSet presAssocID="{4294432C-284E-4325-8944-6E2240BBA8A9}" presName="dummyConnPt" presStyleCnt="0"/>
      <dgm:spPr/>
    </dgm:pt>
    <dgm:pt modelId="{4014B221-3131-49B6-9833-14B8BE56877F}" type="pres">
      <dgm:prSet presAssocID="{4294432C-284E-4325-8944-6E2240BBA8A9}" presName="node" presStyleLbl="node1" presStyleIdx="8" presStyleCnt="9">
        <dgm:presLayoutVars>
          <dgm:bulletEnabled val="1"/>
        </dgm:presLayoutVars>
      </dgm:prSet>
      <dgm:spPr/>
    </dgm:pt>
  </dgm:ptLst>
  <dgm:cxnLst>
    <dgm:cxn modelId="{E41E680B-E556-4F0D-B25C-BFCBCD5E8749}" type="presOf" srcId="{08431E98-25CF-4A27-8592-1FD21FAC2E55}" destId="{03B45230-57B8-433C-A7B9-FA4CD210AC51}" srcOrd="0" destOrd="0" presId="urn:microsoft.com/office/officeart/2005/8/layout/bProcess4"/>
    <dgm:cxn modelId="{C7ACDD12-ACD5-48ED-8106-559B26AC0D1E}" srcId="{561AC0D3-D537-4A9B-AF65-0B0AFF93C34F}" destId="{6866EE08-4A8D-47E6-BE13-412C91F08576}" srcOrd="2" destOrd="0" parTransId="{79A64513-2D63-427F-9EC1-16E87A0AC6A3}" sibTransId="{8305E3CF-7DA6-4410-B55C-98D3C3C2253B}"/>
    <dgm:cxn modelId="{292EBE29-FBC3-49E0-9B24-035569701D8C}" srcId="{561AC0D3-D537-4A9B-AF65-0B0AFF93C34F}" destId="{477E632C-E062-4F55-BAD3-6B32AE154446}" srcOrd="1" destOrd="0" parTransId="{FC48A052-16F5-49B6-83FD-25C9B580A987}" sibTransId="{25B562A4-D7F7-48B9-8675-C420D7083421}"/>
    <dgm:cxn modelId="{9A220431-0753-4719-93CC-2B88B336D636}" type="presOf" srcId="{2942B8A8-D6F8-47BA-BF5A-A265EC875864}" destId="{9906C624-E5D2-42E8-8120-735FA6DA95E5}" srcOrd="0" destOrd="0" presId="urn:microsoft.com/office/officeart/2005/8/layout/bProcess4"/>
    <dgm:cxn modelId="{DBF7115F-F860-4846-A529-C561EAFDFF7F}" srcId="{561AC0D3-D537-4A9B-AF65-0B0AFF93C34F}" destId="{2942B8A8-D6F8-47BA-BF5A-A265EC875864}" srcOrd="0" destOrd="0" parTransId="{D320A0F7-716D-423C-B69C-4AF4EBFEC471}" sibTransId="{89142DCC-C2DB-4A2F-831C-A566D61BA7A2}"/>
    <dgm:cxn modelId="{A253AF60-CD24-4BA3-9CC4-79A47D8FBCED}" srcId="{561AC0D3-D537-4A9B-AF65-0B0AFF93C34F}" destId="{2E72DF76-87CE-44D6-812F-49E32539F545}" srcOrd="5" destOrd="0" parTransId="{33198CA7-E941-473B-8DA0-CF2B43989013}" sibTransId="{F409E8CB-9467-421C-8F64-8BF6779D3111}"/>
    <dgm:cxn modelId="{989E2566-96DC-43E4-9C85-124BE99D508A}" type="presOf" srcId="{4294432C-284E-4325-8944-6E2240BBA8A9}" destId="{4014B221-3131-49B6-9833-14B8BE56877F}" srcOrd="0" destOrd="0" presId="urn:microsoft.com/office/officeart/2005/8/layout/bProcess4"/>
    <dgm:cxn modelId="{7B653A53-9B9D-423A-B8C7-88E6A2209B53}" type="presOf" srcId="{F409E8CB-9467-421C-8F64-8BF6779D3111}" destId="{DECC5723-F61F-4CFC-B73B-AB78C22D5214}" srcOrd="0" destOrd="0" presId="urn:microsoft.com/office/officeart/2005/8/layout/bProcess4"/>
    <dgm:cxn modelId="{97141776-E469-4CE8-871D-2AF8DD83445C}" srcId="{561AC0D3-D537-4A9B-AF65-0B0AFF93C34F}" destId="{83CA6F29-74C5-49C3-A267-B56C00098616}" srcOrd="4" destOrd="0" parTransId="{27684F1C-B431-4EE3-A79E-995227CA2111}" sibTransId="{B1BCF685-D31F-4BF8-BAB2-B2B4B046467B}"/>
    <dgm:cxn modelId="{75A4367F-4317-4EAA-B4EB-A531C3538462}" type="presOf" srcId="{B67476E3-1B8B-48A1-B65A-CA7F7BB2C2A0}" destId="{51676DF7-457B-49B2-B239-1AD6C1F0E0E6}" srcOrd="0" destOrd="0" presId="urn:microsoft.com/office/officeart/2005/8/layout/bProcess4"/>
    <dgm:cxn modelId="{CA6F5786-DFC2-4EB1-87C0-07F13FCDD9DF}" type="presOf" srcId="{477E632C-E062-4F55-BAD3-6B32AE154446}" destId="{71F8691C-307C-4119-A68C-35A272C92D6C}" srcOrd="0" destOrd="0" presId="urn:microsoft.com/office/officeart/2005/8/layout/bProcess4"/>
    <dgm:cxn modelId="{0C43FB96-E5C3-4263-865C-C3AD98C4238A}" srcId="{561AC0D3-D537-4A9B-AF65-0B0AFF93C34F}" destId="{08431E98-25CF-4A27-8592-1FD21FAC2E55}" srcOrd="3" destOrd="0" parTransId="{DD42E758-0907-454D-BA98-7371C0B01C5B}" sibTransId="{B67476E3-1B8B-48A1-B65A-CA7F7BB2C2A0}"/>
    <dgm:cxn modelId="{EFCA5A9A-9D80-4DF1-8FF0-9F36BCCC95AF}" type="presOf" srcId="{9FC02EC5-B791-4677-9484-BF23D940CAC6}" destId="{20744D78-1E41-4261-98EF-476C4B44F680}" srcOrd="0" destOrd="0" presId="urn:microsoft.com/office/officeart/2005/8/layout/bProcess4"/>
    <dgm:cxn modelId="{0F4DF89A-9459-484C-BC39-60F2549E8ABE}" type="presOf" srcId="{671522DB-5CBE-4464-8744-9FD393386F8E}" destId="{2D510895-02DC-415F-8726-A2EA947EFAC8}" srcOrd="0" destOrd="0" presId="urn:microsoft.com/office/officeart/2005/8/layout/bProcess4"/>
    <dgm:cxn modelId="{F21A58A5-E5F6-419E-AB9C-3A08DCC24ACF}" type="presOf" srcId="{6866EE08-4A8D-47E6-BE13-412C91F08576}" destId="{89E69A34-86DC-4800-BE9B-522807FD44CE}" srcOrd="0" destOrd="0" presId="urn:microsoft.com/office/officeart/2005/8/layout/bProcess4"/>
    <dgm:cxn modelId="{150137B0-AF42-49EC-A648-FF85E517B981}" srcId="{561AC0D3-D537-4A9B-AF65-0B0AFF93C34F}" destId="{671522DB-5CBE-4464-8744-9FD393386F8E}" srcOrd="6" destOrd="0" parTransId="{633C1A9A-7B0A-493E-8209-CCD3FC07143D}" sibTransId="{C75F1581-D97C-4504-AAED-2F403BA98653}"/>
    <dgm:cxn modelId="{B61836B1-30D3-4F18-AE33-5C19AFFEEA0C}" type="presOf" srcId="{8305E3CF-7DA6-4410-B55C-98D3C3C2253B}" destId="{DE3E097B-6D05-48E1-8D52-36504A03A260}" srcOrd="0" destOrd="0" presId="urn:microsoft.com/office/officeart/2005/8/layout/bProcess4"/>
    <dgm:cxn modelId="{170C6BB6-20AE-4BB1-94A2-3C277981F684}" type="presOf" srcId="{C75F1581-D97C-4504-AAED-2F403BA98653}" destId="{4FFF0512-B8E4-4293-A428-23859AB81772}" srcOrd="0" destOrd="0" presId="urn:microsoft.com/office/officeart/2005/8/layout/bProcess4"/>
    <dgm:cxn modelId="{517D74B8-22F4-4225-B40C-8E47F9C0A223}" type="presOf" srcId="{83CA6F29-74C5-49C3-A267-B56C00098616}" destId="{531C197C-1597-4DD3-A603-5D67AB37DC4D}" srcOrd="0" destOrd="0" presId="urn:microsoft.com/office/officeart/2005/8/layout/bProcess4"/>
    <dgm:cxn modelId="{FFE99BBA-0696-4CF6-A975-53CD3C8ACB43}" type="presOf" srcId="{0B35B1A7-22DE-4DE0-8133-1B9E3697E0D0}" destId="{666F5553-A7F1-4371-9C71-B998B06AD870}" srcOrd="0" destOrd="0" presId="urn:microsoft.com/office/officeart/2005/8/layout/bProcess4"/>
    <dgm:cxn modelId="{D62B13BD-9268-4A06-873A-6D347A6930F5}" type="presOf" srcId="{89142DCC-C2DB-4A2F-831C-A566D61BA7A2}" destId="{A55C1595-3394-4441-9474-8CF3095168B8}" srcOrd="0" destOrd="0" presId="urn:microsoft.com/office/officeart/2005/8/layout/bProcess4"/>
    <dgm:cxn modelId="{CFD0EED0-ECE8-4B67-B217-45BBFBAF0EEC}" type="presOf" srcId="{B1BCF685-D31F-4BF8-BAB2-B2B4B046467B}" destId="{4042BF7A-5080-457B-8599-AA8F301A6FAF}" srcOrd="0" destOrd="0" presId="urn:microsoft.com/office/officeart/2005/8/layout/bProcess4"/>
    <dgm:cxn modelId="{197872EC-0483-4932-9725-F9A5D94EB13D}" srcId="{561AC0D3-D537-4A9B-AF65-0B0AFF93C34F}" destId="{9FC02EC5-B791-4677-9484-BF23D940CAC6}" srcOrd="7" destOrd="0" parTransId="{B56486B3-475C-4D40-91EA-A7D53C81FA62}" sibTransId="{0B35B1A7-22DE-4DE0-8133-1B9E3697E0D0}"/>
    <dgm:cxn modelId="{07DB7FF1-10BA-4F4D-A730-BAF009CDEE59}" srcId="{561AC0D3-D537-4A9B-AF65-0B0AFF93C34F}" destId="{4294432C-284E-4325-8944-6E2240BBA8A9}" srcOrd="8" destOrd="0" parTransId="{453B5071-A719-488C-9C35-2365059F7B01}" sibTransId="{C5EC6188-267D-4A11-B05B-4C497D4DBADF}"/>
    <dgm:cxn modelId="{4229A0F3-E81B-4855-8F59-62184FEB3A5C}" type="presOf" srcId="{2E72DF76-87CE-44D6-812F-49E32539F545}" destId="{78CD708B-288F-43C4-A9E0-6283F8DC55F4}" srcOrd="0" destOrd="0" presId="urn:microsoft.com/office/officeart/2005/8/layout/bProcess4"/>
    <dgm:cxn modelId="{C4CFCBF5-9BE8-4A0E-9DD0-16816ECA03CE}" type="presOf" srcId="{25B562A4-D7F7-48B9-8675-C420D7083421}" destId="{BC0DFCDF-C2F0-41E3-913C-D90D1F87CB6E}" srcOrd="0" destOrd="0" presId="urn:microsoft.com/office/officeart/2005/8/layout/bProcess4"/>
    <dgm:cxn modelId="{3D3B5CFA-F787-4A9F-B0E3-D7EEC2B4CE0E}" type="presOf" srcId="{561AC0D3-D537-4A9B-AF65-0B0AFF93C34F}" destId="{4F977632-BA25-4CEF-882A-36F6AAAECB52}" srcOrd="0" destOrd="0" presId="urn:microsoft.com/office/officeart/2005/8/layout/bProcess4"/>
    <dgm:cxn modelId="{D3492B2A-4337-46C8-94FA-DFEFFD1B4A66}" type="presParOf" srcId="{4F977632-BA25-4CEF-882A-36F6AAAECB52}" destId="{612A4CCB-B9DE-4964-8FD0-C2A9EDCB9BBF}" srcOrd="0" destOrd="0" presId="urn:microsoft.com/office/officeart/2005/8/layout/bProcess4"/>
    <dgm:cxn modelId="{8A5C1BDE-B2DB-43C5-9227-5016ADF33AF9}" type="presParOf" srcId="{612A4CCB-B9DE-4964-8FD0-C2A9EDCB9BBF}" destId="{73774690-59DD-495B-AC2B-2345393E2176}" srcOrd="0" destOrd="0" presId="urn:microsoft.com/office/officeart/2005/8/layout/bProcess4"/>
    <dgm:cxn modelId="{0044D27D-78AF-43C1-9303-25EA84931D68}" type="presParOf" srcId="{612A4CCB-B9DE-4964-8FD0-C2A9EDCB9BBF}" destId="{9906C624-E5D2-42E8-8120-735FA6DA95E5}" srcOrd="1" destOrd="0" presId="urn:microsoft.com/office/officeart/2005/8/layout/bProcess4"/>
    <dgm:cxn modelId="{7D25991F-C344-472B-B862-0BF3F6BBE9DF}" type="presParOf" srcId="{4F977632-BA25-4CEF-882A-36F6AAAECB52}" destId="{A55C1595-3394-4441-9474-8CF3095168B8}" srcOrd="1" destOrd="0" presId="urn:microsoft.com/office/officeart/2005/8/layout/bProcess4"/>
    <dgm:cxn modelId="{7B4C64B2-E2BF-4AD6-8742-E368810E9FB8}" type="presParOf" srcId="{4F977632-BA25-4CEF-882A-36F6AAAECB52}" destId="{ABD6038E-E45F-4269-A8BF-F99EE080C4BB}" srcOrd="2" destOrd="0" presId="urn:microsoft.com/office/officeart/2005/8/layout/bProcess4"/>
    <dgm:cxn modelId="{BD28ECBB-6129-4CEF-B787-B6A70CFDDEA8}" type="presParOf" srcId="{ABD6038E-E45F-4269-A8BF-F99EE080C4BB}" destId="{E29BB862-9403-4D68-AD0A-3C2005AA1D00}" srcOrd="0" destOrd="0" presId="urn:microsoft.com/office/officeart/2005/8/layout/bProcess4"/>
    <dgm:cxn modelId="{FA97AC8E-950F-4FC8-9899-4761B95B5348}" type="presParOf" srcId="{ABD6038E-E45F-4269-A8BF-F99EE080C4BB}" destId="{71F8691C-307C-4119-A68C-35A272C92D6C}" srcOrd="1" destOrd="0" presId="urn:microsoft.com/office/officeart/2005/8/layout/bProcess4"/>
    <dgm:cxn modelId="{7B0D4EF8-1F5D-44B5-A62B-BACE8AB79ACE}" type="presParOf" srcId="{4F977632-BA25-4CEF-882A-36F6AAAECB52}" destId="{BC0DFCDF-C2F0-41E3-913C-D90D1F87CB6E}" srcOrd="3" destOrd="0" presId="urn:microsoft.com/office/officeart/2005/8/layout/bProcess4"/>
    <dgm:cxn modelId="{D4E74A19-D2BA-4C83-AA05-34C774DFDC52}" type="presParOf" srcId="{4F977632-BA25-4CEF-882A-36F6AAAECB52}" destId="{3267AD95-D4D1-416E-864C-06AB39FDB5E3}" srcOrd="4" destOrd="0" presId="urn:microsoft.com/office/officeart/2005/8/layout/bProcess4"/>
    <dgm:cxn modelId="{9542A256-5E3C-4039-A397-AD0A9BCD2151}" type="presParOf" srcId="{3267AD95-D4D1-416E-864C-06AB39FDB5E3}" destId="{4407C739-A781-4742-85CB-81124BA7E2A1}" srcOrd="0" destOrd="0" presId="urn:microsoft.com/office/officeart/2005/8/layout/bProcess4"/>
    <dgm:cxn modelId="{D8E5493C-FF4B-417F-B15E-A8FB0B931924}" type="presParOf" srcId="{3267AD95-D4D1-416E-864C-06AB39FDB5E3}" destId="{89E69A34-86DC-4800-BE9B-522807FD44CE}" srcOrd="1" destOrd="0" presId="urn:microsoft.com/office/officeart/2005/8/layout/bProcess4"/>
    <dgm:cxn modelId="{4AF78D48-3DDE-4637-987D-9152E8A9D33A}" type="presParOf" srcId="{4F977632-BA25-4CEF-882A-36F6AAAECB52}" destId="{DE3E097B-6D05-48E1-8D52-36504A03A260}" srcOrd="5" destOrd="0" presId="urn:microsoft.com/office/officeart/2005/8/layout/bProcess4"/>
    <dgm:cxn modelId="{6769D498-366C-41A1-AE60-092521A7796F}" type="presParOf" srcId="{4F977632-BA25-4CEF-882A-36F6AAAECB52}" destId="{C90064B3-62FA-4317-89CA-CDACDC7160A0}" srcOrd="6" destOrd="0" presId="urn:microsoft.com/office/officeart/2005/8/layout/bProcess4"/>
    <dgm:cxn modelId="{C246DD63-E5BF-4833-AE82-CFC7E29DA01F}" type="presParOf" srcId="{C90064B3-62FA-4317-89CA-CDACDC7160A0}" destId="{FA031B0D-3DFD-48B8-A7A0-0D70903BFBB5}" srcOrd="0" destOrd="0" presId="urn:microsoft.com/office/officeart/2005/8/layout/bProcess4"/>
    <dgm:cxn modelId="{406BA4CF-CE7C-41B5-9E09-142AA6A705E0}" type="presParOf" srcId="{C90064B3-62FA-4317-89CA-CDACDC7160A0}" destId="{03B45230-57B8-433C-A7B9-FA4CD210AC51}" srcOrd="1" destOrd="0" presId="urn:microsoft.com/office/officeart/2005/8/layout/bProcess4"/>
    <dgm:cxn modelId="{C55209A2-2DE7-4616-8EAB-973410806364}" type="presParOf" srcId="{4F977632-BA25-4CEF-882A-36F6AAAECB52}" destId="{51676DF7-457B-49B2-B239-1AD6C1F0E0E6}" srcOrd="7" destOrd="0" presId="urn:microsoft.com/office/officeart/2005/8/layout/bProcess4"/>
    <dgm:cxn modelId="{2C3999AE-C60F-4B27-958A-563318AA6E31}" type="presParOf" srcId="{4F977632-BA25-4CEF-882A-36F6AAAECB52}" destId="{9BB5FE4F-FC6D-42E4-A782-4D9558D34DFD}" srcOrd="8" destOrd="0" presId="urn:microsoft.com/office/officeart/2005/8/layout/bProcess4"/>
    <dgm:cxn modelId="{9E811D9E-51A6-41AD-9855-81E6D3D2FDC1}" type="presParOf" srcId="{9BB5FE4F-FC6D-42E4-A782-4D9558D34DFD}" destId="{644AC6B9-9796-4F1F-8198-0333EFF7D588}" srcOrd="0" destOrd="0" presId="urn:microsoft.com/office/officeart/2005/8/layout/bProcess4"/>
    <dgm:cxn modelId="{FD591C09-7561-48A1-88FD-2CC405C25D0C}" type="presParOf" srcId="{9BB5FE4F-FC6D-42E4-A782-4D9558D34DFD}" destId="{531C197C-1597-4DD3-A603-5D67AB37DC4D}" srcOrd="1" destOrd="0" presId="urn:microsoft.com/office/officeart/2005/8/layout/bProcess4"/>
    <dgm:cxn modelId="{146A3555-7244-4E54-B922-E5A4BE069F76}" type="presParOf" srcId="{4F977632-BA25-4CEF-882A-36F6AAAECB52}" destId="{4042BF7A-5080-457B-8599-AA8F301A6FAF}" srcOrd="9" destOrd="0" presId="urn:microsoft.com/office/officeart/2005/8/layout/bProcess4"/>
    <dgm:cxn modelId="{2F044A1E-ABF4-470A-BBA8-945BA8667D58}" type="presParOf" srcId="{4F977632-BA25-4CEF-882A-36F6AAAECB52}" destId="{FADC3289-356C-46C0-9CF0-930D7E881712}" srcOrd="10" destOrd="0" presId="urn:microsoft.com/office/officeart/2005/8/layout/bProcess4"/>
    <dgm:cxn modelId="{7DE828E3-A862-449C-ADB6-8D05F7EA8360}" type="presParOf" srcId="{FADC3289-356C-46C0-9CF0-930D7E881712}" destId="{8C99DE0A-8455-4080-92FB-AED4F25BBF46}" srcOrd="0" destOrd="0" presId="urn:microsoft.com/office/officeart/2005/8/layout/bProcess4"/>
    <dgm:cxn modelId="{E91CA54B-6FF3-4583-9A62-3A6019B3E668}" type="presParOf" srcId="{FADC3289-356C-46C0-9CF0-930D7E881712}" destId="{78CD708B-288F-43C4-A9E0-6283F8DC55F4}" srcOrd="1" destOrd="0" presId="urn:microsoft.com/office/officeart/2005/8/layout/bProcess4"/>
    <dgm:cxn modelId="{3C01816F-7F4C-441D-BF93-B1D46ADAAAB0}" type="presParOf" srcId="{4F977632-BA25-4CEF-882A-36F6AAAECB52}" destId="{DECC5723-F61F-4CFC-B73B-AB78C22D5214}" srcOrd="11" destOrd="0" presId="urn:microsoft.com/office/officeart/2005/8/layout/bProcess4"/>
    <dgm:cxn modelId="{49204F6E-86AF-4540-8AF2-38A9E9E0C2C7}" type="presParOf" srcId="{4F977632-BA25-4CEF-882A-36F6AAAECB52}" destId="{9D17933C-1188-47C8-8F36-85EAF559BD9E}" srcOrd="12" destOrd="0" presId="urn:microsoft.com/office/officeart/2005/8/layout/bProcess4"/>
    <dgm:cxn modelId="{D041E6E6-0A75-4F15-A3C9-71B5A42EAC18}" type="presParOf" srcId="{9D17933C-1188-47C8-8F36-85EAF559BD9E}" destId="{77B9891B-BC4C-4FF1-8B30-F8146F8B1963}" srcOrd="0" destOrd="0" presId="urn:microsoft.com/office/officeart/2005/8/layout/bProcess4"/>
    <dgm:cxn modelId="{738A8C4D-C74C-4809-9922-5B20A6D43CCA}" type="presParOf" srcId="{9D17933C-1188-47C8-8F36-85EAF559BD9E}" destId="{2D510895-02DC-415F-8726-A2EA947EFAC8}" srcOrd="1" destOrd="0" presId="urn:microsoft.com/office/officeart/2005/8/layout/bProcess4"/>
    <dgm:cxn modelId="{ED18DF0F-FDCF-493D-B24B-DDC1B6853388}" type="presParOf" srcId="{4F977632-BA25-4CEF-882A-36F6AAAECB52}" destId="{4FFF0512-B8E4-4293-A428-23859AB81772}" srcOrd="13" destOrd="0" presId="urn:microsoft.com/office/officeart/2005/8/layout/bProcess4"/>
    <dgm:cxn modelId="{6A30084D-DE07-45A1-BD89-AA6DF1A80084}" type="presParOf" srcId="{4F977632-BA25-4CEF-882A-36F6AAAECB52}" destId="{8524701F-4EFF-431D-9F44-D1F5076C4D56}" srcOrd="14" destOrd="0" presId="urn:microsoft.com/office/officeart/2005/8/layout/bProcess4"/>
    <dgm:cxn modelId="{AECA9EF9-EA2C-49BC-A432-4DEF12A494B7}" type="presParOf" srcId="{8524701F-4EFF-431D-9F44-D1F5076C4D56}" destId="{8A8CF444-5AC6-4B07-8E47-245723190E15}" srcOrd="0" destOrd="0" presId="urn:microsoft.com/office/officeart/2005/8/layout/bProcess4"/>
    <dgm:cxn modelId="{F99C7945-BDD4-4617-A119-BFCD43C7275E}" type="presParOf" srcId="{8524701F-4EFF-431D-9F44-D1F5076C4D56}" destId="{20744D78-1E41-4261-98EF-476C4B44F680}" srcOrd="1" destOrd="0" presId="urn:microsoft.com/office/officeart/2005/8/layout/bProcess4"/>
    <dgm:cxn modelId="{48D32E89-C103-4D7D-AA2B-F8511B988195}" type="presParOf" srcId="{4F977632-BA25-4CEF-882A-36F6AAAECB52}" destId="{666F5553-A7F1-4371-9C71-B998B06AD870}" srcOrd="15" destOrd="0" presId="urn:microsoft.com/office/officeart/2005/8/layout/bProcess4"/>
    <dgm:cxn modelId="{9881C220-367F-40D0-9144-564307D9B451}" type="presParOf" srcId="{4F977632-BA25-4CEF-882A-36F6AAAECB52}" destId="{ABC09D6E-30F7-4B38-86A9-DA50F87822E6}" srcOrd="16" destOrd="0" presId="urn:microsoft.com/office/officeart/2005/8/layout/bProcess4"/>
    <dgm:cxn modelId="{993BF742-C4F0-4582-87AD-C642C1A24BB7}" type="presParOf" srcId="{ABC09D6E-30F7-4B38-86A9-DA50F87822E6}" destId="{FB1459EB-C5D3-450B-926C-1DECC6815226}" srcOrd="0" destOrd="0" presId="urn:microsoft.com/office/officeart/2005/8/layout/bProcess4"/>
    <dgm:cxn modelId="{C060BC5F-8A1A-492A-BF9F-613FC51FD614}" type="presParOf" srcId="{ABC09D6E-30F7-4B38-86A9-DA50F87822E6}" destId="{4014B221-3131-49B6-9833-14B8BE56877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6792E6-4450-427A-AAF8-EF07D433943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AU"/>
        </a:p>
      </dgm:t>
    </dgm:pt>
    <dgm:pt modelId="{90038165-5978-44C5-AD90-7D8968BBD374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Accessibility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8EA2A-3466-4495-95C5-537511887ECB}" type="parTrans" cxnId="{994F3D2D-BD69-481F-A501-1C2FD8DB0A29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A22701-1E14-4795-B3A9-2A094049393A}" type="sibTrans" cxnId="{994F3D2D-BD69-481F-A501-1C2FD8DB0A29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96086-9DD8-42A3-9263-BE2EC1808CD4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Rates of Participation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58846F-A117-45D0-8D7C-610FE018DD01}" type="parTrans" cxnId="{8379FD72-72FD-47F3-9D94-6FFD5EF91DEE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3A964D-7DB5-4C1C-873D-3CEA3281CD8D}" type="sibTrans" cxnId="{8379FD72-72FD-47F3-9D94-6FFD5EF91DEE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692A58-2193-4C38-957E-680A46137C2F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Diversity of the audience 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7C5C2-3B45-4F31-883E-6FD373646069}" type="parTrans" cxnId="{D2C1D9B4-49C3-46B5-903D-F4327A0A65CA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DA42EB-99A9-49CE-BD40-2EF8DA685B71}" type="sibTrans" cxnId="{D2C1D9B4-49C3-46B5-903D-F4327A0A65CA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31CE9E-5916-4896-9CE2-CEA6D686889C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Identifying and addressing existing ‘divides’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11575-61F2-4F8A-8B0B-9263FC1997AA}" type="parTrans" cxnId="{6926F79B-65D4-43EE-A729-A1F30F39B966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5999B-F08E-44AB-88BC-2364AEF57957}" type="sibTrans" cxnId="{6926F79B-65D4-43EE-A729-A1F30F39B966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F9C5D5-9694-451E-AB57-1B97F54C771C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Diverse communication techniques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DE43C0-8487-4D6E-A89D-9F11BC798B40}" type="parTrans" cxnId="{60616E13-8641-4BC5-A14B-A39319A5F6D8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90D1B-FD6A-4061-ABA5-4DD070507393}" type="sibTrans" cxnId="{60616E13-8641-4BC5-A14B-A39319A5F6D8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883BE7-F3A5-4C80-AA44-E369D0E0C290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Issue-led rather than process-led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56C958-32E1-42B1-A74E-04BE7615BCFA}" type="parTrans" cxnId="{B7B27597-3631-484D-85BE-C8CA416C8095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6BC8A5-A3C0-4E00-ABF0-815237A54344}" type="sibTrans" cxnId="{B7B27597-3631-484D-85BE-C8CA416C8095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1FB71-62C5-4A21-8F57-969A403E4A58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Listening rather than broadcasting 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D76959-C8E4-4563-B697-4A68C05F3158}" type="parTrans" cxnId="{F86099D9-9B71-4AF8-BA54-BB21F1E2570B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34FEA4-741F-4494-B3E6-15526D791354}" type="sibTrans" cxnId="{F86099D9-9B71-4AF8-BA54-BB21F1E2570B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9EF2C-AC54-486B-9C03-24ACBE89F911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Closing the feedback loop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3D2C0-DD50-46C9-8B2A-158ACDC66281}" type="parTrans" cxnId="{BE3FD34C-63E2-4E18-8DE4-1F9F54D32BC8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3E2E0F-CB7B-4E76-A834-19E50DEAA051}" type="sibTrans" cxnId="{BE3FD34C-63E2-4E18-8DE4-1F9F54D32BC8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713804-AB60-4284-BFC4-CC2E43DB4EAE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Linking engagement with parliamentary business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FDE32E-A9A6-4125-AC32-790EC90D3C4B}" type="parTrans" cxnId="{ED728CAB-BBA7-4D37-9811-70EE9FF47F35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F38A4A-4736-474E-A5BE-AE68494B0C8A}" type="sibTrans" cxnId="{ED728CAB-BBA7-4D37-9811-70EE9FF47F35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81B23-1245-49F6-9B1A-0F20F0B47A62}">
      <dgm:prSet/>
      <dgm:spPr/>
      <dgm:t>
        <a:bodyPr/>
        <a:lstStyle/>
        <a:p>
          <a:r>
            <a:rPr lang="en-AU" b="1">
              <a:latin typeface="Times New Roman" panose="02020603050405020304" pitchFamily="18" charset="0"/>
              <a:cs typeface="Times New Roman" panose="02020603050405020304" pitchFamily="18" charset="0"/>
            </a:rPr>
            <a:t>Evaluation and reporting of activities</a:t>
          </a:r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21AE37-5E6C-4C9A-86D2-0D6BB327FBE2}" type="parTrans" cxnId="{B04E3E5C-827F-44E5-B03E-2C9DF96ADC72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9E2918-EE94-4F14-96B9-E35E836B780C}" type="sibTrans" cxnId="{B04E3E5C-827F-44E5-B03E-2C9DF96ADC72}">
      <dgm:prSet/>
      <dgm:spPr/>
      <dgm:t>
        <a:bodyPr/>
        <a:lstStyle/>
        <a:p>
          <a:endParaRPr lang="en-A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43B3C4-5197-4C01-88D9-466E69EE0B23}" type="pres">
      <dgm:prSet presAssocID="{9F6792E6-4450-427A-AAF8-EF07D433943E}" presName="Name0" presStyleCnt="0">
        <dgm:presLayoutVars>
          <dgm:dir/>
          <dgm:resizeHandles val="exact"/>
        </dgm:presLayoutVars>
      </dgm:prSet>
      <dgm:spPr/>
    </dgm:pt>
    <dgm:pt modelId="{E73FBB2D-2DE2-43CC-91C0-BEF6843AF85F}" type="pres">
      <dgm:prSet presAssocID="{90038165-5978-44C5-AD90-7D8968BBD374}" presName="node" presStyleLbl="node1" presStyleIdx="0" presStyleCnt="10">
        <dgm:presLayoutVars>
          <dgm:bulletEnabled val="1"/>
        </dgm:presLayoutVars>
      </dgm:prSet>
      <dgm:spPr/>
    </dgm:pt>
    <dgm:pt modelId="{F73A6B91-8BE0-428A-8C15-3A2976C57962}" type="pres">
      <dgm:prSet presAssocID="{1EA22701-1E14-4795-B3A9-2A094049393A}" presName="sibTrans" presStyleLbl="sibTrans1D1" presStyleIdx="0" presStyleCnt="9"/>
      <dgm:spPr/>
    </dgm:pt>
    <dgm:pt modelId="{A6E5FAE0-94CD-4003-9085-5259E0FAF332}" type="pres">
      <dgm:prSet presAssocID="{1EA22701-1E14-4795-B3A9-2A094049393A}" presName="connectorText" presStyleLbl="sibTrans1D1" presStyleIdx="0" presStyleCnt="9"/>
      <dgm:spPr/>
    </dgm:pt>
    <dgm:pt modelId="{1238F6CB-814A-4868-A72A-57C671EF42E7}" type="pres">
      <dgm:prSet presAssocID="{1DE96086-9DD8-42A3-9263-BE2EC1808CD4}" presName="node" presStyleLbl="node1" presStyleIdx="1" presStyleCnt="10">
        <dgm:presLayoutVars>
          <dgm:bulletEnabled val="1"/>
        </dgm:presLayoutVars>
      </dgm:prSet>
      <dgm:spPr/>
    </dgm:pt>
    <dgm:pt modelId="{0721973C-A8D5-4D4C-B323-2ABCB55D3993}" type="pres">
      <dgm:prSet presAssocID="{2D3A964D-7DB5-4C1C-873D-3CEA3281CD8D}" presName="sibTrans" presStyleLbl="sibTrans1D1" presStyleIdx="1" presStyleCnt="9"/>
      <dgm:spPr/>
    </dgm:pt>
    <dgm:pt modelId="{A27B2390-FC82-472D-8D7E-38CEDEF931E4}" type="pres">
      <dgm:prSet presAssocID="{2D3A964D-7DB5-4C1C-873D-3CEA3281CD8D}" presName="connectorText" presStyleLbl="sibTrans1D1" presStyleIdx="1" presStyleCnt="9"/>
      <dgm:spPr/>
    </dgm:pt>
    <dgm:pt modelId="{447895FE-1049-402F-BA29-4B0B4B50F23D}" type="pres">
      <dgm:prSet presAssocID="{0B692A58-2193-4C38-957E-680A46137C2F}" presName="node" presStyleLbl="node1" presStyleIdx="2" presStyleCnt="10">
        <dgm:presLayoutVars>
          <dgm:bulletEnabled val="1"/>
        </dgm:presLayoutVars>
      </dgm:prSet>
      <dgm:spPr/>
    </dgm:pt>
    <dgm:pt modelId="{1021D620-4705-4709-9873-F61684251C62}" type="pres">
      <dgm:prSet presAssocID="{7BDA42EB-99A9-49CE-BD40-2EF8DA685B71}" presName="sibTrans" presStyleLbl="sibTrans1D1" presStyleIdx="2" presStyleCnt="9"/>
      <dgm:spPr/>
    </dgm:pt>
    <dgm:pt modelId="{5E6F25CD-0963-40AE-91FC-6E3920768FC5}" type="pres">
      <dgm:prSet presAssocID="{7BDA42EB-99A9-49CE-BD40-2EF8DA685B71}" presName="connectorText" presStyleLbl="sibTrans1D1" presStyleIdx="2" presStyleCnt="9"/>
      <dgm:spPr/>
    </dgm:pt>
    <dgm:pt modelId="{C458B9B5-4A8E-4F1C-BECC-2614D9FECD4B}" type="pres">
      <dgm:prSet presAssocID="{9131CE9E-5916-4896-9CE2-CEA6D686889C}" presName="node" presStyleLbl="node1" presStyleIdx="3" presStyleCnt="10">
        <dgm:presLayoutVars>
          <dgm:bulletEnabled val="1"/>
        </dgm:presLayoutVars>
      </dgm:prSet>
      <dgm:spPr/>
    </dgm:pt>
    <dgm:pt modelId="{ADE2EABC-895F-46FF-AC3C-8687BFA781E8}" type="pres">
      <dgm:prSet presAssocID="{4355999B-F08E-44AB-88BC-2364AEF57957}" presName="sibTrans" presStyleLbl="sibTrans1D1" presStyleIdx="3" presStyleCnt="9"/>
      <dgm:spPr/>
    </dgm:pt>
    <dgm:pt modelId="{6C6DA0E3-414D-492B-BB17-8A9610FE2A91}" type="pres">
      <dgm:prSet presAssocID="{4355999B-F08E-44AB-88BC-2364AEF57957}" presName="connectorText" presStyleLbl="sibTrans1D1" presStyleIdx="3" presStyleCnt="9"/>
      <dgm:spPr/>
    </dgm:pt>
    <dgm:pt modelId="{43E64D48-AFDC-49C1-B29D-42B85C59FA36}" type="pres">
      <dgm:prSet presAssocID="{E6F9C5D5-9694-451E-AB57-1B97F54C771C}" presName="node" presStyleLbl="node1" presStyleIdx="4" presStyleCnt="10">
        <dgm:presLayoutVars>
          <dgm:bulletEnabled val="1"/>
        </dgm:presLayoutVars>
      </dgm:prSet>
      <dgm:spPr/>
    </dgm:pt>
    <dgm:pt modelId="{58046B91-7410-4F3E-8B5C-33498A176DC7}" type="pres">
      <dgm:prSet presAssocID="{83D90D1B-FD6A-4061-ABA5-4DD070507393}" presName="sibTrans" presStyleLbl="sibTrans1D1" presStyleIdx="4" presStyleCnt="9"/>
      <dgm:spPr/>
    </dgm:pt>
    <dgm:pt modelId="{75DE3BC9-8466-4323-AD20-10E4E1C19447}" type="pres">
      <dgm:prSet presAssocID="{83D90D1B-FD6A-4061-ABA5-4DD070507393}" presName="connectorText" presStyleLbl="sibTrans1D1" presStyleIdx="4" presStyleCnt="9"/>
      <dgm:spPr/>
    </dgm:pt>
    <dgm:pt modelId="{1372DD17-7635-4E08-8F6A-59B92F0CC11E}" type="pres">
      <dgm:prSet presAssocID="{9A883BE7-F3A5-4C80-AA44-E369D0E0C290}" presName="node" presStyleLbl="node1" presStyleIdx="5" presStyleCnt="10">
        <dgm:presLayoutVars>
          <dgm:bulletEnabled val="1"/>
        </dgm:presLayoutVars>
      </dgm:prSet>
      <dgm:spPr/>
    </dgm:pt>
    <dgm:pt modelId="{8C9424CC-7F43-4A80-87B4-1BCC37A09BF9}" type="pres">
      <dgm:prSet presAssocID="{796BC8A5-A3C0-4E00-ABF0-815237A54344}" presName="sibTrans" presStyleLbl="sibTrans1D1" presStyleIdx="5" presStyleCnt="9"/>
      <dgm:spPr/>
    </dgm:pt>
    <dgm:pt modelId="{3B1ECE6E-80FE-4E28-97B8-27D7DF2E7063}" type="pres">
      <dgm:prSet presAssocID="{796BC8A5-A3C0-4E00-ABF0-815237A54344}" presName="connectorText" presStyleLbl="sibTrans1D1" presStyleIdx="5" presStyleCnt="9"/>
      <dgm:spPr/>
    </dgm:pt>
    <dgm:pt modelId="{EB7FE036-BC2B-4177-B48C-488023BF12CB}" type="pres">
      <dgm:prSet presAssocID="{7951FB71-62C5-4A21-8F57-969A403E4A58}" presName="node" presStyleLbl="node1" presStyleIdx="6" presStyleCnt="10">
        <dgm:presLayoutVars>
          <dgm:bulletEnabled val="1"/>
        </dgm:presLayoutVars>
      </dgm:prSet>
      <dgm:spPr/>
    </dgm:pt>
    <dgm:pt modelId="{A5D62582-7D21-4933-9DA2-AA4C14C61D76}" type="pres">
      <dgm:prSet presAssocID="{5334FEA4-741F-4494-B3E6-15526D791354}" presName="sibTrans" presStyleLbl="sibTrans1D1" presStyleIdx="6" presStyleCnt="9"/>
      <dgm:spPr/>
    </dgm:pt>
    <dgm:pt modelId="{51AACF67-B66B-4C92-B69D-1EF23ED7AEF2}" type="pres">
      <dgm:prSet presAssocID="{5334FEA4-741F-4494-B3E6-15526D791354}" presName="connectorText" presStyleLbl="sibTrans1D1" presStyleIdx="6" presStyleCnt="9"/>
      <dgm:spPr/>
    </dgm:pt>
    <dgm:pt modelId="{8D9C88FA-88DE-453A-B37F-D8FF304EA191}" type="pres">
      <dgm:prSet presAssocID="{7F39EF2C-AC54-486B-9C03-24ACBE89F911}" presName="node" presStyleLbl="node1" presStyleIdx="7" presStyleCnt="10">
        <dgm:presLayoutVars>
          <dgm:bulletEnabled val="1"/>
        </dgm:presLayoutVars>
      </dgm:prSet>
      <dgm:spPr/>
    </dgm:pt>
    <dgm:pt modelId="{3649440F-5D72-4472-8EC1-C23ACC6EB878}" type="pres">
      <dgm:prSet presAssocID="{683E2E0F-CB7B-4E76-A834-19E50DEAA051}" presName="sibTrans" presStyleLbl="sibTrans1D1" presStyleIdx="7" presStyleCnt="9"/>
      <dgm:spPr/>
    </dgm:pt>
    <dgm:pt modelId="{F27D8648-543D-437B-BAC0-C7178A42FD13}" type="pres">
      <dgm:prSet presAssocID="{683E2E0F-CB7B-4E76-A834-19E50DEAA051}" presName="connectorText" presStyleLbl="sibTrans1D1" presStyleIdx="7" presStyleCnt="9"/>
      <dgm:spPr/>
    </dgm:pt>
    <dgm:pt modelId="{2795E378-F25D-4098-8257-5FCAF73915DE}" type="pres">
      <dgm:prSet presAssocID="{D8713804-AB60-4284-BFC4-CC2E43DB4EAE}" presName="node" presStyleLbl="node1" presStyleIdx="8" presStyleCnt="10">
        <dgm:presLayoutVars>
          <dgm:bulletEnabled val="1"/>
        </dgm:presLayoutVars>
      </dgm:prSet>
      <dgm:spPr/>
    </dgm:pt>
    <dgm:pt modelId="{2FCAAE39-17B8-47AA-9D19-1A6F8D1DD00F}" type="pres">
      <dgm:prSet presAssocID="{E8F38A4A-4736-474E-A5BE-AE68494B0C8A}" presName="sibTrans" presStyleLbl="sibTrans1D1" presStyleIdx="8" presStyleCnt="9"/>
      <dgm:spPr/>
    </dgm:pt>
    <dgm:pt modelId="{702440C0-35ED-4318-95E4-C09A4D774443}" type="pres">
      <dgm:prSet presAssocID="{E8F38A4A-4736-474E-A5BE-AE68494B0C8A}" presName="connectorText" presStyleLbl="sibTrans1D1" presStyleIdx="8" presStyleCnt="9"/>
      <dgm:spPr/>
    </dgm:pt>
    <dgm:pt modelId="{3321D8FF-FF47-4F26-A423-178DAEF2086B}" type="pres">
      <dgm:prSet presAssocID="{7F081B23-1245-49F6-9B1A-0F20F0B47A62}" presName="node" presStyleLbl="node1" presStyleIdx="9" presStyleCnt="10">
        <dgm:presLayoutVars>
          <dgm:bulletEnabled val="1"/>
        </dgm:presLayoutVars>
      </dgm:prSet>
      <dgm:spPr/>
    </dgm:pt>
  </dgm:ptLst>
  <dgm:cxnLst>
    <dgm:cxn modelId="{BE4B7803-F660-43DB-8E0F-E95C0AE07CFC}" type="presOf" srcId="{1DE96086-9DD8-42A3-9263-BE2EC1808CD4}" destId="{1238F6CB-814A-4868-A72A-57C671EF42E7}" srcOrd="0" destOrd="0" presId="urn:microsoft.com/office/officeart/2016/7/layout/RepeatingBendingProcessNew"/>
    <dgm:cxn modelId="{60616E13-8641-4BC5-A14B-A39319A5F6D8}" srcId="{9F6792E6-4450-427A-AAF8-EF07D433943E}" destId="{E6F9C5D5-9694-451E-AB57-1B97F54C771C}" srcOrd="4" destOrd="0" parTransId="{9ADE43C0-8487-4D6E-A89D-9F11BC798B40}" sibTransId="{83D90D1B-FD6A-4061-ABA5-4DD070507393}"/>
    <dgm:cxn modelId="{1BAB0015-DE36-46DD-A1C1-4EA4CEAEB841}" type="presOf" srcId="{7BDA42EB-99A9-49CE-BD40-2EF8DA685B71}" destId="{1021D620-4705-4709-9873-F61684251C62}" srcOrd="0" destOrd="0" presId="urn:microsoft.com/office/officeart/2016/7/layout/RepeatingBendingProcessNew"/>
    <dgm:cxn modelId="{44520915-EFC9-443C-8A5B-0AE1D7571CA6}" type="presOf" srcId="{D8713804-AB60-4284-BFC4-CC2E43DB4EAE}" destId="{2795E378-F25D-4098-8257-5FCAF73915DE}" srcOrd="0" destOrd="0" presId="urn:microsoft.com/office/officeart/2016/7/layout/RepeatingBendingProcessNew"/>
    <dgm:cxn modelId="{57621E24-3776-4AB4-A791-15D3F6CE2AAB}" type="presOf" srcId="{683E2E0F-CB7B-4E76-A834-19E50DEAA051}" destId="{F27D8648-543D-437B-BAC0-C7178A42FD13}" srcOrd="1" destOrd="0" presId="urn:microsoft.com/office/officeart/2016/7/layout/RepeatingBendingProcessNew"/>
    <dgm:cxn modelId="{94F4D726-DBCC-43E8-A13C-E10BE4CF985D}" type="presOf" srcId="{683E2E0F-CB7B-4E76-A834-19E50DEAA051}" destId="{3649440F-5D72-4472-8EC1-C23ACC6EB878}" srcOrd="0" destOrd="0" presId="urn:microsoft.com/office/officeart/2016/7/layout/RepeatingBendingProcessNew"/>
    <dgm:cxn modelId="{19DE3A2B-9D42-4CD9-A244-FCA8089FB0C1}" type="presOf" srcId="{90038165-5978-44C5-AD90-7D8968BBD374}" destId="{E73FBB2D-2DE2-43CC-91C0-BEF6843AF85F}" srcOrd="0" destOrd="0" presId="urn:microsoft.com/office/officeart/2016/7/layout/RepeatingBendingProcessNew"/>
    <dgm:cxn modelId="{69CD5D2C-EF02-4B69-8398-E9929B2F8C09}" type="presOf" srcId="{796BC8A5-A3C0-4E00-ABF0-815237A54344}" destId="{8C9424CC-7F43-4A80-87B4-1BCC37A09BF9}" srcOrd="0" destOrd="0" presId="urn:microsoft.com/office/officeart/2016/7/layout/RepeatingBendingProcessNew"/>
    <dgm:cxn modelId="{994F3D2D-BD69-481F-A501-1C2FD8DB0A29}" srcId="{9F6792E6-4450-427A-AAF8-EF07D433943E}" destId="{90038165-5978-44C5-AD90-7D8968BBD374}" srcOrd="0" destOrd="0" parTransId="{5C08EA2A-3466-4495-95C5-537511887ECB}" sibTransId="{1EA22701-1E14-4795-B3A9-2A094049393A}"/>
    <dgm:cxn modelId="{4CEE342E-9072-4A61-9DFF-E95AA0DB9EDA}" type="presOf" srcId="{7951FB71-62C5-4A21-8F57-969A403E4A58}" destId="{EB7FE036-BC2B-4177-B48C-488023BF12CB}" srcOrd="0" destOrd="0" presId="urn:microsoft.com/office/officeart/2016/7/layout/RepeatingBendingProcessNew"/>
    <dgm:cxn modelId="{F65A622E-F6AC-4C6E-BE4A-DBE1E6D5812F}" type="presOf" srcId="{9A883BE7-F3A5-4C80-AA44-E369D0E0C290}" destId="{1372DD17-7635-4E08-8F6A-59B92F0CC11E}" srcOrd="0" destOrd="0" presId="urn:microsoft.com/office/officeart/2016/7/layout/RepeatingBendingProcessNew"/>
    <dgm:cxn modelId="{AC2BE535-D948-4742-9EA8-043EE2685DCC}" type="presOf" srcId="{E6F9C5D5-9694-451E-AB57-1B97F54C771C}" destId="{43E64D48-AFDC-49C1-B29D-42B85C59FA36}" srcOrd="0" destOrd="0" presId="urn:microsoft.com/office/officeart/2016/7/layout/RepeatingBendingProcessNew"/>
    <dgm:cxn modelId="{CB9BD939-BEE6-49BC-B0BF-BDE516699627}" type="presOf" srcId="{1EA22701-1E14-4795-B3A9-2A094049393A}" destId="{F73A6B91-8BE0-428A-8C15-3A2976C57962}" srcOrd="0" destOrd="0" presId="urn:microsoft.com/office/officeart/2016/7/layout/RepeatingBendingProcessNew"/>
    <dgm:cxn modelId="{B04E3E5C-827F-44E5-B03E-2C9DF96ADC72}" srcId="{9F6792E6-4450-427A-AAF8-EF07D433943E}" destId="{7F081B23-1245-49F6-9B1A-0F20F0B47A62}" srcOrd="9" destOrd="0" parTransId="{B621AE37-5E6C-4C9A-86D2-0D6BB327FBE2}" sibTransId="{1C9E2918-EE94-4F14-96B9-E35E836B780C}"/>
    <dgm:cxn modelId="{15B6A142-EE21-4E6B-8812-9EBD68A0EF42}" type="presOf" srcId="{E8F38A4A-4736-474E-A5BE-AE68494B0C8A}" destId="{2FCAAE39-17B8-47AA-9D19-1A6F8D1DD00F}" srcOrd="0" destOrd="0" presId="urn:microsoft.com/office/officeart/2016/7/layout/RepeatingBendingProcessNew"/>
    <dgm:cxn modelId="{BE3FD34C-63E2-4E18-8DE4-1F9F54D32BC8}" srcId="{9F6792E6-4450-427A-AAF8-EF07D433943E}" destId="{7F39EF2C-AC54-486B-9C03-24ACBE89F911}" srcOrd="7" destOrd="0" parTransId="{6993D2C0-DD50-46C9-8B2A-158ACDC66281}" sibTransId="{683E2E0F-CB7B-4E76-A834-19E50DEAA051}"/>
    <dgm:cxn modelId="{8379FD72-72FD-47F3-9D94-6FFD5EF91DEE}" srcId="{9F6792E6-4450-427A-AAF8-EF07D433943E}" destId="{1DE96086-9DD8-42A3-9263-BE2EC1808CD4}" srcOrd="1" destOrd="0" parTransId="{3A58846F-A117-45D0-8D7C-610FE018DD01}" sibTransId="{2D3A964D-7DB5-4C1C-873D-3CEA3281CD8D}"/>
    <dgm:cxn modelId="{33B86674-33E6-44CF-9559-98B2B1EF5C5D}" type="presOf" srcId="{83D90D1B-FD6A-4061-ABA5-4DD070507393}" destId="{75DE3BC9-8466-4323-AD20-10E4E1C19447}" srcOrd="1" destOrd="0" presId="urn:microsoft.com/office/officeart/2016/7/layout/RepeatingBendingProcessNew"/>
    <dgm:cxn modelId="{7DD93C81-FF2B-4D97-9AD2-3F0D61AAF1D4}" type="presOf" srcId="{5334FEA4-741F-4494-B3E6-15526D791354}" destId="{A5D62582-7D21-4933-9DA2-AA4C14C61D76}" srcOrd="0" destOrd="0" presId="urn:microsoft.com/office/officeart/2016/7/layout/RepeatingBendingProcessNew"/>
    <dgm:cxn modelId="{30B62884-5BDB-4AEA-BB61-BAC42EA0F7DC}" type="presOf" srcId="{1EA22701-1E14-4795-B3A9-2A094049393A}" destId="{A6E5FAE0-94CD-4003-9085-5259E0FAF332}" srcOrd="1" destOrd="0" presId="urn:microsoft.com/office/officeart/2016/7/layout/RepeatingBendingProcessNew"/>
    <dgm:cxn modelId="{458E3788-563F-4EE6-9D1D-F95DE3A7F56A}" type="presOf" srcId="{9131CE9E-5916-4896-9CE2-CEA6D686889C}" destId="{C458B9B5-4A8E-4F1C-BECC-2614D9FECD4B}" srcOrd="0" destOrd="0" presId="urn:microsoft.com/office/officeart/2016/7/layout/RepeatingBendingProcessNew"/>
    <dgm:cxn modelId="{59FE7289-3F43-40AF-94F7-2A2CB7F4FE51}" type="presOf" srcId="{7F081B23-1245-49F6-9B1A-0F20F0B47A62}" destId="{3321D8FF-FF47-4F26-A423-178DAEF2086B}" srcOrd="0" destOrd="0" presId="urn:microsoft.com/office/officeart/2016/7/layout/RepeatingBendingProcessNew"/>
    <dgm:cxn modelId="{B7B27597-3631-484D-85BE-C8CA416C8095}" srcId="{9F6792E6-4450-427A-AAF8-EF07D433943E}" destId="{9A883BE7-F3A5-4C80-AA44-E369D0E0C290}" srcOrd="5" destOrd="0" parTransId="{0756C958-32E1-42B1-A74E-04BE7615BCFA}" sibTransId="{796BC8A5-A3C0-4E00-ABF0-815237A54344}"/>
    <dgm:cxn modelId="{6926F79B-65D4-43EE-A729-A1F30F39B966}" srcId="{9F6792E6-4450-427A-AAF8-EF07D433943E}" destId="{9131CE9E-5916-4896-9CE2-CEA6D686889C}" srcOrd="3" destOrd="0" parTransId="{36511575-61F2-4F8A-8B0B-9263FC1997AA}" sibTransId="{4355999B-F08E-44AB-88BC-2364AEF57957}"/>
    <dgm:cxn modelId="{B8F79B9D-4693-4FAF-8D80-F4C87C1B7B1C}" type="presOf" srcId="{0B692A58-2193-4C38-957E-680A46137C2F}" destId="{447895FE-1049-402F-BA29-4B0B4B50F23D}" srcOrd="0" destOrd="0" presId="urn:microsoft.com/office/officeart/2016/7/layout/RepeatingBendingProcessNew"/>
    <dgm:cxn modelId="{F0CC10A3-9251-4948-BA69-07C08FC99C88}" type="presOf" srcId="{4355999B-F08E-44AB-88BC-2364AEF57957}" destId="{6C6DA0E3-414D-492B-BB17-8A9610FE2A91}" srcOrd="1" destOrd="0" presId="urn:microsoft.com/office/officeart/2016/7/layout/RepeatingBendingProcessNew"/>
    <dgm:cxn modelId="{ED728CAB-BBA7-4D37-9811-70EE9FF47F35}" srcId="{9F6792E6-4450-427A-AAF8-EF07D433943E}" destId="{D8713804-AB60-4284-BFC4-CC2E43DB4EAE}" srcOrd="8" destOrd="0" parTransId="{23FDE32E-A9A6-4125-AC32-790EC90D3C4B}" sibTransId="{E8F38A4A-4736-474E-A5BE-AE68494B0C8A}"/>
    <dgm:cxn modelId="{B37AFBAE-039C-402E-9214-33D39EABAF4B}" type="presOf" srcId="{7BDA42EB-99A9-49CE-BD40-2EF8DA685B71}" destId="{5E6F25CD-0963-40AE-91FC-6E3920768FC5}" srcOrd="1" destOrd="0" presId="urn:microsoft.com/office/officeart/2016/7/layout/RepeatingBendingProcessNew"/>
    <dgm:cxn modelId="{D2C1D9B4-49C3-46B5-903D-F4327A0A65CA}" srcId="{9F6792E6-4450-427A-AAF8-EF07D433943E}" destId="{0B692A58-2193-4C38-957E-680A46137C2F}" srcOrd="2" destOrd="0" parTransId="{B8C7C5C2-3B45-4F31-883E-6FD373646069}" sibTransId="{7BDA42EB-99A9-49CE-BD40-2EF8DA685B71}"/>
    <dgm:cxn modelId="{8F3ADCBD-6351-4023-908A-FDDD7503B272}" type="presOf" srcId="{2D3A964D-7DB5-4C1C-873D-3CEA3281CD8D}" destId="{A27B2390-FC82-472D-8D7E-38CEDEF931E4}" srcOrd="1" destOrd="0" presId="urn:microsoft.com/office/officeart/2016/7/layout/RepeatingBendingProcessNew"/>
    <dgm:cxn modelId="{F2DE58C0-A71A-483E-8B63-17A4DC1A1260}" type="presOf" srcId="{796BC8A5-A3C0-4E00-ABF0-815237A54344}" destId="{3B1ECE6E-80FE-4E28-97B8-27D7DF2E7063}" srcOrd="1" destOrd="0" presId="urn:microsoft.com/office/officeart/2016/7/layout/RepeatingBendingProcessNew"/>
    <dgm:cxn modelId="{F119F7C0-E92F-4EA7-BCB9-16089633FAB3}" type="presOf" srcId="{2D3A964D-7DB5-4C1C-873D-3CEA3281CD8D}" destId="{0721973C-A8D5-4D4C-B323-2ABCB55D3993}" srcOrd="0" destOrd="0" presId="urn:microsoft.com/office/officeart/2016/7/layout/RepeatingBendingProcessNew"/>
    <dgm:cxn modelId="{475AECC5-2D11-4AC7-A101-3E13F38C5A5E}" type="presOf" srcId="{9F6792E6-4450-427A-AAF8-EF07D433943E}" destId="{4A43B3C4-5197-4C01-88D9-466E69EE0B23}" srcOrd="0" destOrd="0" presId="urn:microsoft.com/office/officeart/2016/7/layout/RepeatingBendingProcessNew"/>
    <dgm:cxn modelId="{84CB8CC6-B0F6-49B6-BF54-72607CAC7205}" type="presOf" srcId="{E8F38A4A-4736-474E-A5BE-AE68494B0C8A}" destId="{702440C0-35ED-4318-95E4-C09A4D774443}" srcOrd="1" destOrd="0" presId="urn:microsoft.com/office/officeart/2016/7/layout/RepeatingBendingProcessNew"/>
    <dgm:cxn modelId="{464712CC-4B72-43F3-BFE2-FAC494FCC928}" type="presOf" srcId="{7F39EF2C-AC54-486B-9C03-24ACBE89F911}" destId="{8D9C88FA-88DE-453A-B37F-D8FF304EA191}" srcOrd="0" destOrd="0" presId="urn:microsoft.com/office/officeart/2016/7/layout/RepeatingBendingProcessNew"/>
    <dgm:cxn modelId="{F86099D9-9B71-4AF8-BA54-BB21F1E2570B}" srcId="{9F6792E6-4450-427A-AAF8-EF07D433943E}" destId="{7951FB71-62C5-4A21-8F57-969A403E4A58}" srcOrd="6" destOrd="0" parTransId="{F2D76959-C8E4-4563-B697-4A68C05F3158}" sibTransId="{5334FEA4-741F-4494-B3E6-15526D791354}"/>
    <dgm:cxn modelId="{3D149DE9-22D2-40F2-8F81-2CCABFC85807}" type="presOf" srcId="{4355999B-F08E-44AB-88BC-2364AEF57957}" destId="{ADE2EABC-895F-46FF-AC3C-8687BFA781E8}" srcOrd="0" destOrd="0" presId="urn:microsoft.com/office/officeart/2016/7/layout/RepeatingBendingProcessNew"/>
    <dgm:cxn modelId="{FED532F6-DC34-4330-82CD-959CDD046B6D}" type="presOf" srcId="{5334FEA4-741F-4494-B3E6-15526D791354}" destId="{51AACF67-B66B-4C92-B69D-1EF23ED7AEF2}" srcOrd="1" destOrd="0" presId="urn:microsoft.com/office/officeart/2016/7/layout/RepeatingBendingProcessNew"/>
    <dgm:cxn modelId="{8255C5F8-12F1-49D5-A1BE-71BEE413178B}" type="presOf" srcId="{83D90D1B-FD6A-4061-ABA5-4DD070507393}" destId="{58046B91-7410-4F3E-8B5C-33498A176DC7}" srcOrd="0" destOrd="0" presId="urn:microsoft.com/office/officeart/2016/7/layout/RepeatingBendingProcessNew"/>
    <dgm:cxn modelId="{EA949752-F6D7-4563-BBBD-3A1EEC4AB94B}" type="presParOf" srcId="{4A43B3C4-5197-4C01-88D9-466E69EE0B23}" destId="{E73FBB2D-2DE2-43CC-91C0-BEF6843AF85F}" srcOrd="0" destOrd="0" presId="urn:microsoft.com/office/officeart/2016/7/layout/RepeatingBendingProcessNew"/>
    <dgm:cxn modelId="{88ABB4F1-A231-4D7A-BDD3-4F635DB1CAE2}" type="presParOf" srcId="{4A43B3C4-5197-4C01-88D9-466E69EE0B23}" destId="{F73A6B91-8BE0-428A-8C15-3A2976C57962}" srcOrd="1" destOrd="0" presId="urn:microsoft.com/office/officeart/2016/7/layout/RepeatingBendingProcessNew"/>
    <dgm:cxn modelId="{B393401F-E873-41F8-AECB-10FE51B3F972}" type="presParOf" srcId="{F73A6B91-8BE0-428A-8C15-3A2976C57962}" destId="{A6E5FAE0-94CD-4003-9085-5259E0FAF332}" srcOrd="0" destOrd="0" presId="urn:microsoft.com/office/officeart/2016/7/layout/RepeatingBendingProcessNew"/>
    <dgm:cxn modelId="{E1CCE581-3DD9-437C-8B58-AE572CCE084C}" type="presParOf" srcId="{4A43B3C4-5197-4C01-88D9-466E69EE0B23}" destId="{1238F6CB-814A-4868-A72A-57C671EF42E7}" srcOrd="2" destOrd="0" presId="urn:microsoft.com/office/officeart/2016/7/layout/RepeatingBendingProcessNew"/>
    <dgm:cxn modelId="{8BE771B3-756C-4C7A-852C-8179BFAF32B8}" type="presParOf" srcId="{4A43B3C4-5197-4C01-88D9-466E69EE0B23}" destId="{0721973C-A8D5-4D4C-B323-2ABCB55D3993}" srcOrd="3" destOrd="0" presId="urn:microsoft.com/office/officeart/2016/7/layout/RepeatingBendingProcessNew"/>
    <dgm:cxn modelId="{854C1E6D-E40C-4482-A1D8-93120FFAFF0C}" type="presParOf" srcId="{0721973C-A8D5-4D4C-B323-2ABCB55D3993}" destId="{A27B2390-FC82-472D-8D7E-38CEDEF931E4}" srcOrd="0" destOrd="0" presId="urn:microsoft.com/office/officeart/2016/7/layout/RepeatingBendingProcessNew"/>
    <dgm:cxn modelId="{AD9902ED-F00C-46E1-A244-5B8F1FE78179}" type="presParOf" srcId="{4A43B3C4-5197-4C01-88D9-466E69EE0B23}" destId="{447895FE-1049-402F-BA29-4B0B4B50F23D}" srcOrd="4" destOrd="0" presId="urn:microsoft.com/office/officeart/2016/7/layout/RepeatingBendingProcessNew"/>
    <dgm:cxn modelId="{FD398035-1F3B-45A3-8F82-124014420E99}" type="presParOf" srcId="{4A43B3C4-5197-4C01-88D9-466E69EE0B23}" destId="{1021D620-4705-4709-9873-F61684251C62}" srcOrd="5" destOrd="0" presId="urn:microsoft.com/office/officeart/2016/7/layout/RepeatingBendingProcessNew"/>
    <dgm:cxn modelId="{EA0FACD2-E36F-490C-8A6D-85E75DB84071}" type="presParOf" srcId="{1021D620-4705-4709-9873-F61684251C62}" destId="{5E6F25CD-0963-40AE-91FC-6E3920768FC5}" srcOrd="0" destOrd="0" presId="urn:microsoft.com/office/officeart/2016/7/layout/RepeatingBendingProcessNew"/>
    <dgm:cxn modelId="{E4563E92-5E98-4D35-8393-D644527D720A}" type="presParOf" srcId="{4A43B3C4-5197-4C01-88D9-466E69EE0B23}" destId="{C458B9B5-4A8E-4F1C-BECC-2614D9FECD4B}" srcOrd="6" destOrd="0" presId="urn:microsoft.com/office/officeart/2016/7/layout/RepeatingBendingProcessNew"/>
    <dgm:cxn modelId="{F0CD1A07-E598-4DCD-91A7-5139FEDF4BD5}" type="presParOf" srcId="{4A43B3C4-5197-4C01-88D9-466E69EE0B23}" destId="{ADE2EABC-895F-46FF-AC3C-8687BFA781E8}" srcOrd="7" destOrd="0" presId="urn:microsoft.com/office/officeart/2016/7/layout/RepeatingBendingProcessNew"/>
    <dgm:cxn modelId="{6FA8734C-8879-4A2F-993B-2A326FC5BD38}" type="presParOf" srcId="{ADE2EABC-895F-46FF-AC3C-8687BFA781E8}" destId="{6C6DA0E3-414D-492B-BB17-8A9610FE2A91}" srcOrd="0" destOrd="0" presId="urn:microsoft.com/office/officeart/2016/7/layout/RepeatingBendingProcessNew"/>
    <dgm:cxn modelId="{BA5A75E4-1194-49C3-932D-CAAE4E8C2949}" type="presParOf" srcId="{4A43B3C4-5197-4C01-88D9-466E69EE0B23}" destId="{43E64D48-AFDC-49C1-B29D-42B85C59FA36}" srcOrd="8" destOrd="0" presId="urn:microsoft.com/office/officeart/2016/7/layout/RepeatingBendingProcessNew"/>
    <dgm:cxn modelId="{98D673D2-8BE8-427D-A92F-8B06254F8E87}" type="presParOf" srcId="{4A43B3C4-5197-4C01-88D9-466E69EE0B23}" destId="{58046B91-7410-4F3E-8B5C-33498A176DC7}" srcOrd="9" destOrd="0" presId="urn:microsoft.com/office/officeart/2016/7/layout/RepeatingBendingProcessNew"/>
    <dgm:cxn modelId="{CBE5F4B3-DED7-4DED-8D4F-53F2DAFD7F11}" type="presParOf" srcId="{58046B91-7410-4F3E-8B5C-33498A176DC7}" destId="{75DE3BC9-8466-4323-AD20-10E4E1C19447}" srcOrd="0" destOrd="0" presId="urn:microsoft.com/office/officeart/2016/7/layout/RepeatingBendingProcessNew"/>
    <dgm:cxn modelId="{0C9A2759-8F53-42F9-B22C-513F4979AF34}" type="presParOf" srcId="{4A43B3C4-5197-4C01-88D9-466E69EE0B23}" destId="{1372DD17-7635-4E08-8F6A-59B92F0CC11E}" srcOrd="10" destOrd="0" presId="urn:microsoft.com/office/officeart/2016/7/layout/RepeatingBendingProcessNew"/>
    <dgm:cxn modelId="{28C79DF8-1803-4C2D-B099-F805B5BEFD19}" type="presParOf" srcId="{4A43B3C4-5197-4C01-88D9-466E69EE0B23}" destId="{8C9424CC-7F43-4A80-87B4-1BCC37A09BF9}" srcOrd="11" destOrd="0" presId="urn:microsoft.com/office/officeart/2016/7/layout/RepeatingBendingProcessNew"/>
    <dgm:cxn modelId="{B3C59953-0594-4D5E-8B6F-0C17C4B8230C}" type="presParOf" srcId="{8C9424CC-7F43-4A80-87B4-1BCC37A09BF9}" destId="{3B1ECE6E-80FE-4E28-97B8-27D7DF2E7063}" srcOrd="0" destOrd="0" presId="urn:microsoft.com/office/officeart/2016/7/layout/RepeatingBendingProcessNew"/>
    <dgm:cxn modelId="{54DCDD87-C10D-4918-9F55-B49DEA041412}" type="presParOf" srcId="{4A43B3C4-5197-4C01-88D9-466E69EE0B23}" destId="{EB7FE036-BC2B-4177-B48C-488023BF12CB}" srcOrd="12" destOrd="0" presId="urn:microsoft.com/office/officeart/2016/7/layout/RepeatingBendingProcessNew"/>
    <dgm:cxn modelId="{E4A79924-D387-46AA-9EA0-90582C673ED3}" type="presParOf" srcId="{4A43B3C4-5197-4C01-88D9-466E69EE0B23}" destId="{A5D62582-7D21-4933-9DA2-AA4C14C61D76}" srcOrd="13" destOrd="0" presId="urn:microsoft.com/office/officeart/2016/7/layout/RepeatingBendingProcessNew"/>
    <dgm:cxn modelId="{A05F5EB7-82C7-4CE7-A9EC-8F8DC8DBA9DB}" type="presParOf" srcId="{A5D62582-7D21-4933-9DA2-AA4C14C61D76}" destId="{51AACF67-B66B-4C92-B69D-1EF23ED7AEF2}" srcOrd="0" destOrd="0" presId="urn:microsoft.com/office/officeart/2016/7/layout/RepeatingBendingProcessNew"/>
    <dgm:cxn modelId="{6820FCF3-8F86-475C-9C30-16B375D32558}" type="presParOf" srcId="{4A43B3C4-5197-4C01-88D9-466E69EE0B23}" destId="{8D9C88FA-88DE-453A-B37F-D8FF304EA191}" srcOrd="14" destOrd="0" presId="urn:microsoft.com/office/officeart/2016/7/layout/RepeatingBendingProcessNew"/>
    <dgm:cxn modelId="{70270478-B4C6-46B7-B688-8A5DD9AC1E21}" type="presParOf" srcId="{4A43B3C4-5197-4C01-88D9-466E69EE0B23}" destId="{3649440F-5D72-4472-8EC1-C23ACC6EB878}" srcOrd="15" destOrd="0" presId="urn:microsoft.com/office/officeart/2016/7/layout/RepeatingBendingProcessNew"/>
    <dgm:cxn modelId="{2A297C3B-1F8F-4180-B3B1-185B0A8B16E3}" type="presParOf" srcId="{3649440F-5D72-4472-8EC1-C23ACC6EB878}" destId="{F27D8648-543D-437B-BAC0-C7178A42FD13}" srcOrd="0" destOrd="0" presId="urn:microsoft.com/office/officeart/2016/7/layout/RepeatingBendingProcessNew"/>
    <dgm:cxn modelId="{1EA62555-DFD2-41FB-B5DB-ADEE3A0EFF21}" type="presParOf" srcId="{4A43B3C4-5197-4C01-88D9-466E69EE0B23}" destId="{2795E378-F25D-4098-8257-5FCAF73915DE}" srcOrd="16" destOrd="0" presId="urn:microsoft.com/office/officeart/2016/7/layout/RepeatingBendingProcessNew"/>
    <dgm:cxn modelId="{2E3069E8-D242-4BA9-815B-8C0F0756190A}" type="presParOf" srcId="{4A43B3C4-5197-4C01-88D9-466E69EE0B23}" destId="{2FCAAE39-17B8-47AA-9D19-1A6F8D1DD00F}" srcOrd="17" destOrd="0" presId="urn:microsoft.com/office/officeart/2016/7/layout/RepeatingBendingProcessNew"/>
    <dgm:cxn modelId="{643C7136-F1E1-434A-9052-9D736017C24A}" type="presParOf" srcId="{2FCAAE39-17B8-47AA-9D19-1A6F8D1DD00F}" destId="{702440C0-35ED-4318-95E4-C09A4D774443}" srcOrd="0" destOrd="0" presId="urn:microsoft.com/office/officeart/2016/7/layout/RepeatingBendingProcessNew"/>
    <dgm:cxn modelId="{4CD0846F-BC05-4E26-811B-F82F01FB3A3D}" type="presParOf" srcId="{4A43B3C4-5197-4C01-88D9-466E69EE0B23}" destId="{3321D8FF-FF47-4F26-A423-178DAEF2086B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F0F3C9-4F95-40A0-A0C0-10B22676FDCD}">
      <dsp:nvSpPr>
        <dsp:cNvPr id="0" name=""/>
        <dsp:cNvSpPr/>
      </dsp:nvSpPr>
      <dsp:spPr>
        <a:xfrm rot="16200000">
          <a:off x="-1418497" y="1419489"/>
          <a:ext cx="5418667" cy="257968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364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>
              <a:latin typeface="Times New Roman" panose="02020603050405020304" pitchFamily="18" charset="0"/>
              <a:cs typeface="Times New Roman" panose="02020603050405020304" pitchFamily="18" charset="0"/>
            </a:rPr>
            <a:t>Civics education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Evidence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Place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Participatory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AU" sz="2600" kern="1200"/>
        </a:p>
      </dsp:txBody>
      <dsp:txXfrm rot="5400000">
        <a:off x="993" y="1083732"/>
        <a:ext cx="2579687" cy="3251201"/>
      </dsp:txXfrm>
    </dsp:sp>
    <dsp:sp modelId="{AFC41664-C58D-40D1-9DE0-04E1938E559A}">
      <dsp:nvSpPr>
        <dsp:cNvPr id="0" name=""/>
        <dsp:cNvSpPr/>
      </dsp:nvSpPr>
      <dsp:spPr>
        <a:xfrm rot="16200000">
          <a:off x="1354666" y="1419489"/>
          <a:ext cx="5418667" cy="2579687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364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>
              <a:latin typeface="Times New Roman" panose="02020603050405020304" pitchFamily="18" charset="0"/>
              <a:cs typeface="Times New Roman" panose="02020603050405020304" pitchFamily="18" charset="0"/>
            </a:rPr>
            <a:t>Youth Advisory Groups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Diversity focus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Policy &amp; process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Data-driven</a:t>
          </a:r>
        </a:p>
      </dsp:txBody>
      <dsp:txXfrm rot="5400000">
        <a:off x="2774156" y="1083732"/>
        <a:ext cx="2579687" cy="3251201"/>
      </dsp:txXfrm>
    </dsp:sp>
    <dsp:sp modelId="{EA5A6513-1C5A-4849-8256-617C5CA1BEB4}">
      <dsp:nvSpPr>
        <dsp:cNvPr id="0" name=""/>
        <dsp:cNvSpPr/>
      </dsp:nvSpPr>
      <dsp:spPr>
        <a:xfrm rot="16200000">
          <a:off x="4127830" y="1419489"/>
          <a:ext cx="5418667" cy="2579687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364" bIns="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300" kern="1200">
              <a:latin typeface="Times New Roman" panose="02020603050405020304" pitchFamily="18" charset="0"/>
              <a:cs typeface="Times New Roman" panose="02020603050405020304" pitchFamily="18" charset="0"/>
            </a:rPr>
            <a:t>Youth led electoral reform advocacy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political representation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political participation</a:t>
          </a:r>
        </a:p>
      </dsp:txBody>
      <dsp:txXfrm rot="5400000">
        <a:off x="5547320" y="1083732"/>
        <a:ext cx="2579687" cy="3251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E46B0-F3AD-4627-BC3E-AD4E731F619E}">
      <dsp:nvSpPr>
        <dsp:cNvPr id="0" name=""/>
        <dsp:cNvSpPr/>
      </dsp:nvSpPr>
      <dsp:spPr>
        <a:xfrm>
          <a:off x="4142780" y="1859695"/>
          <a:ext cx="2375664" cy="205504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b="1" kern="1200"/>
            <a:t>Increased trust in democratic decision making and better policy outcomes</a:t>
          </a:r>
        </a:p>
      </dsp:txBody>
      <dsp:txXfrm>
        <a:off x="4536461" y="2200245"/>
        <a:ext cx="1588302" cy="1373945"/>
      </dsp:txXfrm>
    </dsp:sp>
    <dsp:sp modelId="{E38A4595-879C-4493-87B1-DEEB3A2BA5E4}">
      <dsp:nvSpPr>
        <dsp:cNvPr id="0" name=""/>
        <dsp:cNvSpPr/>
      </dsp:nvSpPr>
      <dsp:spPr>
        <a:xfrm>
          <a:off x="5619759" y="885865"/>
          <a:ext cx="896331" cy="772307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BA848-581E-46F2-BF0E-4485E8C25E7E}">
      <dsp:nvSpPr>
        <dsp:cNvPr id="0" name=""/>
        <dsp:cNvSpPr/>
      </dsp:nvSpPr>
      <dsp:spPr>
        <a:xfrm>
          <a:off x="4350970" y="0"/>
          <a:ext cx="1946840" cy="16842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Open curiosity about different generations and high-quality demographic data</a:t>
          </a:r>
        </a:p>
      </dsp:txBody>
      <dsp:txXfrm>
        <a:off x="4673603" y="279115"/>
        <a:ext cx="1301574" cy="1126015"/>
      </dsp:txXfrm>
    </dsp:sp>
    <dsp:sp modelId="{A448DB54-A9A0-4F11-9873-7A13C3E15742}">
      <dsp:nvSpPr>
        <dsp:cNvPr id="0" name=""/>
        <dsp:cNvSpPr/>
      </dsp:nvSpPr>
      <dsp:spPr>
        <a:xfrm>
          <a:off x="6665848" y="2329670"/>
          <a:ext cx="896331" cy="772307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E61F1-94A7-4BD6-92E6-DE6DBAEC91B5}">
      <dsp:nvSpPr>
        <dsp:cNvPr id="0" name=""/>
        <dsp:cNvSpPr/>
      </dsp:nvSpPr>
      <dsp:spPr>
        <a:xfrm>
          <a:off x="6147409" y="1002323"/>
          <a:ext cx="1946840" cy="16842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298672"/>
            <a:satOff val="-94"/>
            <a:lumOff val="1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Social tolerance for youth-led social action and democratic expression</a:t>
          </a:r>
        </a:p>
      </dsp:txBody>
      <dsp:txXfrm>
        <a:off x="6470042" y="1281438"/>
        <a:ext cx="1301574" cy="1126015"/>
      </dsp:txXfrm>
    </dsp:sp>
    <dsp:sp modelId="{51C0686C-05F4-44FC-9F33-D5F370CD8447}">
      <dsp:nvSpPr>
        <dsp:cNvPr id="0" name=""/>
        <dsp:cNvSpPr/>
      </dsp:nvSpPr>
      <dsp:spPr>
        <a:xfrm>
          <a:off x="5939167" y="3959454"/>
          <a:ext cx="896331" cy="772307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EB550-702D-4CFF-B7AD-2EA53677D8B1}">
      <dsp:nvSpPr>
        <dsp:cNvPr id="0" name=""/>
        <dsp:cNvSpPr/>
      </dsp:nvSpPr>
      <dsp:spPr>
        <a:xfrm>
          <a:off x="6136448" y="3072429"/>
          <a:ext cx="1946840" cy="16842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597344"/>
            <a:satOff val="-188"/>
            <a:lumOff val="2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Parliaments and Govts set up demographically representative youth assemblies</a:t>
          </a:r>
        </a:p>
      </dsp:txBody>
      <dsp:txXfrm>
        <a:off x="6459081" y="3351544"/>
        <a:ext cx="1301574" cy="1126015"/>
      </dsp:txXfrm>
    </dsp:sp>
    <dsp:sp modelId="{F1E4090E-E7AB-4984-9693-DE116FE3DCB1}">
      <dsp:nvSpPr>
        <dsp:cNvPr id="0" name=""/>
        <dsp:cNvSpPr/>
      </dsp:nvSpPr>
      <dsp:spPr>
        <a:xfrm>
          <a:off x="4136558" y="4128631"/>
          <a:ext cx="896331" cy="772307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BB4DE-E368-4E2A-8726-E5E01D08117E}">
      <dsp:nvSpPr>
        <dsp:cNvPr id="0" name=""/>
        <dsp:cNvSpPr/>
      </dsp:nvSpPr>
      <dsp:spPr>
        <a:xfrm>
          <a:off x="4350970" y="4109512"/>
          <a:ext cx="1946840" cy="16842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896015"/>
            <a:satOff val="-283"/>
            <a:lumOff val="3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Elected members respond to youth policy priorities and account for implementation </a:t>
          </a:r>
        </a:p>
      </dsp:txBody>
      <dsp:txXfrm>
        <a:off x="4673603" y="4388627"/>
        <a:ext cx="1301574" cy="1126015"/>
      </dsp:txXfrm>
    </dsp:sp>
    <dsp:sp modelId="{2E095B9F-7000-4E0F-8833-303A1782DB44}">
      <dsp:nvSpPr>
        <dsp:cNvPr id="0" name=""/>
        <dsp:cNvSpPr/>
      </dsp:nvSpPr>
      <dsp:spPr>
        <a:xfrm>
          <a:off x="3073339" y="2685406"/>
          <a:ext cx="896331" cy="772307"/>
        </a:xfrm>
        <a:prstGeom prst="hexagon">
          <a:avLst>
            <a:gd name="adj" fmla="val 28900"/>
            <a:gd name="vf" fmla="val 11547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5FE29-ADE1-42A8-8CDE-A12066A11B5E}">
      <dsp:nvSpPr>
        <dsp:cNvPr id="0" name=""/>
        <dsp:cNvSpPr/>
      </dsp:nvSpPr>
      <dsp:spPr>
        <a:xfrm>
          <a:off x="2557202" y="3073588"/>
          <a:ext cx="1946840" cy="16842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1194687"/>
            <a:satOff val="-377"/>
            <a:lumOff val="5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Community considers expanding youth franchise for some/all elections</a:t>
          </a:r>
        </a:p>
      </dsp:txBody>
      <dsp:txXfrm>
        <a:off x="2879835" y="3352703"/>
        <a:ext cx="1301574" cy="1126015"/>
      </dsp:txXfrm>
    </dsp:sp>
    <dsp:sp modelId="{18A769C7-FA20-4610-9C6E-9DB8FD3A6849}">
      <dsp:nvSpPr>
        <dsp:cNvPr id="0" name=""/>
        <dsp:cNvSpPr/>
      </dsp:nvSpPr>
      <dsp:spPr>
        <a:xfrm>
          <a:off x="2557202" y="1033606"/>
          <a:ext cx="1946840" cy="1684245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-1493359"/>
            <a:satOff val="-471"/>
            <a:lumOff val="6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/>
            <a:t>Effective policy  responses to inter-generational inequality </a:t>
          </a:r>
        </a:p>
      </dsp:txBody>
      <dsp:txXfrm>
        <a:off x="2879835" y="1312721"/>
        <a:ext cx="1301574" cy="1126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C1595-3394-4441-9474-8CF3095168B8}">
      <dsp:nvSpPr>
        <dsp:cNvPr id="0" name=""/>
        <dsp:cNvSpPr/>
      </dsp:nvSpPr>
      <dsp:spPr>
        <a:xfrm rot="5400000">
          <a:off x="-322997" y="1243518"/>
          <a:ext cx="1431740" cy="1729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06C624-E5D2-42E8-8120-735FA6DA95E5}">
      <dsp:nvSpPr>
        <dsp:cNvPr id="0" name=""/>
        <dsp:cNvSpPr/>
      </dsp:nvSpPr>
      <dsp:spPr>
        <a:xfrm>
          <a:off x="3541" y="325613"/>
          <a:ext cx="1922089" cy="11532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recognise</a:t>
          </a: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 and value public parliamentary engagement</a:t>
          </a:r>
        </a:p>
      </dsp:txBody>
      <dsp:txXfrm>
        <a:off x="37319" y="359391"/>
        <a:ext cx="1854533" cy="1085697"/>
      </dsp:txXfrm>
    </dsp:sp>
    <dsp:sp modelId="{BC0DFCDF-C2F0-41E3-913C-D90D1F87CB6E}">
      <dsp:nvSpPr>
        <dsp:cNvPr id="0" name=""/>
        <dsp:cNvSpPr/>
      </dsp:nvSpPr>
      <dsp:spPr>
        <a:xfrm rot="5400000">
          <a:off x="-322997" y="2685085"/>
          <a:ext cx="1431740" cy="1729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8691C-307C-4119-A68C-35A272C92D6C}">
      <dsp:nvSpPr>
        <dsp:cNvPr id="0" name=""/>
        <dsp:cNvSpPr/>
      </dsp:nvSpPr>
      <dsp:spPr>
        <a:xfrm>
          <a:off x="3541" y="1767180"/>
          <a:ext cx="1922089" cy="11532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staff feel valued and safe to explore new approaches</a:t>
          </a:r>
        </a:p>
      </dsp:txBody>
      <dsp:txXfrm>
        <a:off x="37319" y="1800958"/>
        <a:ext cx="1854533" cy="1085697"/>
      </dsp:txXfrm>
    </dsp:sp>
    <dsp:sp modelId="{DE3E097B-6D05-48E1-8D52-36504A03A260}">
      <dsp:nvSpPr>
        <dsp:cNvPr id="0" name=""/>
        <dsp:cNvSpPr/>
      </dsp:nvSpPr>
      <dsp:spPr>
        <a:xfrm>
          <a:off x="397785" y="3405869"/>
          <a:ext cx="2546552" cy="1729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69A34-86DC-4800-BE9B-522807FD44CE}">
      <dsp:nvSpPr>
        <dsp:cNvPr id="0" name=""/>
        <dsp:cNvSpPr/>
      </dsp:nvSpPr>
      <dsp:spPr>
        <a:xfrm>
          <a:off x="3541" y="3208747"/>
          <a:ext cx="1922089" cy="11532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appropriate skills and resources within the institution to design, implement and evaluate</a:t>
          </a:r>
        </a:p>
      </dsp:txBody>
      <dsp:txXfrm>
        <a:off x="37319" y="3242525"/>
        <a:ext cx="1854533" cy="1085697"/>
      </dsp:txXfrm>
    </dsp:sp>
    <dsp:sp modelId="{51676DF7-457B-49B2-B239-1AD6C1F0E0E6}">
      <dsp:nvSpPr>
        <dsp:cNvPr id="0" name=""/>
        <dsp:cNvSpPr/>
      </dsp:nvSpPr>
      <dsp:spPr>
        <a:xfrm rot="16200000">
          <a:off x="2233380" y="2685085"/>
          <a:ext cx="1431740" cy="1729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45230-57B8-433C-A7B9-FA4CD210AC51}">
      <dsp:nvSpPr>
        <dsp:cNvPr id="0" name=""/>
        <dsp:cNvSpPr/>
      </dsp:nvSpPr>
      <dsp:spPr>
        <a:xfrm>
          <a:off x="2559919" y="3208747"/>
          <a:ext cx="1922089" cy="11532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relationships of trust with </a:t>
          </a:r>
          <a:r>
            <a:rPr lang="en-US" sz="15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marginalised</a:t>
          </a: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 or disconnected communities </a:t>
          </a:r>
        </a:p>
      </dsp:txBody>
      <dsp:txXfrm>
        <a:off x="2593697" y="3242525"/>
        <a:ext cx="1854533" cy="1085697"/>
      </dsp:txXfrm>
    </dsp:sp>
    <dsp:sp modelId="{4042BF7A-5080-457B-8599-AA8F301A6FAF}">
      <dsp:nvSpPr>
        <dsp:cNvPr id="0" name=""/>
        <dsp:cNvSpPr/>
      </dsp:nvSpPr>
      <dsp:spPr>
        <a:xfrm rot="16200000">
          <a:off x="2233380" y="1243518"/>
          <a:ext cx="1431740" cy="1729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1C197C-1597-4DD3-A603-5D67AB37DC4D}">
      <dsp:nvSpPr>
        <dsp:cNvPr id="0" name=""/>
        <dsp:cNvSpPr/>
      </dsp:nvSpPr>
      <dsp:spPr>
        <a:xfrm>
          <a:off x="2559919" y="1767180"/>
          <a:ext cx="1922089" cy="115325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self-determined approaches to engagement by First Nations peoples</a:t>
          </a:r>
        </a:p>
      </dsp:txBody>
      <dsp:txXfrm>
        <a:off x="2593697" y="1800958"/>
        <a:ext cx="1854533" cy="1085697"/>
      </dsp:txXfrm>
    </dsp:sp>
    <dsp:sp modelId="{DECC5723-F61F-4CFC-B73B-AB78C22D5214}">
      <dsp:nvSpPr>
        <dsp:cNvPr id="0" name=""/>
        <dsp:cNvSpPr/>
      </dsp:nvSpPr>
      <dsp:spPr>
        <a:xfrm>
          <a:off x="2954163" y="522735"/>
          <a:ext cx="2546552" cy="1729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D708B-288F-43C4-A9E0-6283F8DC55F4}">
      <dsp:nvSpPr>
        <dsp:cNvPr id="0" name=""/>
        <dsp:cNvSpPr/>
      </dsp:nvSpPr>
      <dsp:spPr>
        <a:xfrm>
          <a:off x="2559919" y="325613"/>
          <a:ext cx="1922089" cy="11532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access to data about the lives of </a:t>
          </a:r>
          <a:r>
            <a:rPr lang="en-US" sz="1500" kern="1200" err="1">
              <a:latin typeface="Times New Roman" panose="02020603050405020304" pitchFamily="18" charset="0"/>
              <a:cs typeface="Times New Roman" panose="02020603050405020304" pitchFamily="18" charset="0"/>
            </a:rPr>
            <a:t>marginalised</a:t>
          </a: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 or seldom heard communities </a:t>
          </a:r>
        </a:p>
      </dsp:txBody>
      <dsp:txXfrm>
        <a:off x="2593697" y="359391"/>
        <a:ext cx="1854533" cy="1085697"/>
      </dsp:txXfrm>
    </dsp:sp>
    <dsp:sp modelId="{4FFF0512-B8E4-4293-A428-23859AB81772}">
      <dsp:nvSpPr>
        <dsp:cNvPr id="0" name=""/>
        <dsp:cNvSpPr/>
      </dsp:nvSpPr>
      <dsp:spPr>
        <a:xfrm rot="5400000">
          <a:off x="4789758" y="1243518"/>
          <a:ext cx="1431740" cy="1729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10895-02DC-415F-8726-A2EA947EFAC8}">
      <dsp:nvSpPr>
        <dsp:cNvPr id="0" name=""/>
        <dsp:cNvSpPr/>
      </dsp:nvSpPr>
      <dsp:spPr>
        <a:xfrm>
          <a:off x="5116298" y="325613"/>
          <a:ext cx="1922089" cy="11532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access to community leaders and community co-design</a:t>
          </a:r>
        </a:p>
      </dsp:txBody>
      <dsp:txXfrm>
        <a:off x="5150076" y="359391"/>
        <a:ext cx="1854533" cy="1085697"/>
      </dsp:txXfrm>
    </dsp:sp>
    <dsp:sp modelId="{666F5553-A7F1-4371-9C71-B998B06AD870}">
      <dsp:nvSpPr>
        <dsp:cNvPr id="0" name=""/>
        <dsp:cNvSpPr/>
      </dsp:nvSpPr>
      <dsp:spPr>
        <a:xfrm rot="5400000">
          <a:off x="4789758" y="2685085"/>
          <a:ext cx="1431740" cy="1729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44D78-1E41-4261-98EF-476C4B44F680}">
      <dsp:nvSpPr>
        <dsp:cNvPr id="0" name=""/>
        <dsp:cNvSpPr/>
      </dsp:nvSpPr>
      <dsp:spPr>
        <a:xfrm>
          <a:off x="5116298" y="1767180"/>
          <a:ext cx="1922089" cy="11532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identify or support policy and legislative priorities that address inequality </a:t>
          </a:r>
        </a:p>
      </dsp:txBody>
      <dsp:txXfrm>
        <a:off x="5150076" y="1800958"/>
        <a:ext cx="1854533" cy="1085697"/>
      </dsp:txXfrm>
    </dsp:sp>
    <dsp:sp modelId="{4014B221-3131-49B6-9833-14B8BE56877F}">
      <dsp:nvSpPr>
        <dsp:cNvPr id="0" name=""/>
        <dsp:cNvSpPr/>
      </dsp:nvSpPr>
      <dsp:spPr>
        <a:xfrm>
          <a:off x="5116298" y="3208747"/>
          <a:ext cx="1922089" cy="115325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Times New Roman" panose="02020603050405020304" pitchFamily="18" charset="0"/>
              <a:cs typeface="Times New Roman" panose="02020603050405020304" pitchFamily="18" charset="0"/>
            </a:rPr>
            <a:t>safeguards to protect against corruption, misfeasance or inappropriate conduct</a:t>
          </a:r>
        </a:p>
      </dsp:txBody>
      <dsp:txXfrm>
        <a:off x="5150076" y="3242525"/>
        <a:ext cx="1854533" cy="1085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3A6B91-8BE0-428A-8C15-3A2976C57962}">
      <dsp:nvSpPr>
        <dsp:cNvPr id="0" name=""/>
        <dsp:cNvSpPr/>
      </dsp:nvSpPr>
      <dsp:spPr>
        <a:xfrm>
          <a:off x="2165836" y="474814"/>
          <a:ext cx="3668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81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9309" y="518547"/>
        <a:ext cx="19870" cy="3974"/>
      </dsp:txXfrm>
    </dsp:sp>
    <dsp:sp modelId="{E73FBB2D-2DE2-43CC-91C0-BEF6843AF85F}">
      <dsp:nvSpPr>
        <dsp:cNvPr id="0" name=""/>
        <dsp:cNvSpPr/>
      </dsp:nvSpPr>
      <dsp:spPr>
        <a:xfrm>
          <a:off x="439742" y="2165"/>
          <a:ext cx="1727894" cy="10367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Accessibility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42" y="2165"/>
        <a:ext cx="1727894" cy="1036736"/>
      </dsp:txXfrm>
    </dsp:sp>
    <dsp:sp modelId="{0721973C-A8D5-4D4C-B323-2ABCB55D3993}">
      <dsp:nvSpPr>
        <dsp:cNvPr id="0" name=""/>
        <dsp:cNvSpPr/>
      </dsp:nvSpPr>
      <dsp:spPr>
        <a:xfrm>
          <a:off x="4291147" y="474814"/>
          <a:ext cx="3668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815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619" y="518547"/>
        <a:ext cx="19870" cy="3974"/>
      </dsp:txXfrm>
    </dsp:sp>
    <dsp:sp modelId="{1238F6CB-814A-4868-A72A-57C671EF42E7}">
      <dsp:nvSpPr>
        <dsp:cNvPr id="0" name=""/>
        <dsp:cNvSpPr/>
      </dsp:nvSpPr>
      <dsp:spPr>
        <a:xfrm>
          <a:off x="2565052" y="2165"/>
          <a:ext cx="1727894" cy="10367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Rates of Participation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5052" y="2165"/>
        <a:ext cx="1727894" cy="1036736"/>
      </dsp:txXfrm>
    </dsp:sp>
    <dsp:sp modelId="{1021D620-4705-4709-9873-F61684251C62}">
      <dsp:nvSpPr>
        <dsp:cNvPr id="0" name=""/>
        <dsp:cNvSpPr/>
      </dsp:nvSpPr>
      <dsp:spPr>
        <a:xfrm>
          <a:off x="1303689" y="1037102"/>
          <a:ext cx="4250620" cy="366815"/>
        </a:xfrm>
        <a:custGeom>
          <a:avLst/>
          <a:gdLst/>
          <a:ahLst/>
          <a:cxnLst/>
          <a:rect l="0" t="0" r="0" b="0"/>
          <a:pathLst>
            <a:path>
              <a:moveTo>
                <a:pt x="4250620" y="0"/>
              </a:moveTo>
              <a:lnTo>
                <a:pt x="4250620" y="200507"/>
              </a:lnTo>
              <a:lnTo>
                <a:pt x="0" y="200507"/>
              </a:lnTo>
              <a:lnTo>
                <a:pt x="0" y="366815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2271" y="1218523"/>
        <a:ext cx="213457" cy="3974"/>
      </dsp:txXfrm>
    </dsp:sp>
    <dsp:sp modelId="{447895FE-1049-402F-BA29-4B0B4B50F23D}">
      <dsp:nvSpPr>
        <dsp:cNvPr id="0" name=""/>
        <dsp:cNvSpPr/>
      </dsp:nvSpPr>
      <dsp:spPr>
        <a:xfrm>
          <a:off x="4690363" y="2165"/>
          <a:ext cx="1727894" cy="10367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Diversity of the audience 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0363" y="2165"/>
        <a:ext cx="1727894" cy="1036736"/>
      </dsp:txXfrm>
    </dsp:sp>
    <dsp:sp modelId="{ADE2EABC-895F-46FF-AC3C-8687BFA781E8}">
      <dsp:nvSpPr>
        <dsp:cNvPr id="0" name=""/>
        <dsp:cNvSpPr/>
      </dsp:nvSpPr>
      <dsp:spPr>
        <a:xfrm>
          <a:off x="2165836" y="1908966"/>
          <a:ext cx="3668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815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9309" y="1952699"/>
        <a:ext cx="19870" cy="3974"/>
      </dsp:txXfrm>
    </dsp:sp>
    <dsp:sp modelId="{C458B9B5-4A8E-4F1C-BECC-2614D9FECD4B}">
      <dsp:nvSpPr>
        <dsp:cNvPr id="0" name=""/>
        <dsp:cNvSpPr/>
      </dsp:nvSpPr>
      <dsp:spPr>
        <a:xfrm>
          <a:off x="439742" y="1436318"/>
          <a:ext cx="1727894" cy="10367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Identifying and addressing existing ‘divides’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42" y="1436318"/>
        <a:ext cx="1727894" cy="1036736"/>
      </dsp:txXfrm>
    </dsp:sp>
    <dsp:sp modelId="{58046B91-7410-4F3E-8B5C-33498A176DC7}">
      <dsp:nvSpPr>
        <dsp:cNvPr id="0" name=""/>
        <dsp:cNvSpPr/>
      </dsp:nvSpPr>
      <dsp:spPr>
        <a:xfrm>
          <a:off x="4291147" y="1908966"/>
          <a:ext cx="3668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81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619" y="1952699"/>
        <a:ext cx="19870" cy="3974"/>
      </dsp:txXfrm>
    </dsp:sp>
    <dsp:sp modelId="{43E64D48-AFDC-49C1-B29D-42B85C59FA36}">
      <dsp:nvSpPr>
        <dsp:cNvPr id="0" name=""/>
        <dsp:cNvSpPr/>
      </dsp:nvSpPr>
      <dsp:spPr>
        <a:xfrm>
          <a:off x="2565052" y="1436318"/>
          <a:ext cx="1727894" cy="10367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Diverse communication techniques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5052" y="1436318"/>
        <a:ext cx="1727894" cy="1036736"/>
      </dsp:txXfrm>
    </dsp:sp>
    <dsp:sp modelId="{8C9424CC-7F43-4A80-87B4-1BCC37A09BF9}">
      <dsp:nvSpPr>
        <dsp:cNvPr id="0" name=""/>
        <dsp:cNvSpPr/>
      </dsp:nvSpPr>
      <dsp:spPr>
        <a:xfrm>
          <a:off x="1303689" y="2471255"/>
          <a:ext cx="4250620" cy="366815"/>
        </a:xfrm>
        <a:custGeom>
          <a:avLst/>
          <a:gdLst/>
          <a:ahLst/>
          <a:cxnLst/>
          <a:rect l="0" t="0" r="0" b="0"/>
          <a:pathLst>
            <a:path>
              <a:moveTo>
                <a:pt x="4250620" y="0"/>
              </a:moveTo>
              <a:lnTo>
                <a:pt x="4250620" y="200507"/>
              </a:lnTo>
              <a:lnTo>
                <a:pt x="0" y="200507"/>
              </a:lnTo>
              <a:lnTo>
                <a:pt x="0" y="366815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2271" y="2652675"/>
        <a:ext cx="213457" cy="3974"/>
      </dsp:txXfrm>
    </dsp:sp>
    <dsp:sp modelId="{1372DD17-7635-4E08-8F6A-59B92F0CC11E}">
      <dsp:nvSpPr>
        <dsp:cNvPr id="0" name=""/>
        <dsp:cNvSpPr/>
      </dsp:nvSpPr>
      <dsp:spPr>
        <a:xfrm>
          <a:off x="4690363" y="1436318"/>
          <a:ext cx="1727894" cy="10367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Issue-led rather than process-led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0363" y="1436318"/>
        <a:ext cx="1727894" cy="1036736"/>
      </dsp:txXfrm>
    </dsp:sp>
    <dsp:sp modelId="{A5D62582-7D21-4933-9DA2-AA4C14C61D76}">
      <dsp:nvSpPr>
        <dsp:cNvPr id="0" name=""/>
        <dsp:cNvSpPr/>
      </dsp:nvSpPr>
      <dsp:spPr>
        <a:xfrm>
          <a:off x="2165836" y="3343119"/>
          <a:ext cx="3668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815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9309" y="3386852"/>
        <a:ext cx="19870" cy="3974"/>
      </dsp:txXfrm>
    </dsp:sp>
    <dsp:sp modelId="{EB7FE036-BC2B-4177-B48C-488023BF12CB}">
      <dsp:nvSpPr>
        <dsp:cNvPr id="0" name=""/>
        <dsp:cNvSpPr/>
      </dsp:nvSpPr>
      <dsp:spPr>
        <a:xfrm>
          <a:off x="439742" y="2870470"/>
          <a:ext cx="1727894" cy="10367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Listening rather than broadcasting 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42" y="2870470"/>
        <a:ext cx="1727894" cy="1036736"/>
      </dsp:txXfrm>
    </dsp:sp>
    <dsp:sp modelId="{3649440F-5D72-4472-8EC1-C23ACC6EB878}">
      <dsp:nvSpPr>
        <dsp:cNvPr id="0" name=""/>
        <dsp:cNvSpPr/>
      </dsp:nvSpPr>
      <dsp:spPr>
        <a:xfrm>
          <a:off x="4291147" y="3343119"/>
          <a:ext cx="3668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681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619" y="3386852"/>
        <a:ext cx="19870" cy="3974"/>
      </dsp:txXfrm>
    </dsp:sp>
    <dsp:sp modelId="{8D9C88FA-88DE-453A-B37F-D8FF304EA191}">
      <dsp:nvSpPr>
        <dsp:cNvPr id="0" name=""/>
        <dsp:cNvSpPr/>
      </dsp:nvSpPr>
      <dsp:spPr>
        <a:xfrm>
          <a:off x="2565052" y="2870470"/>
          <a:ext cx="1727894" cy="10367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Closing the feedback loop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5052" y="2870470"/>
        <a:ext cx="1727894" cy="1036736"/>
      </dsp:txXfrm>
    </dsp:sp>
    <dsp:sp modelId="{2FCAAE39-17B8-47AA-9D19-1A6F8D1DD00F}">
      <dsp:nvSpPr>
        <dsp:cNvPr id="0" name=""/>
        <dsp:cNvSpPr/>
      </dsp:nvSpPr>
      <dsp:spPr>
        <a:xfrm>
          <a:off x="1303689" y="3905407"/>
          <a:ext cx="4250620" cy="366815"/>
        </a:xfrm>
        <a:custGeom>
          <a:avLst/>
          <a:gdLst/>
          <a:ahLst/>
          <a:cxnLst/>
          <a:rect l="0" t="0" r="0" b="0"/>
          <a:pathLst>
            <a:path>
              <a:moveTo>
                <a:pt x="4250620" y="0"/>
              </a:moveTo>
              <a:lnTo>
                <a:pt x="4250620" y="200507"/>
              </a:lnTo>
              <a:lnTo>
                <a:pt x="0" y="200507"/>
              </a:lnTo>
              <a:lnTo>
                <a:pt x="0" y="36681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22271" y="4086828"/>
        <a:ext cx="213457" cy="3974"/>
      </dsp:txXfrm>
    </dsp:sp>
    <dsp:sp modelId="{2795E378-F25D-4098-8257-5FCAF73915DE}">
      <dsp:nvSpPr>
        <dsp:cNvPr id="0" name=""/>
        <dsp:cNvSpPr/>
      </dsp:nvSpPr>
      <dsp:spPr>
        <a:xfrm>
          <a:off x="4690363" y="2870470"/>
          <a:ext cx="1727894" cy="10367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Linking engagement with parliamentary business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0363" y="2870470"/>
        <a:ext cx="1727894" cy="1036736"/>
      </dsp:txXfrm>
    </dsp:sp>
    <dsp:sp modelId="{3321D8FF-FF47-4F26-A423-178DAEF2086B}">
      <dsp:nvSpPr>
        <dsp:cNvPr id="0" name=""/>
        <dsp:cNvSpPr/>
      </dsp:nvSpPr>
      <dsp:spPr>
        <a:xfrm>
          <a:off x="439742" y="4304623"/>
          <a:ext cx="1727894" cy="10367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68" tIns="88874" rIns="84668" bIns="8887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Evaluation and reporting of activities</a:t>
          </a:r>
          <a:endParaRPr lang="en-AU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742" y="4304623"/>
        <a:ext cx="1727894" cy="1036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63F3D-7D2D-46D1-857C-EC9C2061CDEC}" type="datetimeFigureOut">
              <a:rPr lang="en-AU" smtClean="0"/>
              <a:t>1/10/2024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0A50F-8BA8-47A5-ABD3-B8B4BA13F8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69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272B28-2786-42F9-AEFA-D8359C365BF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4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0A50F-8BA8-47A5-ABD3-B8B4BA13F8B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3215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0A50F-8BA8-47A5-ABD3-B8B4BA13F8B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100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9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7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7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59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1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70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3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9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7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8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4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2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9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7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7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1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38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88" r:id="rId6"/>
    <p:sldLayoutId id="2147483693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1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white object&#10;&#10;Description automatically generated">
            <a:extLst>
              <a:ext uri="{FF2B5EF4-FFF2-40B4-BE49-F238E27FC236}">
                <a16:creationId xmlns:a16="http://schemas.microsoft.com/office/drawing/2014/main" id="{7203BF03-C3E7-A134-0F73-33EBF24E9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28"/>
          <a:stretch/>
        </p:blipFill>
        <p:spPr>
          <a:xfrm>
            <a:off x="5006788" y="-45663"/>
            <a:ext cx="7209926" cy="6387462"/>
          </a:xfrm>
          <a:prstGeom prst="rect">
            <a:avLst/>
          </a:prstGeom>
        </p:spPr>
      </p:pic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b="14198"/>
          <a:stretch/>
        </p:blipFill>
        <p:spPr>
          <a:xfrm>
            <a:off x="-38840" y="-51081"/>
            <a:ext cx="12237902" cy="7000158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4416069" y="-9001"/>
            <a:ext cx="7772400" cy="5160549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59" y="-110297"/>
            <a:ext cx="12246728" cy="638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3531" y="6277165"/>
            <a:ext cx="12195531" cy="12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BF8B86-0CD3-F762-EFF5-1EAE5A3B31DC}"/>
              </a:ext>
            </a:extLst>
          </p:cNvPr>
          <p:cNvSpPr/>
          <p:nvPr/>
        </p:nvSpPr>
        <p:spPr>
          <a:xfrm>
            <a:off x="-58259" y="4077730"/>
            <a:ext cx="12266147" cy="2199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599235" y="432348"/>
            <a:ext cx="1092658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ASPG ANNUAL CONFERENCE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 Sarah Moulds, </a:t>
            </a:r>
            <a:r>
              <a:rPr kumimoji="0" lang="en-NZ" sz="3600" b="0" i="0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Associate Professor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0" i="1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University of South Australia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Lena Ormsby, </a:t>
            </a:r>
            <a:r>
              <a:rPr kumimoji="0" lang="en-NZ" sz="3600" b="0" i="0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Chair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0" i="1" u="none" strike="noStrike" kern="1200" cap="none" spc="0" normalizeH="0" baseline="0" noProof="0" err="1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Rito</a:t>
            </a:r>
            <a:r>
              <a:rPr kumimoji="0" lang="en-NZ" sz="3600" b="0" i="1" u="none" strike="noStrike" kern="1200" cap="none" spc="0" normalizeH="0" baseline="0" noProof="0">
                <a:ln>
                  <a:noFill/>
                </a:ln>
                <a:solidFill>
                  <a:srgbClr val="153F6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Youth Reference Group (NZ Parliament)</a:t>
            </a:r>
            <a:endParaRPr kumimoji="0" lang="en-NZ" sz="32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Building inter-generational resilience through youth engagement with parliaments: Green shoots in Australia and lessons from England, Ireland, Scotland and Wales.</a:t>
            </a:r>
            <a:endParaRPr kumimoji="0" lang="en-NZ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30014" y="6277165"/>
            <a:ext cx="12237902" cy="671912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3" y="6369032"/>
            <a:ext cx="1409489" cy="398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8620281" y="6406432"/>
            <a:ext cx="341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New Zealand Chapter</a:t>
            </a:r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64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etal sculpture in front of a building&#10;&#10;Description automatically generated">
            <a:extLst>
              <a:ext uri="{FF2B5EF4-FFF2-40B4-BE49-F238E27FC236}">
                <a16:creationId xmlns:a16="http://schemas.microsoft.com/office/drawing/2014/main" id="{EF5A15F5-8B07-ED70-CD9E-F63FED8A6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0" y="0"/>
            <a:ext cx="102818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B186C9-5FA2-931D-C5C3-ACB41F8307A7}"/>
              </a:ext>
            </a:extLst>
          </p:cNvPr>
          <p:cNvSpPr txBox="1"/>
          <p:nvPr/>
        </p:nvSpPr>
        <p:spPr>
          <a:xfrm>
            <a:off x="1274618" y="286327"/>
            <a:ext cx="38330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Lessons from England, Ireland, Scotland and Wales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668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871B8E-B1F8-D47C-5B36-7EA2A5F6C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21" t="23816" r="31366" b="11946"/>
          <a:stretch/>
        </p:blipFill>
        <p:spPr bwMode="auto">
          <a:xfrm>
            <a:off x="1996966" y="213888"/>
            <a:ext cx="8692055" cy="6430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847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155A7DA-D804-F9D6-2016-D65D4A3EB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 r="1" b="37989"/>
          <a:stretch/>
        </p:blipFill>
        <p:spPr>
          <a:xfrm>
            <a:off x="476" y="-33773"/>
            <a:ext cx="12191524" cy="3820944"/>
          </a:xfrm>
          <a:custGeom>
            <a:avLst/>
            <a:gdLst/>
            <a:ahLst/>
            <a:cxnLst/>
            <a:rect l="l" t="t" r="r" b="b"/>
            <a:pathLst>
              <a:path w="12191524" h="3820944">
                <a:moveTo>
                  <a:pt x="0" y="0"/>
                </a:moveTo>
                <a:lnTo>
                  <a:pt x="12191524" y="0"/>
                </a:lnTo>
                <a:lnTo>
                  <a:pt x="12191524" y="999522"/>
                </a:lnTo>
                <a:lnTo>
                  <a:pt x="12191524" y="1442807"/>
                </a:lnTo>
                <a:lnTo>
                  <a:pt x="12122577" y="1473667"/>
                </a:lnTo>
                <a:cubicBezTo>
                  <a:pt x="12109137" y="1479237"/>
                  <a:pt x="12094348" y="1482309"/>
                  <a:pt x="12082252" y="1489797"/>
                </a:cubicBezTo>
                <a:cubicBezTo>
                  <a:pt x="12026558" y="1523980"/>
                  <a:pt x="11972595" y="1560851"/>
                  <a:pt x="11916137" y="1593691"/>
                </a:cubicBezTo>
                <a:cubicBezTo>
                  <a:pt x="11857951" y="1627681"/>
                  <a:pt x="11805909" y="1667816"/>
                  <a:pt x="11765771" y="1722164"/>
                </a:cubicBezTo>
                <a:cubicBezTo>
                  <a:pt x="11728516" y="1772670"/>
                  <a:pt x="11692413" y="1823942"/>
                  <a:pt x="11655351" y="1874640"/>
                </a:cubicBezTo>
                <a:cubicBezTo>
                  <a:pt x="11645941" y="1887507"/>
                  <a:pt x="11637298" y="1902679"/>
                  <a:pt x="11624432" y="1910938"/>
                </a:cubicBezTo>
                <a:cubicBezTo>
                  <a:pt x="11597739" y="1928220"/>
                  <a:pt x="11568548" y="1942239"/>
                  <a:pt x="11539935" y="1956449"/>
                </a:cubicBezTo>
                <a:cubicBezTo>
                  <a:pt x="11515354" y="1968548"/>
                  <a:pt x="11489237" y="1977572"/>
                  <a:pt x="11465234" y="1990631"/>
                </a:cubicBezTo>
                <a:cubicBezTo>
                  <a:pt x="11446031" y="2001003"/>
                  <a:pt x="11428938" y="2015406"/>
                  <a:pt x="11411078" y="2028464"/>
                </a:cubicBezTo>
                <a:cubicBezTo>
                  <a:pt x="11395523" y="2039793"/>
                  <a:pt x="11378432" y="2049587"/>
                  <a:pt x="11365374" y="2063224"/>
                </a:cubicBezTo>
                <a:cubicBezTo>
                  <a:pt x="11333494" y="2096253"/>
                  <a:pt x="11301423" y="2128708"/>
                  <a:pt x="11261864" y="2153097"/>
                </a:cubicBezTo>
                <a:cubicBezTo>
                  <a:pt x="11222880" y="2177292"/>
                  <a:pt x="11186009" y="2204371"/>
                  <a:pt x="11147219" y="2228952"/>
                </a:cubicBezTo>
                <a:cubicBezTo>
                  <a:pt x="11109194" y="2252957"/>
                  <a:pt x="11074820" y="2279264"/>
                  <a:pt x="11055040" y="2321898"/>
                </a:cubicBezTo>
                <a:cubicBezTo>
                  <a:pt x="11046207" y="2340716"/>
                  <a:pt x="11033723" y="2361265"/>
                  <a:pt x="11017016" y="2372212"/>
                </a:cubicBezTo>
                <a:cubicBezTo>
                  <a:pt x="10993203" y="2387766"/>
                  <a:pt x="10963054" y="2393336"/>
                  <a:pt x="10937127" y="2406587"/>
                </a:cubicBezTo>
                <a:cubicBezTo>
                  <a:pt x="10906594" y="2422142"/>
                  <a:pt x="10871260" y="2435584"/>
                  <a:pt x="10850520" y="2460357"/>
                </a:cubicBezTo>
                <a:cubicBezTo>
                  <a:pt x="10832083" y="2482442"/>
                  <a:pt x="10813456" y="2499725"/>
                  <a:pt x="10789065" y="2513743"/>
                </a:cubicBezTo>
                <a:cubicBezTo>
                  <a:pt x="10771977" y="2523538"/>
                  <a:pt x="10759302" y="2541396"/>
                  <a:pt x="10741635" y="2549463"/>
                </a:cubicBezTo>
                <a:cubicBezTo>
                  <a:pt x="10718398" y="2560217"/>
                  <a:pt x="10694970" y="2568667"/>
                  <a:pt x="10674613" y="2585374"/>
                </a:cubicBezTo>
                <a:cubicBezTo>
                  <a:pt x="10653488" y="2602657"/>
                  <a:pt x="10629485" y="2616291"/>
                  <a:pt x="10607400" y="2632424"/>
                </a:cubicBezTo>
                <a:cubicBezTo>
                  <a:pt x="10595686" y="2641064"/>
                  <a:pt x="10586083" y="2652395"/>
                  <a:pt x="10574755" y="2661421"/>
                </a:cubicBezTo>
                <a:cubicBezTo>
                  <a:pt x="10554014" y="2677936"/>
                  <a:pt x="10532889" y="2694066"/>
                  <a:pt x="10511572" y="2709621"/>
                </a:cubicBezTo>
                <a:cubicBezTo>
                  <a:pt x="10490258" y="2725177"/>
                  <a:pt x="10469901" y="2743228"/>
                  <a:pt x="10446472" y="2754559"/>
                </a:cubicBezTo>
                <a:cubicBezTo>
                  <a:pt x="10406530" y="2773763"/>
                  <a:pt x="10362937" y="2785286"/>
                  <a:pt x="10324143" y="2806024"/>
                </a:cubicBezTo>
                <a:cubicBezTo>
                  <a:pt x="10284778" y="2827147"/>
                  <a:pt x="10247712" y="2853650"/>
                  <a:pt x="10212763" y="2881687"/>
                </a:cubicBezTo>
                <a:cubicBezTo>
                  <a:pt x="10185110" y="2903772"/>
                  <a:pt x="10159185" y="2925665"/>
                  <a:pt x="10124423" y="2936993"/>
                </a:cubicBezTo>
                <a:cubicBezTo>
                  <a:pt x="10105029" y="2943332"/>
                  <a:pt x="10084674" y="2957158"/>
                  <a:pt x="10072957" y="2973291"/>
                </a:cubicBezTo>
                <a:cubicBezTo>
                  <a:pt x="10047608" y="3008432"/>
                  <a:pt x="10015155" y="3033205"/>
                  <a:pt x="9978476" y="3054330"/>
                </a:cubicBezTo>
                <a:cubicBezTo>
                  <a:pt x="9929506" y="3082751"/>
                  <a:pt x="9881112" y="3111748"/>
                  <a:pt x="9831950" y="3139593"/>
                </a:cubicBezTo>
                <a:cubicBezTo>
                  <a:pt x="9802955" y="3156110"/>
                  <a:pt x="9774150" y="3173585"/>
                  <a:pt x="9743420" y="3185683"/>
                </a:cubicBezTo>
                <a:cubicBezTo>
                  <a:pt x="9680626" y="3210648"/>
                  <a:pt x="9616293" y="3231963"/>
                  <a:pt x="9552921" y="3255202"/>
                </a:cubicBezTo>
                <a:cubicBezTo>
                  <a:pt x="9532180" y="3262690"/>
                  <a:pt x="9512591" y="3273445"/>
                  <a:pt x="9491467" y="3279975"/>
                </a:cubicBezTo>
                <a:cubicBezTo>
                  <a:pt x="9468614" y="3287079"/>
                  <a:pt x="9444037" y="3289191"/>
                  <a:pt x="9421184" y="3296297"/>
                </a:cubicBezTo>
                <a:cubicBezTo>
                  <a:pt x="9383158" y="3308010"/>
                  <a:pt x="9346287" y="3322991"/>
                  <a:pt x="9308263" y="3334897"/>
                </a:cubicBezTo>
                <a:cubicBezTo>
                  <a:pt x="9234905" y="3357750"/>
                  <a:pt x="9161354" y="3379643"/>
                  <a:pt x="9087805" y="3401342"/>
                </a:cubicBezTo>
                <a:cubicBezTo>
                  <a:pt x="9072058" y="3405952"/>
                  <a:pt x="9054966" y="3406528"/>
                  <a:pt x="9039413" y="3411520"/>
                </a:cubicBezTo>
                <a:cubicBezTo>
                  <a:pt x="8998123" y="3424963"/>
                  <a:pt x="8957026" y="3439557"/>
                  <a:pt x="8916122" y="3454344"/>
                </a:cubicBezTo>
                <a:cubicBezTo>
                  <a:pt x="8891351" y="3463370"/>
                  <a:pt x="8867152" y="3474508"/>
                  <a:pt x="8842189" y="3483149"/>
                </a:cubicBezTo>
                <a:cubicBezTo>
                  <a:pt x="8822216" y="3490063"/>
                  <a:pt x="8801668" y="3495439"/>
                  <a:pt x="8780927" y="3499665"/>
                </a:cubicBezTo>
                <a:cubicBezTo>
                  <a:pt x="8763068" y="3503316"/>
                  <a:pt x="8744441" y="3502930"/>
                  <a:pt x="8726773" y="3507348"/>
                </a:cubicBezTo>
                <a:cubicBezTo>
                  <a:pt x="8678955" y="3519252"/>
                  <a:pt x="8631715" y="3532697"/>
                  <a:pt x="8584281" y="3545369"/>
                </a:cubicBezTo>
                <a:cubicBezTo>
                  <a:pt x="8565270" y="3550363"/>
                  <a:pt x="8545874" y="3554014"/>
                  <a:pt x="8527437" y="3560350"/>
                </a:cubicBezTo>
                <a:cubicBezTo>
                  <a:pt x="8478083" y="3577056"/>
                  <a:pt x="8429499" y="3596067"/>
                  <a:pt x="8379953" y="3611816"/>
                </a:cubicBezTo>
                <a:cubicBezTo>
                  <a:pt x="8338858" y="3624874"/>
                  <a:pt x="8296608" y="3634283"/>
                  <a:pt x="8254935" y="3645805"/>
                </a:cubicBezTo>
                <a:cubicBezTo>
                  <a:pt x="8237268" y="3650799"/>
                  <a:pt x="8220369" y="3657906"/>
                  <a:pt x="8202705" y="3662128"/>
                </a:cubicBezTo>
                <a:cubicBezTo>
                  <a:pt x="8163143" y="3671732"/>
                  <a:pt x="8123007" y="3679796"/>
                  <a:pt x="8083256" y="3689399"/>
                </a:cubicBezTo>
                <a:cubicBezTo>
                  <a:pt x="8060593" y="3694967"/>
                  <a:pt x="8038702" y="3704953"/>
                  <a:pt x="8015657" y="3708604"/>
                </a:cubicBezTo>
                <a:cubicBezTo>
                  <a:pt x="7960927" y="3717244"/>
                  <a:pt x="7905813" y="3723388"/>
                  <a:pt x="7850697" y="3730302"/>
                </a:cubicBezTo>
                <a:cubicBezTo>
                  <a:pt x="7793857" y="3737407"/>
                  <a:pt x="7737204" y="3744897"/>
                  <a:pt x="7680358" y="3751233"/>
                </a:cubicBezTo>
                <a:cubicBezTo>
                  <a:pt x="7649249" y="3754499"/>
                  <a:pt x="7617946" y="3755075"/>
                  <a:pt x="7586836" y="3758148"/>
                </a:cubicBezTo>
                <a:cubicBezTo>
                  <a:pt x="7559567" y="3760838"/>
                  <a:pt x="7532490" y="3765830"/>
                  <a:pt x="7505221" y="3769096"/>
                </a:cubicBezTo>
                <a:cubicBezTo>
                  <a:pt x="7481600" y="3771782"/>
                  <a:pt x="7457787" y="3773318"/>
                  <a:pt x="7434167" y="3776008"/>
                </a:cubicBezTo>
                <a:cubicBezTo>
                  <a:pt x="7396337" y="3780424"/>
                  <a:pt x="7358696" y="3785419"/>
                  <a:pt x="7321059" y="3790027"/>
                </a:cubicBezTo>
                <a:cubicBezTo>
                  <a:pt x="7305312" y="3791755"/>
                  <a:pt x="7288795" y="3796555"/>
                  <a:pt x="7274008" y="3793677"/>
                </a:cubicBezTo>
                <a:cubicBezTo>
                  <a:pt x="7236753" y="3786377"/>
                  <a:pt x="7200073" y="3788491"/>
                  <a:pt x="7163010" y="3793483"/>
                </a:cubicBezTo>
                <a:cubicBezTo>
                  <a:pt x="7150336" y="3795213"/>
                  <a:pt x="7136701" y="3794827"/>
                  <a:pt x="7124411" y="3791563"/>
                </a:cubicBezTo>
                <a:cubicBezTo>
                  <a:pt x="7099253" y="3785033"/>
                  <a:pt x="7074865" y="3775814"/>
                  <a:pt x="7050092" y="3767750"/>
                </a:cubicBezTo>
                <a:cubicBezTo>
                  <a:pt x="7047401" y="3766790"/>
                  <a:pt x="7044138" y="3766598"/>
                  <a:pt x="7041259" y="3766022"/>
                </a:cubicBezTo>
                <a:cubicBezTo>
                  <a:pt x="7024935" y="3762756"/>
                  <a:pt x="7008806" y="3759492"/>
                  <a:pt x="6992479" y="3756611"/>
                </a:cubicBezTo>
                <a:cubicBezTo>
                  <a:pt x="6983647" y="3755075"/>
                  <a:pt x="6974621" y="3754883"/>
                  <a:pt x="6965786" y="3753539"/>
                </a:cubicBezTo>
                <a:cubicBezTo>
                  <a:pt x="6931605" y="3748161"/>
                  <a:pt x="6893965" y="3757188"/>
                  <a:pt x="6864390" y="3733953"/>
                </a:cubicBezTo>
                <a:cubicBezTo>
                  <a:pt x="6845188" y="3718972"/>
                  <a:pt x="6826559" y="3722430"/>
                  <a:pt x="6806012" y="3724734"/>
                </a:cubicBezTo>
                <a:cubicBezTo>
                  <a:pt x="6790457" y="3726462"/>
                  <a:pt x="6774517" y="3725884"/>
                  <a:pt x="6758771" y="3726078"/>
                </a:cubicBezTo>
                <a:cubicBezTo>
                  <a:pt x="6731118" y="3726652"/>
                  <a:pt x="6703464" y="3726846"/>
                  <a:pt x="6675809" y="3727806"/>
                </a:cubicBezTo>
                <a:cubicBezTo>
                  <a:pt x="6666975" y="3728190"/>
                  <a:pt x="6657953" y="3732993"/>
                  <a:pt x="6649308" y="3732225"/>
                </a:cubicBezTo>
                <a:cubicBezTo>
                  <a:pt x="6609365" y="3728574"/>
                  <a:pt x="6569421" y="3722812"/>
                  <a:pt x="6529475" y="3719548"/>
                </a:cubicBezTo>
                <a:cubicBezTo>
                  <a:pt x="6506816" y="3717630"/>
                  <a:pt x="6483579" y="3721276"/>
                  <a:pt x="6461111" y="3718588"/>
                </a:cubicBezTo>
                <a:cubicBezTo>
                  <a:pt x="6435188" y="3715516"/>
                  <a:pt x="6409839" y="3707644"/>
                  <a:pt x="6384104" y="3702841"/>
                </a:cubicBezTo>
                <a:cubicBezTo>
                  <a:pt x="6377000" y="3701497"/>
                  <a:pt x="6369125" y="3703225"/>
                  <a:pt x="6361637" y="3703609"/>
                </a:cubicBezTo>
                <a:cubicBezTo>
                  <a:pt x="6353187" y="3703993"/>
                  <a:pt x="6344928" y="3704761"/>
                  <a:pt x="6336480" y="3704953"/>
                </a:cubicBezTo>
                <a:cubicBezTo>
                  <a:pt x="6310745" y="3705339"/>
                  <a:pt x="6285014" y="3704761"/>
                  <a:pt x="6259279" y="3706108"/>
                </a:cubicBezTo>
                <a:cubicBezTo>
                  <a:pt x="6243533" y="3706876"/>
                  <a:pt x="6227020" y="3714748"/>
                  <a:pt x="6212421" y="3711868"/>
                </a:cubicBezTo>
                <a:cubicBezTo>
                  <a:pt x="6182658" y="3706298"/>
                  <a:pt x="6152891" y="3718780"/>
                  <a:pt x="6123127" y="3708412"/>
                </a:cubicBezTo>
                <a:cubicBezTo>
                  <a:pt x="6113907" y="3705339"/>
                  <a:pt x="6101232" y="3713020"/>
                  <a:pt x="6090095" y="3713404"/>
                </a:cubicBezTo>
                <a:cubicBezTo>
                  <a:pt x="6062249" y="3714364"/>
                  <a:pt x="6034404" y="3714172"/>
                  <a:pt x="6006559" y="3713980"/>
                </a:cubicBezTo>
                <a:cubicBezTo>
                  <a:pt x="5981594" y="3713788"/>
                  <a:pt x="5955667" y="3716476"/>
                  <a:pt x="5931664" y="3711100"/>
                </a:cubicBezTo>
                <a:cubicBezTo>
                  <a:pt x="5906505" y="3705339"/>
                  <a:pt x="5883846" y="3706108"/>
                  <a:pt x="5859457" y="3712636"/>
                </a:cubicBezTo>
                <a:cubicBezTo>
                  <a:pt x="5842749" y="3717052"/>
                  <a:pt x="5825082" y="3717630"/>
                  <a:pt x="5807800" y="3718972"/>
                </a:cubicBezTo>
                <a:cubicBezTo>
                  <a:pt x="5789173" y="3720508"/>
                  <a:pt x="5768624" y="3716476"/>
                  <a:pt x="5751725" y="3722812"/>
                </a:cubicBezTo>
                <a:cubicBezTo>
                  <a:pt x="5701409" y="3741633"/>
                  <a:pt x="5649751" y="3745665"/>
                  <a:pt x="5597135" y="3745665"/>
                </a:cubicBezTo>
                <a:cubicBezTo>
                  <a:pt x="5587530" y="3745665"/>
                  <a:pt x="5577737" y="3742979"/>
                  <a:pt x="5568522" y="3740097"/>
                </a:cubicBezTo>
                <a:cubicBezTo>
                  <a:pt x="5514748" y="3722812"/>
                  <a:pt x="5460785" y="3724348"/>
                  <a:pt x="5406055" y="3734911"/>
                </a:cubicBezTo>
                <a:cubicBezTo>
                  <a:pt x="5394725" y="3737217"/>
                  <a:pt x="5382052" y="3737601"/>
                  <a:pt x="5370722" y="3735297"/>
                </a:cubicBezTo>
                <a:cubicBezTo>
                  <a:pt x="5338843" y="3728574"/>
                  <a:pt x="5307923" y="3717436"/>
                  <a:pt x="5275854" y="3712636"/>
                </a:cubicBezTo>
                <a:cubicBezTo>
                  <a:pt x="5222853" y="3704761"/>
                  <a:pt x="5176956" y="3731262"/>
                  <a:pt x="5129523" y="3748547"/>
                </a:cubicBezTo>
                <a:cubicBezTo>
                  <a:pt x="5084393" y="3764870"/>
                  <a:pt x="5045986" y="3801741"/>
                  <a:pt x="4992598" y="3793483"/>
                </a:cubicBezTo>
                <a:cubicBezTo>
                  <a:pt x="4987223" y="3792715"/>
                  <a:pt x="4981269" y="3797899"/>
                  <a:pt x="4975315" y="3799245"/>
                </a:cubicBezTo>
                <a:cubicBezTo>
                  <a:pt x="4958992" y="3802893"/>
                  <a:pt x="4942670" y="3807309"/>
                  <a:pt x="4926153" y="3809040"/>
                </a:cubicBezTo>
                <a:cubicBezTo>
                  <a:pt x="4905990" y="3811344"/>
                  <a:pt x="4885441" y="3810576"/>
                  <a:pt x="4865279" y="3812496"/>
                </a:cubicBezTo>
                <a:cubicBezTo>
                  <a:pt x="4839352" y="3814800"/>
                  <a:pt x="4813813" y="3820944"/>
                  <a:pt x="4788077" y="3820944"/>
                </a:cubicBezTo>
                <a:cubicBezTo>
                  <a:pt x="4767337" y="3820944"/>
                  <a:pt x="4746790" y="3813840"/>
                  <a:pt x="4726243" y="3810382"/>
                </a:cubicBezTo>
                <a:cubicBezTo>
                  <a:pt x="4697244" y="3805581"/>
                  <a:pt x="4665364" y="3806925"/>
                  <a:pt x="4639824" y="3794635"/>
                </a:cubicBezTo>
                <a:cubicBezTo>
                  <a:pt x="4612556" y="3781576"/>
                  <a:pt x="4586629" y="3775624"/>
                  <a:pt x="4558401" y="3779656"/>
                </a:cubicBezTo>
                <a:cubicBezTo>
                  <a:pt x="4548990" y="3781000"/>
                  <a:pt x="4536892" y="3789067"/>
                  <a:pt x="4532667" y="3797323"/>
                </a:cubicBezTo>
                <a:cubicBezTo>
                  <a:pt x="4523257" y="3815760"/>
                  <a:pt x="4510393" y="3819026"/>
                  <a:pt x="4492916" y="3812686"/>
                </a:cubicBezTo>
                <a:cubicBezTo>
                  <a:pt x="4477745" y="3807309"/>
                  <a:pt x="4459117" y="3804621"/>
                  <a:pt x="4448748" y="3794251"/>
                </a:cubicBezTo>
                <a:cubicBezTo>
                  <a:pt x="4419365" y="3764870"/>
                  <a:pt x="4381917" y="3763910"/>
                  <a:pt x="4345430" y="3756037"/>
                </a:cubicBezTo>
                <a:cubicBezTo>
                  <a:pt x="4323158" y="3751233"/>
                  <a:pt x="4302414" y="3751043"/>
                  <a:pt x="4280138" y="3754307"/>
                </a:cubicBezTo>
                <a:cubicBezTo>
                  <a:pt x="4231745" y="3761606"/>
                  <a:pt x="4184696" y="3751233"/>
                  <a:pt x="4138222" y="3737985"/>
                </a:cubicBezTo>
                <a:cubicBezTo>
                  <a:pt x="4107495" y="3729150"/>
                  <a:pt x="4076002" y="3723774"/>
                  <a:pt x="4045468" y="3714748"/>
                </a:cubicBezTo>
                <a:cubicBezTo>
                  <a:pt x="4022615" y="3707836"/>
                  <a:pt x="3999765" y="3699577"/>
                  <a:pt x="3978834" y="3688439"/>
                </a:cubicBezTo>
                <a:cubicBezTo>
                  <a:pt x="3948489" y="3672114"/>
                  <a:pt x="3921990" y="3647533"/>
                  <a:pt x="3883388" y="3654063"/>
                </a:cubicBezTo>
                <a:cubicBezTo>
                  <a:pt x="3849397" y="3659824"/>
                  <a:pt x="3818673" y="3647727"/>
                  <a:pt x="3787562" y="3636205"/>
                </a:cubicBezTo>
                <a:cubicBezTo>
                  <a:pt x="3764709" y="3627754"/>
                  <a:pt x="3741860" y="3619112"/>
                  <a:pt x="3718236" y="3613736"/>
                </a:cubicBezTo>
                <a:cubicBezTo>
                  <a:pt x="3690198" y="3607398"/>
                  <a:pt x="3658511" y="3610088"/>
                  <a:pt x="3633546" y="3598371"/>
                </a:cubicBezTo>
                <a:cubicBezTo>
                  <a:pt x="3607429" y="3586081"/>
                  <a:pt x="3585730" y="3594339"/>
                  <a:pt x="3562493" y="3597797"/>
                </a:cubicBezTo>
                <a:cubicBezTo>
                  <a:pt x="3525430" y="3603173"/>
                  <a:pt x="3488557" y="3613160"/>
                  <a:pt x="3451111" y="3600485"/>
                </a:cubicBezTo>
                <a:cubicBezTo>
                  <a:pt x="3405599" y="3585123"/>
                  <a:pt x="3360470" y="3568608"/>
                  <a:pt x="3314766" y="3554014"/>
                </a:cubicBezTo>
                <a:cubicBezTo>
                  <a:pt x="3297095" y="3548441"/>
                  <a:pt x="3278088" y="3546137"/>
                  <a:pt x="3259650" y="3543641"/>
                </a:cubicBezTo>
                <a:cubicBezTo>
                  <a:pt x="3242177" y="3541529"/>
                  <a:pt x="3221244" y="3546905"/>
                  <a:pt x="3207800" y="3538841"/>
                </a:cubicBezTo>
                <a:cubicBezTo>
                  <a:pt x="3173232" y="3518102"/>
                  <a:pt x="3137707" y="3507924"/>
                  <a:pt x="3097761" y="3507924"/>
                </a:cubicBezTo>
                <a:cubicBezTo>
                  <a:pt x="3082781" y="3507924"/>
                  <a:pt x="3068186" y="3499281"/>
                  <a:pt x="3053018" y="3497743"/>
                </a:cubicBezTo>
                <a:cubicBezTo>
                  <a:pt x="3032275" y="3495825"/>
                  <a:pt x="3008462" y="3490639"/>
                  <a:pt x="2990411" y="3497937"/>
                </a:cubicBezTo>
                <a:cubicBezTo>
                  <a:pt x="2947971" y="3515220"/>
                  <a:pt x="2913598" y="3500817"/>
                  <a:pt x="2876535" y="3483727"/>
                </a:cubicBezTo>
                <a:cubicBezTo>
                  <a:pt x="2840045" y="3466826"/>
                  <a:pt x="2801638" y="3453386"/>
                  <a:pt x="2762848" y="3442245"/>
                </a:cubicBezTo>
                <a:cubicBezTo>
                  <a:pt x="2748254" y="3438213"/>
                  <a:pt x="2730779" y="3444935"/>
                  <a:pt x="2714647" y="3446277"/>
                </a:cubicBezTo>
                <a:cubicBezTo>
                  <a:pt x="2708884" y="3446663"/>
                  <a:pt x="2702546" y="3447239"/>
                  <a:pt x="2697364" y="3445319"/>
                </a:cubicBezTo>
                <a:cubicBezTo>
                  <a:pt x="2647242" y="3426883"/>
                  <a:pt x="2596350" y="3412864"/>
                  <a:pt x="2542006" y="3422464"/>
                </a:cubicBezTo>
                <a:cubicBezTo>
                  <a:pt x="2537013" y="3423426"/>
                  <a:pt x="2531443" y="3421314"/>
                  <a:pt x="2526449" y="3419970"/>
                </a:cubicBezTo>
                <a:cubicBezTo>
                  <a:pt x="2502060" y="3413056"/>
                  <a:pt x="2478247" y="3402110"/>
                  <a:pt x="2453476" y="3399614"/>
                </a:cubicBezTo>
                <a:cubicBezTo>
                  <a:pt x="2392408" y="3393469"/>
                  <a:pt x="2330957" y="3390971"/>
                  <a:pt x="2269501" y="3386939"/>
                </a:cubicBezTo>
                <a:cubicBezTo>
                  <a:pt x="2265661" y="3386747"/>
                  <a:pt x="2261629" y="3386747"/>
                  <a:pt x="2258173" y="3385403"/>
                </a:cubicBezTo>
                <a:cubicBezTo>
                  <a:pt x="2235512" y="3377145"/>
                  <a:pt x="2215733" y="3379835"/>
                  <a:pt x="2196526" y="3395579"/>
                </a:cubicBezTo>
                <a:cubicBezTo>
                  <a:pt x="2188078" y="3402494"/>
                  <a:pt x="2176555" y="3406142"/>
                  <a:pt x="2165995" y="3409984"/>
                </a:cubicBezTo>
                <a:cubicBezTo>
                  <a:pt x="2150438" y="3415746"/>
                  <a:pt x="2134500" y="3421314"/>
                  <a:pt x="2118369" y="3424963"/>
                </a:cubicBezTo>
                <a:cubicBezTo>
                  <a:pt x="2102428" y="3428419"/>
                  <a:pt x="2085338" y="3433219"/>
                  <a:pt x="2069975" y="3430533"/>
                </a:cubicBezTo>
                <a:cubicBezTo>
                  <a:pt x="2042322" y="3425731"/>
                  <a:pt x="2016011" y="3414978"/>
                  <a:pt x="1988742" y="3407870"/>
                </a:cubicBezTo>
                <a:cubicBezTo>
                  <a:pt x="1979334" y="3405374"/>
                  <a:pt x="1968961" y="3405760"/>
                  <a:pt x="1959169" y="3405566"/>
                </a:cubicBezTo>
                <a:cubicBezTo>
                  <a:pt x="1936700" y="3404992"/>
                  <a:pt x="1913655" y="3410560"/>
                  <a:pt x="1893300" y="3394621"/>
                </a:cubicBezTo>
                <a:cubicBezTo>
                  <a:pt x="1874482" y="3379643"/>
                  <a:pt x="1855467" y="3384057"/>
                  <a:pt x="1835688" y="3395389"/>
                </a:cubicBezTo>
                <a:cubicBezTo>
                  <a:pt x="1821477" y="3403456"/>
                  <a:pt x="1805349" y="3409792"/>
                  <a:pt x="1789408" y="3412864"/>
                </a:cubicBezTo>
                <a:cubicBezTo>
                  <a:pt x="1767515" y="3417088"/>
                  <a:pt x="1745815" y="3418818"/>
                  <a:pt x="1722194" y="3416320"/>
                </a:cubicBezTo>
                <a:cubicBezTo>
                  <a:pt x="1705487" y="3414592"/>
                  <a:pt x="1691850" y="3413824"/>
                  <a:pt x="1678792" y="3403646"/>
                </a:cubicBezTo>
                <a:cubicBezTo>
                  <a:pt x="1676682" y="3402110"/>
                  <a:pt x="1672842" y="3401726"/>
                  <a:pt x="1669960" y="3401920"/>
                </a:cubicBezTo>
                <a:cubicBezTo>
                  <a:pt x="1632128" y="3405184"/>
                  <a:pt x="1594681" y="3403456"/>
                  <a:pt x="1556465" y="3401150"/>
                </a:cubicBezTo>
                <a:cubicBezTo>
                  <a:pt x="1507881" y="3398077"/>
                  <a:pt x="1456797" y="3407102"/>
                  <a:pt x="1414742" y="3439365"/>
                </a:cubicBezTo>
                <a:cubicBezTo>
                  <a:pt x="1408597" y="3444167"/>
                  <a:pt x="1399379" y="3446277"/>
                  <a:pt x="1391313" y="3447431"/>
                </a:cubicBezTo>
                <a:cubicBezTo>
                  <a:pt x="1353289" y="3452424"/>
                  <a:pt x="1315074" y="3455882"/>
                  <a:pt x="1277050" y="3461450"/>
                </a:cubicBezTo>
                <a:cubicBezTo>
                  <a:pt x="1256309" y="3464522"/>
                  <a:pt x="1234609" y="3467212"/>
                  <a:pt x="1215792" y="3475661"/>
                </a:cubicBezTo>
                <a:cubicBezTo>
                  <a:pt x="1197357" y="3483917"/>
                  <a:pt x="1182567" y="3493711"/>
                  <a:pt x="1171622" y="3476429"/>
                </a:cubicBezTo>
                <a:cubicBezTo>
                  <a:pt x="1152035" y="3485647"/>
                  <a:pt x="1134940" y="3493329"/>
                  <a:pt x="1118238" y="3501586"/>
                </a:cubicBezTo>
                <a:cubicBezTo>
                  <a:pt x="1112090" y="3504658"/>
                  <a:pt x="1106906" y="3509652"/>
                  <a:pt x="1100759" y="3512532"/>
                </a:cubicBezTo>
                <a:cubicBezTo>
                  <a:pt x="1094229" y="3515606"/>
                  <a:pt x="1086933" y="3517524"/>
                  <a:pt x="1079829" y="3519060"/>
                </a:cubicBezTo>
                <a:cubicBezTo>
                  <a:pt x="1048141" y="3525974"/>
                  <a:pt x="1016454" y="3532311"/>
                  <a:pt x="984963" y="3539801"/>
                </a:cubicBezTo>
                <a:cubicBezTo>
                  <a:pt x="978814" y="3541337"/>
                  <a:pt x="973630" y="3547483"/>
                  <a:pt x="968060" y="3551515"/>
                </a:cubicBezTo>
                <a:cubicBezTo>
                  <a:pt x="964412" y="3554204"/>
                  <a:pt x="960764" y="3558236"/>
                  <a:pt x="956730" y="3558814"/>
                </a:cubicBezTo>
                <a:cubicBezTo>
                  <a:pt x="926004" y="3563422"/>
                  <a:pt x="895471" y="3568800"/>
                  <a:pt x="864554" y="3571104"/>
                </a:cubicBezTo>
                <a:cubicBezTo>
                  <a:pt x="838629" y="3573022"/>
                  <a:pt x="813662" y="3572448"/>
                  <a:pt x="806942" y="3605862"/>
                </a:cubicBezTo>
                <a:cubicBezTo>
                  <a:pt x="805790" y="3611624"/>
                  <a:pt x="797532" y="3617770"/>
                  <a:pt x="791197" y="3620648"/>
                </a:cubicBezTo>
                <a:cubicBezTo>
                  <a:pt x="773144" y="3628906"/>
                  <a:pt x="753938" y="3634475"/>
                  <a:pt x="736079" y="3642925"/>
                </a:cubicBezTo>
                <a:cubicBezTo>
                  <a:pt x="677509" y="3671154"/>
                  <a:pt x="616250" y="3689015"/>
                  <a:pt x="550764" y="3685751"/>
                </a:cubicBezTo>
                <a:cubicBezTo>
                  <a:pt x="530409" y="3684791"/>
                  <a:pt x="510628" y="3674418"/>
                  <a:pt x="497762" y="3670578"/>
                </a:cubicBezTo>
                <a:cubicBezTo>
                  <a:pt x="460700" y="3685751"/>
                  <a:pt x="429589" y="3700345"/>
                  <a:pt x="397134" y="3711290"/>
                </a:cubicBezTo>
                <a:cubicBezTo>
                  <a:pt x="368521" y="3721084"/>
                  <a:pt x="338562" y="3727230"/>
                  <a:pt x="309178" y="3734335"/>
                </a:cubicBezTo>
                <a:cubicBezTo>
                  <a:pt x="298424" y="3737025"/>
                  <a:pt x="287479" y="3738561"/>
                  <a:pt x="276533" y="3739905"/>
                </a:cubicBezTo>
                <a:cubicBezTo>
                  <a:pt x="242352" y="3744129"/>
                  <a:pt x="206632" y="3733953"/>
                  <a:pt x="173219" y="3750083"/>
                </a:cubicBezTo>
                <a:cubicBezTo>
                  <a:pt x="155742" y="3758534"/>
                  <a:pt x="138458" y="3768710"/>
                  <a:pt x="120023" y="3773128"/>
                </a:cubicBezTo>
                <a:cubicBezTo>
                  <a:pt x="100244" y="3777928"/>
                  <a:pt x="80895" y="3785419"/>
                  <a:pt x="61139" y="3790771"/>
                </a:cubicBezTo>
                <a:lnTo>
                  <a:pt x="0" y="3795581"/>
                </a:lnTo>
                <a:lnTo>
                  <a:pt x="0" y="3082393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027D562-8F7E-478A-942E-D959A950C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A28C56-2619-47F0-B448-9D145309B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3ADB7-E13E-F5A3-130B-040E3242C283}"/>
              </a:ext>
            </a:extLst>
          </p:cNvPr>
          <p:cNvSpPr txBox="1"/>
          <p:nvPr/>
        </p:nvSpPr>
        <p:spPr>
          <a:xfrm>
            <a:off x="1136779" y="4676254"/>
            <a:ext cx="991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Reconceptualise what counts at youth democratic engagement and integrate democratic listening into all aspects of parliamentary business  </a:t>
            </a:r>
          </a:p>
        </p:txBody>
      </p:sp>
    </p:spTree>
    <p:extLst>
      <p:ext uri="{BB962C8B-B14F-4D97-AF65-F5344CB8AC3E}">
        <p14:creationId xmlns:p14="http://schemas.microsoft.com/office/powerpoint/2010/main" val="232026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123A168-7A23-3671-9957-86CBAD8A92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561093"/>
              </p:ext>
            </p:extLst>
          </p:nvPr>
        </p:nvGraphicFramePr>
        <p:xfrm>
          <a:off x="923435" y="634751"/>
          <a:ext cx="10640492" cy="5793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04ABC7-4E1D-9929-367C-8D0FC63D0B28}"/>
              </a:ext>
            </a:extLst>
          </p:cNvPr>
          <p:cNvSpPr txBox="1"/>
          <p:nvPr/>
        </p:nvSpPr>
        <p:spPr>
          <a:xfrm>
            <a:off x="369454" y="738909"/>
            <a:ext cx="25492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We have what it takes to reshape our democracy for the next generation &amp; build intergenerational resilience</a:t>
            </a:r>
            <a:endParaRPr lang="en-A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3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948C1-22B8-38F9-BB1D-7FCFF7042019}"/>
              </a:ext>
            </a:extLst>
          </p:cNvPr>
          <p:cNvSpPr txBox="1"/>
          <p:nvPr/>
        </p:nvSpPr>
        <p:spPr>
          <a:xfrm>
            <a:off x="762000" y="1528717"/>
            <a:ext cx="3368566" cy="34636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Preconditions for Meaningful Engagement with Seldom Heard Groups</a:t>
            </a:r>
            <a:endParaRPr lang="en-US" sz="28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TextBox 7">
            <a:extLst>
              <a:ext uri="{FF2B5EF4-FFF2-40B4-BE49-F238E27FC236}">
                <a16:creationId xmlns:a16="http://schemas.microsoft.com/office/drawing/2014/main" id="{8EDF25AD-166B-4BFE-D060-349339C4B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897436"/>
              </p:ext>
            </p:extLst>
          </p:nvPr>
        </p:nvGraphicFramePr>
        <p:xfrm>
          <a:off x="4572002" y="1282262"/>
          <a:ext cx="7041929" cy="4687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932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948C1-22B8-38F9-BB1D-7FCFF7042019}"/>
              </a:ext>
            </a:extLst>
          </p:cNvPr>
          <p:cNvSpPr txBox="1"/>
          <p:nvPr/>
        </p:nvSpPr>
        <p:spPr>
          <a:xfrm>
            <a:off x="762000" y="1528717"/>
            <a:ext cx="3368566" cy="34636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Success Factors</a:t>
            </a:r>
            <a:r>
              <a:rPr lang="en-US" sz="2800" b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for </a:t>
            </a:r>
            <a:r>
              <a:rPr lang="en-US" sz="2800" b="1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Evaluating Democratic Engagement and Democratic Listening</a:t>
            </a:r>
            <a:endParaRPr lang="en-US" sz="28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31B044D-F251-833D-7E7D-05D3091D249B}"/>
              </a:ext>
            </a:extLst>
          </p:cNvPr>
          <p:cNvGraphicFramePr/>
          <p:nvPr/>
        </p:nvGraphicFramePr>
        <p:xfrm>
          <a:off x="4572000" y="761999"/>
          <a:ext cx="6858000" cy="5343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748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BB07B4-8756-4AE5-A848-6EA4FA2E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reworks">
            <a:extLst>
              <a:ext uri="{FF2B5EF4-FFF2-40B4-BE49-F238E27FC236}">
                <a16:creationId xmlns:a16="http://schemas.microsoft.com/office/drawing/2014/main" id="{2289D5E9-8640-B7F4-463B-3914605E7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FDD38-5C8D-7C80-53F5-DC28C2881FC2}"/>
              </a:ext>
            </a:extLst>
          </p:cNvPr>
          <p:cNvSpPr txBox="1"/>
          <p:nvPr/>
        </p:nvSpPr>
        <p:spPr>
          <a:xfrm>
            <a:off x="6390290" y="3594538"/>
            <a:ext cx="403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>
                <a:latin typeface="Times New Roman" panose="02020603050405020304" pitchFamily="18" charset="0"/>
                <a:cs typeface="Times New Roman" panose="02020603050405020304" pitchFamily="18" charset="0"/>
              </a:rPr>
              <a:t>We need you!</a:t>
            </a:r>
          </a:p>
          <a:p>
            <a:endParaRPr lang="en-A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sarah.moulds@unisa.edu.au</a:t>
            </a:r>
          </a:p>
        </p:txBody>
      </p:sp>
    </p:spTree>
    <p:extLst>
      <p:ext uri="{BB962C8B-B14F-4D97-AF65-F5344CB8AC3E}">
        <p14:creationId xmlns:p14="http://schemas.microsoft.com/office/powerpoint/2010/main" val="158511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BED273-34FC-45E3-08F6-202D6B955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163595"/>
            <a:ext cx="6029325" cy="2855956"/>
          </a:xfrm>
        </p:spPr>
        <p:txBody>
          <a:bodyPr>
            <a:noAutofit/>
          </a:bodyPr>
          <a:lstStyle/>
          <a:p>
            <a:pPr algn="l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Building</a:t>
            </a: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intergenerational resilience through youth engagement with parliaments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Green shoots </a:t>
            </a: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Australia and lessons from England, </a:t>
            </a:r>
            <a:r>
              <a:rPr lang="en-US" sz="3600" b="1">
                <a:latin typeface="Times New Roman" panose="02020603050405020304" pitchFamily="18" charset="0"/>
                <a:ea typeface="Calibri" panose="020F0502020204030204" pitchFamily="34" charset="0"/>
              </a:rPr>
              <a:t>Ireland, Scotland and Wales</a:t>
            </a:r>
            <a:endParaRPr lang="en-AU" sz="3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DB106-2DDC-3195-D11E-AECB50F5B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200525"/>
            <a:ext cx="6029324" cy="1595437"/>
          </a:xfrm>
        </p:spPr>
        <p:txBody>
          <a:bodyPr>
            <a:normAutofit/>
          </a:bodyPr>
          <a:lstStyle/>
          <a:p>
            <a:pPr algn="l"/>
            <a:r>
              <a:rPr lang="en-AU" b="1" kern="10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 </a:t>
            </a:r>
            <a:r>
              <a:rPr lang="en-AU" b="1" kern="1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Sarah Moulds</a:t>
            </a:r>
          </a:p>
          <a:p>
            <a:pPr algn="l"/>
            <a:r>
              <a:rPr lang="en-AU" sz="1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Associate Professor in Law </a:t>
            </a:r>
          </a:p>
          <a:p>
            <a:pPr algn="l"/>
            <a:r>
              <a:rPr lang="en-AU" sz="1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UniSA, October 2024</a:t>
            </a:r>
            <a:endParaRPr lang="en-AU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AU" sz="1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ASPG Conference, Wellington, NZ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7725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Black clouds on the sky with barren land on ground">
            <a:extLst>
              <a:ext uri="{FF2B5EF4-FFF2-40B4-BE49-F238E27FC236}">
                <a16:creationId xmlns:a16="http://schemas.microsoft.com/office/drawing/2014/main" id="{28382592-5A7D-A9CE-F3EC-0DE1FA2E4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3" r="1" b="7390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2F50F3-D1B5-E0B4-8E1E-78C3E52C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5334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3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at stake?</a:t>
            </a:r>
          </a:p>
        </p:txBody>
      </p:sp>
    </p:spTree>
    <p:extLst>
      <p:ext uri="{BB962C8B-B14F-4D97-AF65-F5344CB8AC3E}">
        <p14:creationId xmlns:p14="http://schemas.microsoft.com/office/powerpoint/2010/main" val="213277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DE53653A-44B7-A0C7-5479-CE77C1539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8956D-4ED0-E690-9D07-26B92F25C590}"/>
              </a:ext>
            </a:extLst>
          </p:cNvPr>
          <p:cNvSpPr txBox="1"/>
          <p:nvPr/>
        </p:nvSpPr>
        <p:spPr>
          <a:xfrm>
            <a:off x="639907" y="1930400"/>
            <a:ext cx="198581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Time to test our ‘figures of youth’ and recognise young people as citizens </a:t>
            </a:r>
            <a:r>
              <a:rPr lang="en-A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endParaRPr lang="en-A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/>
          </a:p>
          <a:p>
            <a:endParaRPr lang="en-AU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945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5F906-CDC9-111B-AA01-B88C2434A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980" y="153880"/>
            <a:ext cx="4572001" cy="761999"/>
          </a:xfrm>
        </p:spPr>
        <p:txBody>
          <a:bodyPr/>
          <a:lstStyle/>
          <a:p>
            <a:r>
              <a:rPr lang="en-AU">
                <a:latin typeface="Times New Roman" panose="02020603050405020304" pitchFamily="18" charset="0"/>
                <a:cs typeface="Times New Roman" panose="02020603050405020304" pitchFamily="18" charset="0"/>
              </a:rPr>
              <a:t>Democratic engagement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E8C11-9258-03CE-32CE-BFFAF07F1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4489" y="684927"/>
            <a:ext cx="4572001" cy="761999"/>
          </a:xfrm>
        </p:spPr>
        <p:txBody>
          <a:bodyPr/>
          <a:lstStyle/>
          <a:p>
            <a:r>
              <a:rPr lang="en-AU">
                <a:latin typeface="Times New Roman" panose="02020603050405020304" pitchFamily="18" charset="0"/>
                <a:cs typeface="Times New Roman" panose="02020603050405020304" pitchFamily="18" charset="0"/>
              </a:rPr>
              <a:t>Democratic listening</a:t>
            </a:r>
          </a:p>
        </p:txBody>
      </p:sp>
      <p:pic>
        <p:nvPicPr>
          <p:cNvPr id="11" name="Content Placeholder 10" descr="Group sharing session">
            <a:extLst>
              <a:ext uri="{FF2B5EF4-FFF2-40B4-BE49-F238E27FC236}">
                <a16:creationId xmlns:a16="http://schemas.microsoft.com/office/drawing/2014/main" id="{D6E7ACD4-6D3C-1D2F-1FD9-4338F43A946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89" y="1830677"/>
            <a:ext cx="4549661" cy="3036887"/>
          </a:xfrm>
        </p:spPr>
      </p:pic>
      <p:pic>
        <p:nvPicPr>
          <p:cNvPr id="7" name="Content Placeholder 6" descr="The Journey of Public Engagement">
            <a:extLst>
              <a:ext uri="{FF2B5EF4-FFF2-40B4-BE49-F238E27FC236}">
                <a16:creationId xmlns:a16="http://schemas.microsoft.com/office/drawing/2014/main" id="{8E00343F-8454-3772-118C-DCB2754AAC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07" y="1198997"/>
            <a:ext cx="3090748" cy="18668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6CAC8-61F5-AC26-B093-1F83FBCC7315}"/>
              </a:ext>
            </a:extLst>
          </p:cNvPr>
          <p:cNvSpPr txBox="1"/>
          <p:nvPr/>
        </p:nvSpPr>
        <p:spPr>
          <a:xfrm rot="10800000" flipV="1">
            <a:off x="350980" y="3632238"/>
            <a:ext cx="2706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Intergenerational resilience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23488-1520-BC0C-8C6C-A07E4A582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27" r="5368"/>
          <a:stretch/>
        </p:blipFill>
        <p:spPr>
          <a:xfrm>
            <a:off x="2586182" y="3349120"/>
            <a:ext cx="3426690" cy="31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1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orest with many trees&#10;&#10;Description automatically generated">
            <a:extLst>
              <a:ext uri="{FF2B5EF4-FFF2-40B4-BE49-F238E27FC236}">
                <a16:creationId xmlns:a16="http://schemas.microsoft.com/office/drawing/2014/main" id="{470C5AA6-732B-3712-5793-4E357F1E5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998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3D475D-F146-44DA-80FB-3306B95B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23925" y="-923925"/>
            <a:ext cx="6858000" cy="870585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31000">
                <a:srgbClr val="000000">
                  <a:alpha val="70000"/>
                </a:srgb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5CBC8-B693-951E-8E68-756D0E214E48}"/>
              </a:ext>
            </a:extLst>
          </p:cNvPr>
          <p:cNvSpPr txBox="1"/>
          <p:nvPr/>
        </p:nvSpPr>
        <p:spPr>
          <a:xfrm>
            <a:off x="762000" y="1523999"/>
            <a:ext cx="5334000" cy="353501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Green shoots of innovation</a:t>
            </a:r>
          </a:p>
        </p:txBody>
      </p:sp>
    </p:spTree>
    <p:extLst>
      <p:ext uri="{BB962C8B-B14F-4D97-AF65-F5344CB8AC3E}">
        <p14:creationId xmlns:p14="http://schemas.microsoft.com/office/powerpoint/2010/main" val="359974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C3291-6BFB-53E3-E193-6ABF4A2EE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15477" r="3708" b="31158"/>
          <a:stretch/>
        </p:blipFill>
        <p:spPr>
          <a:xfrm>
            <a:off x="409903" y="451945"/>
            <a:ext cx="11529849" cy="3415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1FA46-BC93-2CD5-56FA-B70116A2B143}"/>
              </a:ext>
            </a:extLst>
          </p:cNvPr>
          <p:cNvSpPr txBox="1"/>
          <p:nvPr/>
        </p:nvSpPr>
        <p:spPr>
          <a:xfrm>
            <a:off x="493986" y="4803228"/>
            <a:ext cx="9270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>
                <a:latin typeface="Times New Roman" panose="02020603050405020304" pitchFamily="18" charset="0"/>
                <a:cs typeface="Times New Roman" panose="02020603050405020304" pitchFamily="18" charset="0"/>
              </a:rPr>
              <a:t>Reflections on </a:t>
            </a:r>
            <a:r>
              <a:rPr lang="en-AU" sz="3200" kern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Rito</a:t>
            </a:r>
            <a:r>
              <a:rPr lang="en-AU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AU" sz="3200" kern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r>
              <a:rPr lang="en-AU" sz="3200" ker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kern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Pāremata</a:t>
            </a:r>
            <a:endParaRPr lang="en-AU" sz="3200" ker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AU" sz="3200" b="1" i="1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Lena Ormsby</a:t>
            </a:r>
            <a:endParaRPr lang="en-AU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70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2B1943E-4F6D-C15C-8559-F8762F9B5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8301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81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7DAD57-2BBC-E4C0-6F1B-29AD48643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6" t="8668" b="564"/>
          <a:stretch/>
        </p:blipFill>
        <p:spPr>
          <a:xfrm>
            <a:off x="60036" y="350983"/>
            <a:ext cx="12071927" cy="59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70926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LightSeedLeftStep">
      <a:dk1>
        <a:srgbClr val="000000"/>
      </a:dk1>
      <a:lt1>
        <a:srgbClr val="FFFFFF"/>
      </a:lt1>
      <a:dk2>
        <a:srgbClr val="312E1C"/>
      </a:dk2>
      <a:lt2>
        <a:srgbClr val="F1F0F3"/>
      </a:lt2>
      <a:accent1>
        <a:srgbClr val="9DA575"/>
      </a:accent1>
      <a:accent2>
        <a:srgbClr val="B0A06E"/>
      </a:accent2>
      <a:accent3>
        <a:srgbClr val="C3967E"/>
      </a:accent3>
      <a:accent4>
        <a:srgbClr val="C1787D"/>
      </a:accent4>
      <a:accent5>
        <a:srgbClr val="CB8FAC"/>
      </a:accent5>
      <a:accent6>
        <a:srgbClr val="C178BA"/>
      </a:accent6>
      <a:hlink>
        <a:srgbClr val="796DB0"/>
      </a:hlink>
      <a:folHlink>
        <a:srgbClr val="7F7F7F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16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TornVTI</vt:lpstr>
      <vt:lpstr>Office Theme</vt:lpstr>
      <vt:lpstr>PowerPoint Presentation</vt:lpstr>
      <vt:lpstr>Building intergenerational resilience through youth engagement with parliaments Green shoots in Australia and lessons from England, Ireland, Scotland and Wales</vt:lpstr>
      <vt:lpstr>What’s at stake?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Change, Protest &amp; The Law</dc:title>
  <dc:creator>Sarah Moulds</dc:creator>
  <cp:revision>1</cp:revision>
  <dcterms:created xsi:type="dcterms:W3CDTF">2024-06-27T23:59:01Z</dcterms:created>
  <dcterms:modified xsi:type="dcterms:W3CDTF">2024-10-02T05:30:29Z</dcterms:modified>
</cp:coreProperties>
</file>