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1" r:id="rId5"/>
    <p:sldMasterId id="2147483674" r:id="rId6"/>
  </p:sldMasterIdLst>
  <p:notesMasterIdLst>
    <p:notesMasterId r:id="rId21"/>
  </p:notesMasterIdLst>
  <p:sldIdLst>
    <p:sldId id="264" r:id="rId7"/>
    <p:sldId id="260" r:id="rId8"/>
    <p:sldId id="278" r:id="rId9"/>
    <p:sldId id="270" r:id="rId10"/>
    <p:sldId id="273" r:id="rId11"/>
    <p:sldId id="274" r:id="rId12"/>
    <p:sldId id="279" r:id="rId13"/>
    <p:sldId id="275" r:id="rId14"/>
    <p:sldId id="277" r:id="rId15"/>
    <p:sldId id="276" r:id="rId16"/>
    <p:sldId id="280" r:id="rId17"/>
    <p:sldId id="262" r:id="rId18"/>
    <p:sldId id="261"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75119-61DD-5331-939D-40007C914F87}" v="4" dt="2024-10-02T05:51:28.124"/>
    <p1510:client id="{D34FCD82-16B2-4D1A-A8F4-C1BD72B3F811}" v="3" dt="2024-10-02T05:41:15.058"/>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66" y="10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ster, Luke (DPS)" userId="S::luke.buckmaster@aph.gov.au::fc5a5a15-f1bf-47c6-9d31-289188e2fb67" providerId="AD" clId="Web-{39B345D2-9E23-317B-AA13-09E560DCC2F1}"/>
    <pc:docChg chg="modSld">
      <pc:chgData name="Buckmaster, Luke (DPS)" userId="S::luke.buckmaster@aph.gov.au::fc5a5a15-f1bf-47c6-9d31-289188e2fb67" providerId="AD" clId="Web-{39B345D2-9E23-317B-AA13-09E560DCC2F1}" dt="2024-09-12T11:24:55.476" v="106" actId="20577"/>
      <pc:docMkLst>
        <pc:docMk/>
      </pc:docMkLst>
      <pc:sldChg chg="modSp">
        <pc:chgData name="Buckmaster, Luke (DPS)" userId="S::luke.buckmaster@aph.gov.au::fc5a5a15-f1bf-47c6-9d31-289188e2fb67" providerId="AD" clId="Web-{39B345D2-9E23-317B-AA13-09E560DCC2F1}" dt="2024-09-12T11:24:55.476" v="106" actId="20577"/>
        <pc:sldMkLst>
          <pc:docMk/>
          <pc:sldMk cId="1917640024" sldId="280"/>
        </pc:sldMkLst>
        <pc:spChg chg="mod">
          <ac:chgData name="Buckmaster, Luke (DPS)" userId="S::luke.buckmaster@aph.gov.au::fc5a5a15-f1bf-47c6-9d31-289188e2fb67" providerId="AD" clId="Web-{39B345D2-9E23-317B-AA13-09E560DCC2F1}" dt="2024-09-12T11:24:55.476" v="106" actId="20577"/>
          <ac:spMkLst>
            <pc:docMk/>
            <pc:sldMk cId="1917640024" sldId="280"/>
            <ac:spMk id="2" creationId="{1C67D615-D825-24C2-4F68-ED29E9341F85}"/>
          </ac:spMkLst>
        </pc:spChg>
        <pc:spChg chg="mod">
          <ac:chgData name="Buckmaster, Luke (DPS)" userId="S::luke.buckmaster@aph.gov.au::fc5a5a15-f1bf-47c6-9d31-289188e2fb67" providerId="AD" clId="Web-{39B345D2-9E23-317B-AA13-09E560DCC2F1}" dt="2024-09-12T11:22:52.738" v="88" actId="20577"/>
          <ac:spMkLst>
            <pc:docMk/>
            <pc:sldMk cId="1917640024" sldId="280"/>
            <ac:spMk id="3" creationId="{4BF59D91-1A0B-83B7-5594-87F87F458207}"/>
          </ac:spMkLst>
        </pc:spChg>
      </pc:sldChg>
    </pc:docChg>
  </pc:docChgLst>
  <pc:docChgLst>
    <pc:chgData name="Buckmaster, Luke (DPS)" userId="fc5a5a15-f1bf-47c6-9d31-289188e2fb67" providerId="ADAL" clId="{1D6401B9-62AD-4115-AB2A-89C9F46C8357}"/>
    <pc:docChg chg="undo redo custSel addSld delSld modSld sldOrd">
      <pc:chgData name="Buckmaster, Luke (DPS)" userId="fc5a5a15-f1bf-47c6-9d31-289188e2fb67" providerId="ADAL" clId="{1D6401B9-62AD-4115-AB2A-89C9F46C8357}" dt="2024-09-13T00:48:59.996" v="1000" actId="20577"/>
      <pc:docMkLst>
        <pc:docMk/>
      </pc:docMkLst>
      <pc:sldChg chg="addSp delSp modSp mod">
        <pc:chgData name="Buckmaster, Luke (DPS)" userId="fc5a5a15-f1bf-47c6-9d31-289188e2fb67" providerId="ADAL" clId="{1D6401B9-62AD-4115-AB2A-89C9F46C8357}" dt="2024-09-12T06:29:53.879" v="921" actId="6549"/>
        <pc:sldMkLst>
          <pc:docMk/>
          <pc:sldMk cId="2206700731" sldId="261"/>
        </pc:sldMkLst>
        <pc:spChg chg="mod">
          <ac:chgData name="Buckmaster, Luke (DPS)" userId="fc5a5a15-f1bf-47c6-9d31-289188e2fb67" providerId="ADAL" clId="{1D6401B9-62AD-4115-AB2A-89C9F46C8357}" dt="2024-09-12T06:29:48.505" v="920" actId="26606"/>
          <ac:spMkLst>
            <pc:docMk/>
            <pc:sldMk cId="2206700731" sldId="261"/>
            <ac:spMk id="2" creationId="{C2628344-0687-E0F5-CC61-B63A401410B2}"/>
          </ac:spMkLst>
        </pc:spChg>
        <pc:spChg chg="add del mod">
          <ac:chgData name="Buckmaster, Luke (DPS)" userId="fc5a5a15-f1bf-47c6-9d31-289188e2fb67" providerId="ADAL" clId="{1D6401B9-62AD-4115-AB2A-89C9F46C8357}" dt="2024-09-12T06:29:53.879" v="921" actId="6549"/>
          <ac:spMkLst>
            <pc:docMk/>
            <pc:sldMk cId="2206700731" sldId="261"/>
            <ac:spMk id="4" creationId="{98749251-A86C-FBFD-C829-A1A9360903E4}"/>
          </ac:spMkLst>
        </pc:spChg>
        <pc:spChg chg="mod">
          <ac:chgData name="Buckmaster, Luke (DPS)" userId="fc5a5a15-f1bf-47c6-9d31-289188e2fb67" providerId="ADAL" clId="{1D6401B9-62AD-4115-AB2A-89C9F46C8357}" dt="2024-09-12T06:29:48.505" v="920" actId="26606"/>
          <ac:spMkLst>
            <pc:docMk/>
            <pc:sldMk cId="2206700731" sldId="261"/>
            <ac:spMk id="5" creationId="{3FEE3282-1482-242A-EBAE-26129277DBB1}"/>
          </ac:spMkLst>
        </pc:spChg>
        <pc:spChg chg="mod">
          <ac:chgData name="Buckmaster, Luke (DPS)" userId="fc5a5a15-f1bf-47c6-9d31-289188e2fb67" providerId="ADAL" clId="{1D6401B9-62AD-4115-AB2A-89C9F46C8357}" dt="2024-09-12T06:29:48.505" v="920" actId="26606"/>
          <ac:spMkLst>
            <pc:docMk/>
            <pc:sldMk cId="2206700731" sldId="261"/>
            <ac:spMk id="6" creationId="{7693E293-9BD4-E478-BFDF-6C13DDAB6E80}"/>
          </ac:spMkLst>
        </pc:spChg>
        <pc:graphicFrameChg chg="add del mod">
          <ac:chgData name="Buckmaster, Luke (DPS)" userId="fc5a5a15-f1bf-47c6-9d31-289188e2fb67" providerId="ADAL" clId="{1D6401B9-62AD-4115-AB2A-89C9F46C8357}" dt="2024-09-12T06:29:48.505" v="920" actId="26606"/>
          <ac:graphicFrameMkLst>
            <pc:docMk/>
            <pc:sldMk cId="2206700731" sldId="261"/>
            <ac:graphicFrameMk id="8" creationId="{1AE71323-5ECB-1740-E9E1-2CC1DF8B9963}"/>
          </ac:graphicFrameMkLst>
        </pc:graphicFrameChg>
      </pc:sldChg>
      <pc:sldChg chg="modSp mod">
        <pc:chgData name="Buckmaster, Luke (DPS)" userId="fc5a5a15-f1bf-47c6-9d31-289188e2fb67" providerId="ADAL" clId="{1D6401B9-62AD-4115-AB2A-89C9F46C8357}" dt="2024-09-12T06:24:05.310" v="652" actId="20577"/>
        <pc:sldMkLst>
          <pc:docMk/>
          <pc:sldMk cId="3931308546" sldId="262"/>
        </pc:sldMkLst>
        <pc:spChg chg="mod">
          <ac:chgData name="Buckmaster, Luke (DPS)" userId="fc5a5a15-f1bf-47c6-9d31-289188e2fb67" providerId="ADAL" clId="{1D6401B9-62AD-4115-AB2A-89C9F46C8357}" dt="2024-09-12T06:24:05.310" v="652" actId="20577"/>
          <ac:spMkLst>
            <pc:docMk/>
            <pc:sldMk cId="3931308546" sldId="262"/>
            <ac:spMk id="3" creationId="{FDE2B093-0382-902E-EB9C-AFE17B129C46}"/>
          </ac:spMkLst>
        </pc:spChg>
      </pc:sldChg>
      <pc:sldChg chg="addSp delSp modSp mod modClrScheme chgLayout">
        <pc:chgData name="Buckmaster, Luke (DPS)" userId="fc5a5a15-f1bf-47c6-9d31-289188e2fb67" providerId="ADAL" clId="{1D6401B9-62AD-4115-AB2A-89C9F46C8357}" dt="2024-09-13T00:38:01.938" v="957" actId="26606"/>
        <pc:sldMkLst>
          <pc:docMk/>
          <pc:sldMk cId="2206721943" sldId="270"/>
        </pc:sldMkLst>
        <pc:spChg chg="mod">
          <ac:chgData name="Buckmaster, Luke (DPS)" userId="fc5a5a15-f1bf-47c6-9d31-289188e2fb67" providerId="ADAL" clId="{1D6401B9-62AD-4115-AB2A-89C9F46C8357}" dt="2024-09-13T00:38:01.938" v="957" actId="26606"/>
          <ac:spMkLst>
            <pc:docMk/>
            <pc:sldMk cId="2206721943" sldId="270"/>
            <ac:spMk id="2" creationId="{928F7B3B-0F09-DA7F-BF44-955E4C9823F6}"/>
          </ac:spMkLst>
        </pc:spChg>
        <pc:spChg chg="add del mod">
          <ac:chgData name="Buckmaster, Luke (DPS)" userId="fc5a5a15-f1bf-47c6-9d31-289188e2fb67" providerId="ADAL" clId="{1D6401B9-62AD-4115-AB2A-89C9F46C8357}" dt="2024-09-13T00:38:01.938" v="957" actId="26606"/>
          <ac:spMkLst>
            <pc:docMk/>
            <pc:sldMk cId="2206721943" sldId="270"/>
            <ac:spMk id="3" creationId="{4DCEFE19-7549-5F28-0D10-33F789583142}"/>
          </ac:spMkLst>
        </pc:spChg>
        <pc:spChg chg="mod">
          <ac:chgData name="Buckmaster, Luke (DPS)" userId="fc5a5a15-f1bf-47c6-9d31-289188e2fb67" providerId="ADAL" clId="{1D6401B9-62AD-4115-AB2A-89C9F46C8357}" dt="2024-09-13T00:38:01.938" v="957" actId="26606"/>
          <ac:spMkLst>
            <pc:docMk/>
            <pc:sldMk cId="2206721943" sldId="270"/>
            <ac:spMk id="4" creationId="{8140134E-9328-A640-CC24-1A16B530E41D}"/>
          </ac:spMkLst>
        </pc:spChg>
        <pc:spChg chg="mod">
          <ac:chgData name="Buckmaster, Luke (DPS)" userId="fc5a5a15-f1bf-47c6-9d31-289188e2fb67" providerId="ADAL" clId="{1D6401B9-62AD-4115-AB2A-89C9F46C8357}" dt="2024-09-13T00:38:01.938" v="957" actId="26606"/>
          <ac:spMkLst>
            <pc:docMk/>
            <pc:sldMk cId="2206721943" sldId="270"/>
            <ac:spMk id="5" creationId="{4E5FCFB6-2C85-F453-9524-136936551216}"/>
          </ac:spMkLst>
        </pc:spChg>
        <pc:spChg chg="add del mod">
          <ac:chgData name="Buckmaster, Luke (DPS)" userId="fc5a5a15-f1bf-47c6-9d31-289188e2fb67" providerId="ADAL" clId="{1D6401B9-62AD-4115-AB2A-89C9F46C8357}" dt="2024-09-11T07:20:54.288" v="323" actId="26606"/>
          <ac:spMkLst>
            <pc:docMk/>
            <pc:sldMk cId="2206721943" sldId="270"/>
            <ac:spMk id="11" creationId="{EF0FACF5-61C9-A0B2-3D29-7ECCF4195785}"/>
          </ac:spMkLst>
        </pc:spChg>
        <pc:spChg chg="add del mod">
          <ac:chgData name="Buckmaster, Luke (DPS)" userId="fc5a5a15-f1bf-47c6-9d31-289188e2fb67" providerId="ADAL" clId="{1D6401B9-62AD-4115-AB2A-89C9F46C8357}" dt="2024-09-13T00:38:01.938" v="957" actId="26606"/>
          <ac:spMkLst>
            <pc:docMk/>
            <pc:sldMk cId="2206721943" sldId="270"/>
            <ac:spMk id="12" creationId="{03749551-F2BA-05C8-D904-805A60F02EF5}"/>
          </ac:spMkLst>
        </pc:spChg>
        <pc:graphicFrameChg chg="add del mod">
          <ac:chgData name="Buckmaster, Luke (DPS)" userId="fc5a5a15-f1bf-47c6-9d31-289188e2fb67" providerId="ADAL" clId="{1D6401B9-62AD-4115-AB2A-89C9F46C8357}" dt="2024-09-11T07:20:54.288" v="323" actId="26606"/>
          <ac:graphicFrameMkLst>
            <pc:docMk/>
            <pc:sldMk cId="2206721943" sldId="270"/>
            <ac:graphicFrameMk id="7" creationId="{EB869C90-E03C-2AA2-4A04-8EBF3EC8335D}"/>
          </ac:graphicFrameMkLst>
        </pc:graphicFrameChg>
        <pc:graphicFrameChg chg="add del">
          <ac:chgData name="Buckmaster, Luke (DPS)" userId="fc5a5a15-f1bf-47c6-9d31-289188e2fb67" providerId="ADAL" clId="{1D6401B9-62AD-4115-AB2A-89C9F46C8357}" dt="2024-09-12T06:08:17.294" v="386" actId="26606"/>
          <ac:graphicFrameMkLst>
            <pc:docMk/>
            <pc:sldMk cId="2206721943" sldId="270"/>
            <ac:graphicFrameMk id="8" creationId="{E14EE414-6D2D-D59F-6D36-F93BB21AED6A}"/>
          </ac:graphicFrameMkLst>
        </pc:graphicFrameChg>
        <pc:graphicFrameChg chg="add del">
          <ac:chgData name="Buckmaster, Luke (DPS)" userId="fc5a5a15-f1bf-47c6-9d31-289188e2fb67" providerId="ADAL" clId="{1D6401B9-62AD-4115-AB2A-89C9F46C8357}" dt="2024-09-11T07:21:07.178" v="325" actId="26606"/>
          <ac:graphicFrameMkLst>
            <pc:docMk/>
            <pc:sldMk cId="2206721943" sldId="270"/>
            <ac:graphicFrameMk id="13" creationId="{ACC22F4E-0385-C956-7DC8-6687EF7AA7EE}"/>
          </ac:graphicFrameMkLst>
        </pc:graphicFrameChg>
        <pc:graphicFrameChg chg="add del mod">
          <ac:chgData name="Buckmaster, Luke (DPS)" userId="fc5a5a15-f1bf-47c6-9d31-289188e2fb67" providerId="ADAL" clId="{1D6401B9-62AD-4115-AB2A-89C9F46C8357}" dt="2024-09-13T00:38:01.938" v="957" actId="26606"/>
          <ac:graphicFrameMkLst>
            <pc:docMk/>
            <pc:sldMk cId="2206721943" sldId="270"/>
            <ac:graphicFrameMk id="14" creationId="{A9F19FF5-DC50-88CD-6909-2B9532832220}"/>
          </ac:graphicFrameMkLst>
        </pc:graphicFrameChg>
      </pc:sldChg>
      <pc:sldChg chg="addSp delSp modSp mod">
        <pc:chgData name="Buckmaster, Luke (DPS)" userId="fc5a5a15-f1bf-47c6-9d31-289188e2fb67" providerId="ADAL" clId="{1D6401B9-62AD-4115-AB2A-89C9F46C8357}" dt="2024-09-12T06:16:44.583" v="500" actId="26606"/>
        <pc:sldMkLst>
          <pc:docMk/>
          <pc:sldMk cId="3389859472" sldId="273"/>
        </pc:sldMkLst>
        <pc:spChg chg="mod">
          <ac:chgData name="Buckmaster, Luke (DPS)" userId="fc5a5a15-f1bf-47c6-9d31-289188e2fb67" providerId="ADAL" clId="{1D6401B9-62AD-4115-AB2A-89C9F46C8357}" dt="2024-09-12T06:16:44.583" v="500" actId="26606"/>
          <ac:spMkLst>
            <pc:docMk/>
            <pc:sldMk cId="3389859472" sldId="273"/>
            <ac:spMk id="2" creationId="{F113F369-F479-B2DE-6D64-9A04124BD276}"/>
          </ac:spMkLst>
        </pc:spChg>
        <pc:spChg chg="add del mod">
          <ac:chgData name="Buckmaster, Luke (DPS)" userId="fc5a5a15-f1bf-47c6-9d31-289188e2fb67" providerId="ADAL" clId="{1D6401B9-62AD-4115-AB2A-89C9F46C8357}" dt="2024-09-12T06:16:44.583" v="500" actId="26606"/>
          <ac:spMkLst>
            <pc:docMk/>
            <pc:sldMk cId="3389859472" sldId="273"/>
            <ac:spMk id="3" creationId="{2BF74E9B-D5F8-007F-10CA-66477D03079E}"/>
          </ac:spMkLst>
        </pc:spChg>
        <pc:spChg chg="mod">
          <ac:chgData name="Buckmaster, Luke (DPS)" userId="fc5a5a15-f1bf-47c6-9d31-289188e2fb67" providerId="ADAL" clId="{1D6401B9-62AD-4115-AB2A-89C9F46C8357}" dt="2024-09-12T06:16:44.583" v="500" actId="26606"/>
          <ac:spMkLst>
            <pc:docMk/>
            <pc:sldMk cId="3389859472" sldId="273"/>
            <ac:spMk id="4" creationId="{DAA2BD1E-915F-32B5-2606-0895C43A7456}"/>
          </ac:spMkLst>
        </pc:spChg>
        <pc:spChg chg="mod">
          <ac:chgData name="Buckmaster, Luke (DPS)" userId="fc5a5a15-f1bf-47c6-9d31-289188e2fb67" providerId="ADAL" clId="{1D6401B9-62AD-4115-AB2A-89C9F46C8357}" dt="2024-09-12T06:16:44.583" v="500" actId="26606"/>
          <ac:spMkLst>
            <pc:docMk/>
            <pc:sldMk cId="3389859472" sldId="273"/>
            <ac:spMk id="5" creationId="{467AB4A0-3E11-3202-C437-CC9607A54E7D}"/>
          </ac:spMkLst>
        </pc:spChg>
        <pc:graphicFrameChg chg="add del">
          <ac:chgData name="Buckmaster, Luke (DPS)" userId="fc5a5a15-f1bf-47c6-9d31-289188e2fb67" providerId="ADAL" clId="{1D6401B9-62AD-4115-AB2A-89C9F46C8357}" dt="2024-09-11T07:21:45.922" v="327" actId="26606"/>
          <ac:graphicFrameMkLst>
            <pc:docMk/>
            <pc:sldMk cId="3389859472" sldId="273"/>
            <ac:graphicFrameMk id="7" creationId="{9661F06B-3D0E-92CA-51FB-136CE891F253}"/>
          </ac:graphicFrameMkLst>
        </pc:graphicFrameChg>
        <pc:graphicFrameChg chg="add del">
          <ac:chgData name="Buckmaster, Luke (DPS)" userId="fc5a5a15-f1bf-47c6-9d31-289188e2fb67" providerId="ADAL" clId="{1D6401B9-62AD-4115-AB2A-89C9F46C8357}" dt="2024-09-11T07:24:24.102" v="333" actId="26606"/>
          <ac:graphicFrameMkLst>
            <pc:docMk/>
            <pc:sldMk cId="3389859472" sldId="273"/>
            <ac:graphicFrameMk id="8" creationId="{57478A0D-2CB2-9E6F-0B78-6693C0250365}"/>
          </ac:graphicFrameMkLst>
        </pc:graphicFrameChg>
        <pc:graphicFrameChg chg="add del">
          <ac:chgData name="Buckmaster, Luke (DPS)" userId="fc5a5a15-f1bf-47c6-9d31-289188e2fb67" providerId="ADAL" clId="{1D6401B9-62AD-4115-AB2A-89C9F46C8357}" dt="2024-09-11T07:22:17.891" v="329" actId="26606"/>
          <ac:graphicFrameMkLst>
            <pc:docMk/>
            <pc:sldMk cId="3389859472" sldId="273"/>
            <ac:graphicFrameMk id="9" creationId="{1F2D3EB4-C051-EF21-59D4-F400A1682E1E}"/>
          </ac:graphicFrameMkLst>
        </pc:graphicFrameChg>
        <pc:graphicFrameChg chg="add del">
          <ac:chgData name="Buckmaster, Luke (DPS)" userId="fc5a5a15-f1bf-47c6-9d31-289188e2fb67" providerId="ADAL" clId="{1D6401B9-62AD-4115-AB2A-89C9F46C8357}" dt="2024-09-12T06:16:39.167" v="498" actId="26606"/>
          <ac:graphicFrameMkLst>
            <pc:docMk/>
            <pc:sldMk cId="3389859472" sldId="273"/>
            <ac:graphicFrameMk id="10" creationId="{DDEF82A2-E7AE-1351-C80D-E7785B40E38A}"/>
          </ac:graphicFrameMkLst>
        </pc:graphicFrameChg>
        <pc:graphicFrameChg chg="add del">
          <ac:chgData name="Buckmaster, Luke (DPS)" userId="fc5a5a15-f1bf-47c6-9d31-289188e2fb67" providerId="ADAL" clId="{1D6401B9-62AD-4115-AB2A-89C9F46C8357}" dt="2024-09-12T06:16:44.583" v="500" actId="26606"/>
          <ac:graphicFrameMkLst>
            <pc:docMk/>
            <pc:sldMk cId="3389859472" sldId="273"/>
            <ac:graphicFrameMk id="12" creationId="{36F99D78-1424-6523-343B-E5C7BB0E83C6}"/>
          </ac:graphicFrameMkLst>
        </pc:graphicFrameChg>
      </pc:sldChg>
      <pc:sldChg chg="addSp delSp modSp mod">
        <pc:chgData name="Buckmaster, Luke (DPS)" userId="fc5a5a15-f1bf-47c6-9d31-289188e2fb67" providerId="ADAL" clId="{1D6401B9-62AD-4115-AB2A-89C9F46C8357}" dt="2024-09-12T06:20:45.569" v="557"/>
        <pc:sldMkLst>
          <pc:docMk/>
          <pc:sldMk cId="2014416974" sldId="274"/>
        </pc:sldMkLst>
        <pc:spChg chg="mod">
          <ac:chgData name="Buckmaster, Luke (DPS)" userId="fc5a5a15-f1bf-47c6-9d31-289188e2fb67" providerId="ADAL" clId="{1D6401B9-62AD-4115-AB2A-89C9F46C8357}" dt="2024-09-12T06:20:38.777" v="556" actId="26606"/>
          <ac:spMkLst>
            <pc:docMk/>
            <pc:sldMk cId="2014416974" sldId="274"/>
            <ac:spMk id="5" creationId="{DFFDEAC9-9B4F-83E3-19F9-E3F8E75511FF}"/>
          </ac:spMkLst>
        </pc:spChg>
        <pc:spChg chg="mod">
          <ac:chgData name="Buckmaster, Luke (DPS)" userId="fc5a5a15-f1bf-47c6-9d31-289188e2fb67" providerId="ADAL" clId="{1D6401B9-62AD-4115-AB2A-89C9F46C8357}" dt="2024-09-12T06:20:38.777" v="556" actId="26606"/>
          <ac:spMkLst>
            <pc:docMk/>
            <pc:sldMk cId="2014416974" sldId="274"/>
            <ac:spMk id="6" creationId="{9C32C106-02CD-7B30-3C13-2F38A0A53E46}"/>
          </ac:spMkLst>
        </pc:spChg>
        <pc:spChg chg="mod">
          <ac:chgData name="Buckmaster, Luke (DPS)" userId="fc5a5a15-f1bf-47c6-9d31-289188e2fb67" providerId="ADAL" clId="{1D6401B9-62AD-4115-AB2A-89C9F46C8357}" dt="2024-09-12T06:20:38.777" v="556" actId="26606"/>
          <ac:spMkLst>
            <pc:docMk/>
            <pc:sldMk cId="2014416974" sldId="274"/>
            <ac:spMk id="7" creationId="{4EB09585-65EC-04BF-4F03-83FFB6AAD898}"/>
          </ac:spMkLst>
        </pc:spChg>
        <pc:spChg chg="add del mod">
          <ac:chgData name="Buckmaster, Luke (DPS)" userId="fc5a5a15-f1bf-47c6-9d31-289188e2fb67" providerId="ADAL" clId="{1D6401B9-62AD-4115-AB2A-89C9F46C8357}" dt="2024-09-12T06:20:45.569" v="557"/>
          <ac:spMkLst>
            <pc:docMk/>
            <pc:sldMk cId="2014416974" sldId="274"/>
            <ac:spMk id="8" creationId="{D1B62C49-250A-3D78-1C71-391CEB25B1B8}"/>
          </ac:spMkLst>
        </pc:spChg>
        <pc:graphicFrameChg chg="add del mod">
          <ac:chgData name="Buckmaster, Luke (DPS)" userId="fc5a5a15-f1bf-47c6-9d31-289188e2fb67" providerId="ADAL" clId="{1D6401B9-62AD-4115-AB2A-89C9F46C8357}" dt="2024-09-12T06:20:38.777" v="556" actId="26606"/>
          <ac:graphicFrameMkLst>
            <pc:docMk/>
            <pc:sldMk cId="2014416974" sldId="274"/>
            <ac:graphicFrameMk id="10" creationId="{E42DFF7C-B747-6167-D0CE-E560874A9423}"/>
          </ac:graphicFrameMkLst>
        </pc:graphicFrameChg>
      </pc:sldChg>
      <pc:sldChg chg="modSp mod">
        <pc:chgData name="Buckmaster, Luke (DPS)" userId="fc5a5a15-f1bf-47c6-9d31-289188e2fb67" providerId="ADAL" clId="{1D6401B9-62AD-4115-AB2A-89C9F46C8357}" dt="2024-09-12T06:22:14.830" v="570" actId="20577"/>
        <pc:sldMkLst>
          <pc:docMk/>
          <pc:sldMk cId="1547232997" sldId="276"/>
        </pc:sldMkLst>
        <pc:spChg chg="mod">
          <ac:chgData name="Buckmaster, Luke (DPS)" userId="fc5a5a15-f1bf-47c6-9d31-289188e2fb67" providerId="ADAL" clId="{1D6401B9-62AD-4115-AB2A-89C9F46C8357}" dt="2024-09-12T06:22:14.830" v="570" actId="20577"/>
          <ac:spMkLst>
            <pc:docMk/>
            <pc:sldMk cId="1547232997" sldId="276"/>
            <ac:spMk id="3" creationId="{678B1501-EC55-7EE1-90C2-4FDDFDDFF478}"/>
          </ac:spMkLst>
        </pc:spChg>
      </pc:sldChg>
      <pc:sldChg chg="addSp delSp modSp new mod ord modClrScheme chgLayout">
        <pc:chgData name="Buckmaster, Luke (DPS)" userId="fc5a5a15-f1bf-47c6-9d31-289188e2fb67" providerId="ADAL" clId="{1D6401B9-62AD-4115-AB2A-89C9F46C8357}" dt="2024-09-11T07:18:32.188" v="321" actId="20577"/>
        <pc:sldMkLst>
          <pc:docMk/>
          <pc:sldMk cId="2784703972" sldId="277"/>
        </pc:sldMkLst>
        <pc:spChg chg="mod">
          <ac:chgData name="Buckmaster, Luke (DPS)" userId="fc5a5a15-f1bf-47c6-9d31-289188e2fb67" providerId="ADAL" clId="{1D6401B9-62AD-4115-AB2A-89C9F46C8357}" dt="2024-09-11T07:18:32.188" v="321" actId="20577"/>
          <ac:spMkLst>
            <pc:docMk/>
            <pc:sldMk cId="2784703972" sldId="277"/>
            <ac:spMk id="2" creationId="{31B7E236-AA7F-C4FC-DB7B-AF1A6702C164}"/>
          </ac:spMkLst>
        </pc:spChg>
        <pc:spChg chg="add del mod">
          <ac:chgData name="Buckmaster, Luke (DPS)" userId="fc5a5a15-f1bf-47c6-9d31-289188e2fb67" providerId="ADAL" clId="{1D6401B9-62AD-4115-AB2A-89C9F46C8357}" dt="2024-09-11T06:55:59.827" v="46" actId="26606"/>
          <ac:spMkLst>
            <pc:docMk/>
            <pc:sldMk cId="2784703972" sldId="277"/>
            <ac:spMk id="3" creationId="{05F57171-D643-B879-0969-6EBBECD68761}"/>
          </ac:spMkLst>
        </pc:spChg>
        <pc:spChg chg="mod">
          <ac:chgData name="Buckmaster, Luke (DPS)" userId="fc5a5a15-f1bf-47c6-9d31-289188e2fb67" providerId="ADAL" clId="{1D6401B9-62AD-4115-AB2A-89C9F46C8357}" dt="2024-09-11T07:18:17.774" v="303" actId="26606"/>
          <ac:spMkLst>
            <pc:docMk/>
            <pc:sldMk cId="2784703972" sldId="277"/>
            <ac:spMk id="4" creationId="{561DC2F1-A56C-8001-CC4E-75207B3AE05C}"/>
          </ac:spMkLst>
        </pc:spChg>
        <pc:spChg chg="mod">
          <ac:chgData name="Buckmaster, Luke (DPS)" userId="fc5a5a15-f1bf-47c6-9d31-289188e2fb67" providerId="ADAL" clId="{1D6401B9-62AD-4115-AB2A-89C9F46C8357}" dt="2024-09-11T07:18:17.774" v="303" actId="26606"/>
          <ac:spMkLst>
            <pc:docMk/>
            <pc:sldMk cId="2784703972" sldId="277"/>
            <ac:spMk id="5" creationId="{C59CAFB4-B33A-18CE-E987-32DF215123D2}"/>
          </ac:spMkLst>
        </pc:spChg>
        <pc:spChg chg="add del mod">
          <ac:chgData name="Buckmaster, Luke (DPS)" userId="fc5a5a15-f1bf-47c6-9d31-289188e2fb67" providerId="ADAL" clId="{1D6401B9-62AD-4115-AB2A-89C9F46C8357}" dt="2024-09-11T07:00:26.156" v="77" actId="26606"/>
          <ac:spMkLst>
            <pc:docMk/>
            <pc:sldMk cId="2784703972" sldId="277"/>
            <ac:spMk id="10" creationId="{0120FC6B-1AA8-A197-810C-18DC8D674802}"/>
          </ac:spMkLst>
        </pc:spChg>
        <pc:spChg chg="add mod ord">
          <ac:chgData name="Buckmaster, Luke (DPS)" userId="fc5a5a15-f1bf-47c6-9d31-289188e2fb67" providerId="ADAL" clId="{1D6401B9-62AD-4115-AB2A-89C9F46C8357}" dt="2024-09-11T07:18:17.774" v="303" actId="26606"/>
          <ac:spMkLst>
            <pc:docMk/>
            <pc:sldMk cId="2784703972" sldId="277"/>
            <ac:spMk id="12" creationId="{F8DF35CA-D910-8058-EDFB-4CF14E3B0D79}"/>
          </ac:spMkLst>
        </pc:spChg>
        <pc:spChg chg="add del mod">
          <ac:chgData name="Buckmaster, Luke (DPS)" userId="fc5a5a15-f1bf-47c6-9d31-289188e2fb67" providerId="ADAL" clId="{1D6401B9-62AD-4115-AB2A-89C9F46C8357}" dt="2024-09-11T07:00:26.156" v="77" actId="26606"/>
          <ac:spMkLst>
            <pc:docMk/>
            <pc:sldMk cId="2784703972" sldId="277"/>
            <ac:spMk id="14" creationId="{B1D9FFE6-D7A0-50CE-D9A6-FF9E9CB7FC14}"/>
          </ac:spMkLst>
        </pc:spChg>
        <pc:spChg chg="add del mod">
          <ac:chgData name="Buckmaster, Luke (DPS)" userId="fc5a5a15-f1bf-47c6-9d31-289188e2fb67" providerId="ADAL" clId="{1D6401B9-62AD-4115-AB2A-89C9F46C8357}" dt="2024-09-11T07:00:22.319" v="76"/>
          <ac:spMkLst>
            <pc:docMk/>
            <pc:sldMk cId="2784703972" sldId="277"/>
            <ac:spMk id="16" creationId="{3616C43D-7FE1-2D8F-8504-875569ED6870}"/>
          </ac:spMkLst>
        </pc:spChg>
        <pc:spChg chg="add del">
          <ac:chgData name="Buckmaster, Luke (DPS)" userId="fc5a5a15-f1bf-47c6-9d31-289188e2fb67" providerId="ADAL" clId="{1D6401B9-62AD-4115-AB2A-89C9F46C8357}" dt="2024-09-11T06:59:27.325" v="70" actId="26606"/>
          <ac:spMkLst>
            <pc:docMk/>
            <pc:sldMk cId="2784703972" sldId="277"/>
            <ac:spMk id="1031" creationId="{347139AF-1A98-999E-FDAA-FF6467194820}"/>
          </ac:spMkLst>
        </pc:spChg>
        <pc:spChg chg="add del">
          <ac:chgData name="Buckmaster, Luke (DPS)" userId="fc5a5a15-f1bf-47c6-9d31-289188e2fb67" providerId="ADAL" clId="{1D6401B9-62AD-4115-AB2A-89C9F46C8357}" dt="2024-09-11T06:59:27.325" v="70" actId="26606"/>
          <ac:spMkLst>
            <pc:docMk/>
            <pc:sldMk cId="2784703972" sldId="277"/>
            <ac:spMk id="1033" creationId="{9E2FDD80-5AEF-FC2D-3A92-ED3EF889976E}"/>
          </ac:spMkLst>
        </pc:spChg>
        <pc:spChg chg="add del">
          <ac:chgData name="Buckmaster, Luke (DPS)" userId="fc5a5a15-f1bf-47c6-9d31-289188e2fb67" providerId="ADAL" clId="{1D6401B9-62AD-4115-AB2A-89C9F46C8357}" dt="2024-09-11T06:59:30.100" v="72" actId="26606"/>
          <ac:spMkLst>
            <pc:docMk/>
            <pc:sldMk cId="2784703972" sldId="277"/>
            <ac:spMk id="1035" creationId="{9361B0A8-EDC2-BC6A-9EA9-FC51CEDFE627}"/>
          </ac:spMkLst>
        </pc:spChg>
        <pc:spChg chg="add del">
          <ac:chgData name="Buckmaster, Luke (DPS)" userId="fc5a5a15-f1bf-47c6-9d31-289188e2fb67" providerId="ADAL" clId="{1D6401B9-62AD-4115-AB2A-89C9F46C8357}" dt="2024-09-11T06:59:30.100" v="72" actId="26606"/>
          <ac:spMkLst>
            <pc:docMk/>
            <pc:sldMk cId="2784703972" sldId="277"/>
            <ac:spMk id="1036" creationId="{F48DB514-C012-BEA3-3FA0-DB804F63F512}"/>
          </ac:spMkLst>
        </pc:spChg>
        <pc:picChg chg="add del mod ord">
          <ac:chgData name="Buckmaster, Luke (DPS)" userId="fc5a5a15-f1bf-47c6-9d31-289188e2fb67" providerId="ADAL" clId="{1D6401B9-62AD-4115-AB2A-89C9F46C8357}" dt="2024-09-11T06:46:12.022" v="45" actId="22"/>
          <ac:picMkLst>
            <pc:docMk/>
            <pc:sldMk cId="2784703972" sldId="277"/>
            <ac:picMk id="7" creationId="{A51B690E-323D-DE94-F83B-56AF7A771C36}"/>
          </ac:picMkLst>
        </pc:picChg>
        <pc:picChg chg="add mod ord">
          <ac:chgData name="Buckmaster, Luke (DPS)" userId="fc5a5a15-f1bf-47c6-9d31-289188e2fb67" providerId="ADAL" clId="{1D6401B9-62AD-4115-AB2A-89C9F46C8357}" dt="2024-09-11T06:59:43.150" v="75"/>
          <ac:picMkLst>
            <pc:docMk/>
            <pc:sldMk cId="2784703972" sldId="277"/>
            <ac:picMk id="1026" creationId="{449DD279-8089-28CB-35CC-188D504492DA}"/>
          </ac:picMkLst>
        </pc:picChg>
        <pc:picChg chg="add mod ord">
          <ac:chgData name="Buckmaster, Luke (DPS)" userId="fc5a5a15-f1bf-47c6-9d31-289188e2fb67" providerId="ADAL" clId="{1D6401B9-62AD-4115-AB2A-89C9F46C8357}" dt="2024-09-11T07:18:17.774" v="303" actId="26606"/>
          <ac:picMkLst>
            <pc:docMk/>
            <pc:sldMk cId="2784703972" sldId="277"/>
            <ac:picMk id="1028" creationId="{0FA96310-A464-EE66-7F79-379DC2081649}"/>
          </ac:picMkLst>
        </pc:picChg>
      </pc:sldChg>
      <pc:sldChg chg="addSp delSp modSp new mod ord modNotesTx">
        <pc:chgData name="Buckmaster, Luke (DPS)" userId="fc5a5a15-f1bf-47c6-9d31-289188e2fb67" providerId="ADAL" clId="{1D6401B9-62AD-4115-AB2A-89C9F46C8357}" dt="2024-09-11T07:09:15.242" v="179" actId="5793"/>
        <pc:sldMkLst>
          <pc:docMk/>
          <pc:sldMk cId="2787122696" sldId="278"/>
        </pc:sldMkLst>
        <pc:spChg chg="mod">
          <ac:chgData name="Buckmaster, Luke (DPS)" userId="fc5a5a15-f1bf-47c6-9d31-289188e2fb67" providerId="ADAL" clId="{1D6401B9-62AD-4115-AB2A-89C9F46C8357}" dt="2024-09-11T07:09:15.242" v="179" actId="5793"/>
          <ac:spMkLst>
            <pc:docMk/>
            <pc:sldMk cId="2787122696" sldId="278"/>
            <ac:spMk id="2" creationId="{B54278C1-9008-50F7-265B-792665BE8596}"/>
          </ac:spMkLst>
        </pc:spChg>
        <pc:spChg chg="del">
          <ac:chgData name="Buckmaster, Luke (DPS)" userId="fc5a5a15-f1bf-47c6-9d31-289188e2fb67" providerId="ADAL" clId="{1D6401B9-62AD-4115-AB2A-89C9F46C8357}" dt="2024-09-11T07:06:13.316" v="92" actId="22"/>
          <ac:spMkLst>
            <pc:docMk/>
            <pc:sldMk cId="2787122696" sldId="278"/>
            <ac:spMk id="3" creationId="{725B08CC-0EDA-A86C-6BF9-B4EBE713F6FE}"/>
          </ac:spMkLst>
        </pc:spChg>
        <pc:picChg chg="add mod ord">
          <ac:chgData name="Buckmaster, Luke (DPS)" userId="fc5a5a15-f1bf-47c6-9d31-289188e2fb67" providerId="ADAL" clId="{1D6401B9-62AD-4115-AB2A-89C9F46C8357}" dt="2024-09-11T07:06:13.316" v="92" actId="22"/>
          <ac:picMkLst>
            <pc:docMk/>
            <pc:sldMk cId="2787122696" sldId="278"/>
            <ac:picMk id="7" creationId="{F2CC7449-36E5-10DE-65D5-01D3B40D58C7}"/>
          </ac:picMkLst>
        </pc:picChg>
      </pc:sldChg>
      <pc:sldChg chg="addSp delSp modSp new mod modNotesTx">
        <pc:chgData name="Buckmaster, Luke (DPS)" userId="fc5a5a15-f1bf-47c6-9d31-289188e2fb67" providerId="ADAL" clId="{1D6401B9-62AD-4115-AB2A-89C9F46C8357}" dt="2024-09-11T07:15:39.160" v="269" actId="20577"/>
        <pc:sldMkLst>
          <pc:docMk/>
          <pc:sldMk cId="1795189202" sldId="279"/>
        </pc:sldMkLst>
        <pc:spChg chg="mod">
          <ac:chgData name="Buckmaster, Luke (DPS)" userId="fc5a5a15-f1bf-47c6-9d31-289188e2fb67" providerId="ADAL" clId="{1D6401B9-62AD-4115-AB2A-89C9F46C8357}" dt="2024-09-11T07:09:43.449" v="210" actId="20577"/>
          <ac:spMkLst>
            <pc:docMk/>
            <pc:sldMk cId="1795189202" sldId="279"/>
            <ac:spMk id="2" creationId="{B74CB4F8-39F2-6D3D-3A79-1D887FDCB08E}"/>
          </ac:spMkLst>
        </pc:spChg>
        <pc:spChg chg="del">
          <ac:chgData name="Buckmaster, Luke (DPS)" userId="fc5a5a15-f1bf-47c6-9d31-289188e2fb67" providerId="ADAL" clId="{1D6401B9-62AD-4115-AB2A-89C9F46C8357}" dt="2024-09-11T07:11:05.113" v="211" actId="22"/>
          <ac:spMkLst>
            <pc:docMk/>
            <pc:sldMk cId="1795189202" sldId="279"/>
            <ac:spMk id="3" creationId="{7448BC13-2437-3EF5-BA5C-F3A2D8B403DF}"/>
          </ac:spMkLst>
        </pc:spChg>
        <pc:picChg chg="add mod ord">
          <ac:chgData name="Buckmaster, Luke (DPS)" userId="fc5a5a15-f1bf-47c6-9d31-289188e2fb67" providerId="ADAL" clId="{1D6401B9-62AD-4115-AB2A-89C9F46C8357}" dt="2024-09-11T07:11:05.113" v="211" actId="22"/>
          <ac:picMkLst>
            <pc:docMk/>
            <pc:sldMk cId="1795189202" sldId="279"/>
            <ac:picMk id="7" creationId="{2952AFD9-5FA3-2E2D-DA8F-69B0DAD82AF9}"/>
          </ac:picMkLst>
        </pc:picChg>
      </pc:sldChg>
      <pc:sldChg chg="new del">
        <pc:chgData name="Buckmaster, Luke (DPS)" userId="fc5a5a15-f1bf-47c6-9d31-289188e2fb67" providerId="ADAL" clId="{1D6401B9-62AD-4115-AB2A-89C9F46C8357}" dt="2024-09-11T07:24:07.150" v="331" actId="2696"/>
        <pc:sldMkLst>
          <pc:docMk/>
          <pc:sldMk cId="2183386211" sldId="280"/>
        </pc:sldMkLst>
      </pc:sldChg>
      <pc:sldChg chg="addSp delSp modSp mod modClrScheme chgLayout">
        <pc:chgData name="Buckmaster, Luke (DPS)" userId="fc5a5a15-f1bf-47c6-9d31-289188e2fb67" providerId="ADAL" clId="{1D6401B9-62AD-4115-AB2A-89C9F46C8357}" dt="2024-09-13T00:48:59.996" v="1000" actId="20577"/>
        <pc:sldMkLst>
          <pc:docMk/>
          <pc:sldMk cId="3358567000" sldId="280"/>
        </pc:sldMkLst>
        <pc:spChg chg="mod">
          <ac:chgData name="Buckmaster, Luke (DPS)" userId="fc5a5a15-f1bf-47c6-9d31-289188e2fb67" providerId="ADAL" clId="{1D6401B9-62AD-4115-AB2A-89C9F46C8357}" dt="2024-09-13T00:48:02.048" v="965" actId="26606"/>
          <ac:spMkLst>
            <pc:docMk/>
            <pc:sldMk cId="3358567000" sldId="280"/>
            <ac:spMk id="2" creationId="{A0814921-57DA-6884-3578-41F4E1BD9C68}"/>
          </ac:spMkLst>
        </pc:spChg>
        <pc:spChg chg="mod">
          <ac:chgData name="Buckmaster, Luke (DPS)" userId="fc5a5a15-f1bf-47c6-9d31-289188e2fb67" providerId="ADAL" clId="{1D6401B9-62AD-4115-AB2A-89C9F46C8357}" dt="2024-09-13T00:48:02.048" v="965" actId="26606"/>
          <ac:spMkLst>
            <pc:docMk/>
            <pc:sldMk cId="3358567000" sldId="280"/>
            <ac:spMk id="4" creationId="{075A0471-6762-27AD-AC52-01737145FC8D}"/>
          </ac:spMkLst>
        </pc:spChg>
        <pc:spChg chg="mod">
          <ac:chgData name="Buckmaster, Luke (DPS)" userId="fc5a5a15-f1bf-47c6-9d31-289188e2fb67" providerId="ADAL" clId="{1D6401B9-62AD-4115-AB2A-89C9F46C8357}" dt="2024-09-13T00:48:02.048" v="965" actId="26606"/>
          <ac:spMkLst>
            <pc:docMk/>
            <pc:sldMk cId="3358567000" sldId="280"/>
            <ac:spMk id="5" creationId="{436D0CFC-062B-D643-FC2A-5D5DD19DAF2B}"/>
          </ac:spMkLst>
        </pc:spChg>
        <pc:spChg chg="mod">
          <ac:chgData name="Buckmaster, Luke (DPS)" userId="fc5a5a15-f1bf-47c6-9d31-289188e2fb67" providerId="ADAL" clId="{1D6401B9-62AD-4115-AB2A-89C9F46C8357}" dt="2024-09-13T00:48:59.996" v="1000" actId="20577"/>
          <ac:spMkLst>
            <pc:docMk/>
            <pc:sldMk cId="3358567000" sldId="280"/>
            <ac:spMk id="28" creationId="{1E5D4494-555B-E515-EF43-1EE9AF8D1EAD}"/>
          </ac:spMkLst>
        </pc:spChg>
        <pc:spChg chg="add del mod">
          <ac:chgData name="Buckmaster, Luke (DPS)" userId="fc5a5a15-f1bf-47c6-9d31-289188e2fb67" providerId="ADAL" clId="{1D6401B9-62AD-4115-AB2A-89C9F46C8357}" dt="2024-09-13T00:48:02.048" v="965" actId="26606"/>
          <ac:spMkLst>
            <pc:docMk/>
            <pc:sldMk cId="3358567000" sldId="280"/>
            <ac:spMk id="31" creationId="{20E021A3-39F4-AEBC-BA98-5EC9699F6F1F}"/>
          </ac:spMkLst>
        </pc:spChg>
        <pc:picChg chg="add mod">
          <ac:chgData name="Buckmaster, Luke (DPS)" userId="fc5a5a15-f1bf-47c6-9d31-289188e2fb67" providerId="ADAL" clId="{1D6401B9-62AD-4115-AB2A-89C9F46C8357}" dt="2024-09-13T00:48:01.379" v="964"/>
          <ac:picMkLst>
            <pc:docMk/>
            <pc:sldMk cId="3358567000" sldId="280"/>
            <ac:picMk id="1026" creationId="{25D9BA25-6208-316F-205B-11EFE438A0AE}"/>
          </ac:picMkLst>
        </pc:picChg>
      </pc:sldChg>
    </pc:docChg>
  </pc:docChgLst>
  <pc:docChgLst>
    <pc:chgData name="Pham, Annie (DPS)" userId="1c088158-cd63-4010-8b5c-8f932a1d0555" providerId="ADAL" clId="{9D6CFBC5-6259-4232-A556-961E7A7323F4}"/>
    <pc:docChg chg="undo custSel modSld">
      <pc:chgData name="Pham, Annie (DPS)" userId="1c088158-cd63-4010-8b5c-8f932a1d0555" providerId="ADAL" clId="{9D6CFBC5-6259-4232-A556-961E7A7323F4}" dt="2024-09-13T01:55:34.723" v="221" actId="12269"/>
      <pc:docMkLst>
        <pc:docMk/>
      </pc:docMkLst>
      <pc:sldChg chg="addSp delSp modSp mod">
        <pc:chgData name="Pham, Annie (DPS)" userId="1c088158-cd63-4010-8b5c-8f932a1d0555" providerId="ADAL" clId="{9D6CFBC5-6259-4232-A556-961E7A7323F4}" dt="2024-09-13T01:55:34.723" v="221" actId="12269"/>
        <pc:sldMkLst>
          <pc:docMk/>
          <pc:sldMk cId="2206700731" sldId="261"/>
        </pc:sldMkLst>
        <pc:spChg chg="del">
          <ac:chgData name="Pham, Annie (DPS)" userId="1c088158-cd63-4010-8b5c-8f932a1d0555" providerId="ADAL" clId="{9D6CFBC5-6259-4232-A556-961E7A7323F4}" dt="2024-09-13T01:50:30.362" v="207" actId="478"/>
          <ac:spMkLst>
            <pc:docMk/>
            <pc:sldMk cId="2206700731" sldId="261"/>
            <ac:spMk id="4" creationId="{98749251-A86C-FBFD-C829-A1A9360903E4}"/>
          </ac:spMkLst>
        </pc:spChg>
        <pc:spChg chg="add del mod">
          <ac:chgData name="Pham, Annie (DPS)" userId="1c088158-cd63-4010-8b5c-8f932a1d0555" providerId="ADAL" clId="{9D6CFBC5-6259-4232-A556-961E7A7323F4}" dt="2024-09-13T01:50:35.226" v="208" actId="478"/>
          <ac:spMkLst>
            <pc:docMk/>
            <pc:sldMk cId="2206700731" sldId="261"/>
            <ac:spMk id="8" creationId="{14D4E41F-BD07-89F2-5706-50B0D1B3E6E4}"/>
          </ac:spMkLst>
        </pc:spChg>
        <pc:graphicFrameChg chg="add mod">
          <ac:chgData name="Pham, Annie (DPS)" userId="1c088158-cd63-4010-8b5c-8f932a1d0555" providerId="ADAL" clId="{9D6CFBC5-6259-4232-A556-961E7A7323F4}" dt="2024-09-13T01:55:34.723" v="221" actId="12269"/>
          <ac:graphicFrameMkLst>
            <pc:docMk/>
            <pc:sldMk cId="2206700731" sldId="261"/>
            <ac:graphicFrameMk id="3" creationId="{B6F3AC65-B48B-F1D0-A0D9-7AEC1FB42C88}"/>
          </ac:graphicFrameMkLst>
        </pc:graphicFrameChg>
      </pc:sldChg>
      <pc:sldChg chg="addSp delSp modSp mod">
        <pc:chgData name="Pham, Annie (DPS)" userId="1c088158-cd63-4010-8b5c-8f932a1d0555" providerId="ADAL" clId="{9D6CFBC5-6259-4232-A556-961E7A7323F4}" dt="2024-09-13T01:42:43.029" v="191" actId="27957"/>
        <pc:sldMkLst>
          <pc:docMk/>
          <pc:sldMk cId="3931308546" sldId="262"/>
        </pc:sldMkLst>
        <pc:spChg chg="del mod">
          <ac:chgData name="Pham, Annie (DPS)" userId="1c088158-cd63-4010-8b5c-8f932a1d0555" providerId="ADAL" clId="{9D6CFBC5-6259-4232-A556-961E7A7323F4}" dt="2024-09-13T01:39:57.007" v="184" actId="478"/>
          <ac:spMkLst>
            <pc:docMk/>
            <pc:sldMk cId="3931308546" sldId="262"/>
            <ac:spMk id="3" creationId="{FDE2B093-0382-902E-EB9C-AFE17B129C46}"/>
          </ac:spMkLst>
        </pc:spChg>
        <pc:spChg chg="add del mod">
          <ac:chgData name="Pham, Annie (DPS)" userId="1c088158-cd63-4010-8b5c-8f932a1d0555" providerId="ADAL" clId="{9D6CFBC5-6259-4232-A556-961E7A7323F4}" dt="2024-09-13T01:40:00.395" v="185" actId="478"/>
          <ac:spMkLst>
            <pc:docMk/>
            <pc:sldMk cId="3931308546" sldId="262"/>
            <ac:spMk id="8" creationId="{E560DC6B-4051-92D3-F381-CE60E581AC5A}"/>
          </ac:spMkLst>
        </pc:spChg>
        <pc:graphicFrameChg chg="add mod">
          <ac:chgData name="Pham, Annie (DPS)" userId="1c088158-cd63-4010-8b5c-8f932a1d0555" providerId="ADAL" clId="{9D6CFBC5-6259-4232-A556-961E7A7323F4}" dt="2024-09-13T01:42:43.029" v="191" actId="27957"/>
          <ac:graphicFrameMkLst>
            <pc:docMk/>
            <pc:sldMk cId="3931308546" sldId="262"/>
            <ac:graphicFrameMk id="6" creationId="{FC8025BA-9F67-3F57-7E12-2EEEB8CE1C0F}"/>
          </ac:graphicFrameMkLst>
        </pc:graphicFrameChg>
      </pc:sldChg>
      <pc:sldChg chg="addSp delSp modSp mod">
        <pc:chgData name="Pham, Annie (DPS)" userId="1c088158-cd63-4010-8b5c-8f932a1d0555" providerId="ADAL" clId="{9D6CFBC5-6259-4232-A556-961E7A7323F4}" dt="2024-09-13T01:17:48.340" v="19" actId="26606"/>
        <pc:sldMkLst>
          <pc:docMk/>
          <pc:sldMk cId="2206721943" sldId="270"/>
        </pc:sldMkLst>
        <pc:spChg chg="mod">
          <ac:chgData name="Pham, Annie (DPS)" userId="1c088158-cd63-4010-8b5c-8f932a1d0555" providerId="ADAL" clId="{9D6CFBC5-6259-4232-A556-961E7A7323F4}" dt="2024-09-13T01:17:48.340" v="19" actId="26606"/>
          <ac:spMkLst>
            <pc:docMk/>
            <pc:sldMk cId="2206721943" sldId="270"/>
            <ac:spMk id="2" creationId="{928F7B3B-0F09-DA7F-BF44-955E4C9823F6}"/>
          </ac:spMkLst>
        </pc:spChg>
        <pc:spChg chg="del mod">
          <ac:chgData name="Pham, Annie (DPS)" userId="1c088158-cd63-4010-8b5c-8f932a1d0555" providerId="ADAL" clId="{9D6CFBC5-6259-4232-A556-961E7A7323F4}" dt="2024-09-13T01:11:10.946" v="9" actId="478"/>
          <ac:spMkLst>
            <pc:docMk/>
            <pc:sldMk cId="2206721943" sldId="270"/>
            <ac:spMk id="3" creationId="{4DCEFE19-7549-5F28-0D10-33F789583142}"/>
          </ac:spMkLst>
        </pc:spChg>
        <pc:spChg chg="mod">
          <ac:chgData name="Pham, Annie (DPS)" userId="1c088158-cd63-4010-8b5c-8f932a1d0555" providerId="ADAL" clId="{9D6CFBC5-6259-4232-A556-961E7A7323F4}" dt="2024-09-13T01:17:48.340" v="19" actId="26606"/>
          <ac:spMkLst>
            <pc:docMk/>
            <pc:sldMk cId="2206721943" sldId="270"/>
            <ac:spMk id="4" creationId="{8140134E-9328-A640-CC24-1A16B530E41D}"/>
          </ac:spMkLst>
        </pc:spChg>
        <pc:spChg chg="mod">
          <ac:chgData name="Pham, Annie (DPS)" userId="1c088158-cd63-4010-8b5c-8f932a1d0555" providerId="ADAL" clId="{9D6CFBC5-6259-4232-A556-961E7A7323F4}" dt="2024-09-13T01:17:48.340" v="19" actId="26606"/>
          <ac:spMkLst>
            <pc:docMk/>
            <pc:sldMk cId="2206721943" sldId="270"/>
            <ac:spMk id="5" creationId="{4E5FCFB6-2C85-F453-9524-136936551216}"/>
          </ac:spMkLst>
        </pc:spChg>
        <pc:spChg chg="add del mod">
          <ac:chgData name="Pham, Annie (DPS)" userId="1c088158-cd63-4010-8b5c-8f932a1d0555" providerId="ADAL" clId="{9D6CFBC5-6259-4232-A556-961E7A7323F4}" dt="2024-09-13T01:11:24.160" v="11" actId="478"/>
          <ac:spMkLst>
            <pc:docMk/>
            <pc:sldMk cId="2206721943" sldId="270"/>
            <ac:spMk id="8" creationId="{03408AD6-8C2E-F117-7587-A2048CE59912}"/>
          </ac:spMkLst>
        </pc:spChg>
        <pc:graphicFrameChg chg="add mod modGraphic">
          <ac:chgData name="Pham, Annie (DPS)" userId="1c088158-cd63-4010-8b5c-8f932a1d0555" providerId="ADAL" clId="{9D6CFBC5-6259-4232-A556-961E7A7323F4}" dt="2024-09-13T01:17:48.340" v="19" actId="26606"/>
          <ac:graphicFrameMkLst>
            <pc:docMk/>
            <pc:sldMk cId="2206721943" sldId="270"/>
            <ac:graphicFrameMk id="6" creationId="{555F1A56-635D-5795-4CFA-59AA70A136AF}"/>
          </ac:graphicFrameMkLst>
        </pc:graphicFrameChg>
      </pc:sldChg>
      <pc:sldChg chg="addSp delSp modSp mod">
        <pc:chgData name="Pham, Annie (DPS)" userId="1c088158-cd63-4010-8b5c-8f932a1d0555" providerId="ADAL" clId="{9D6CFBC5-6259-4232-A556-961E7A7323F4}" dt="2024-09-13T01:22:36.937" v="39"/>
        <pc:sldMkLst>
          <pc:docMk/>
          <pc:sldMk cId="2014416974" sldId="274"/>
        </pc:sldMkLst>
        <pc:spChg chg="add del mod">
          <ac:chgData name="Pham, Annie (DPS)" userId="1c088158-cd63-4010-8b5c-8f932a1d0555" providerId="ADAL" clId="{9D6CFBC5-6259-4232-A556-961E7A7323F4}" dt="2024-09-13T01:19:09.729" v="33" actId="478"/>
          <ac:spMkLst>
            <pc:docMk/>
            <pc:sldMk cId="2014416974" sldId="274"/>
            <ac:spMk id="4" creationId="{AA565B53-0A3D-C794-6B11-2C3F556A5611}"/>
          </ac:spMkLst>
        </pc:spChg>
        <pc:spChg chg="del mod">
          <ac:chgData name="Pham, Annie (DPS)" userId="1c088158-cd63-4010-8b5c-8f932a1d0555" providerId="ADAL" clId="{9D6CFBC5-6259-4232-A556-961E7A7323F4}" dt="2024-09-13T01:19:06.693" v="32" actId="478"/>
          <ac:spMkLst>
            <pc:docMk/>
            <pc:sldMk cId="2014416974" sldId="274"/>
            <ac:spMk id="8" creationId="{D1B62C49-250A-3D78-1C71-391CEB25B1B8}"/>
          </ac:spMkLst>
        </pc:spChg>
        <pc:graphicFrameChg chg="add mod">
          <ac:chgData name="Pham, Annie (DPS)" userId="1c088158-cd63-4010-8b5c-8f932a1d0555" providerId="ADAL" clId="{9D6CFBC5-6259-4232-A556-961E7A7323F4}" dt="2024-09-13T01:22:36.937" v="39"/>
          <ac:graphicFrameMkLst>
            <pc:docMk/>
            <pc:sldMk cId="2014416974" sldId="274"/>
            <ac:graphicFrameMk id="2" creationId="{4F2622BD-6F05-F918-E9AD-68CB72CFDE05}"/>
          </ac:graphicFrameMkLst>
        </pc:graphicFrameChg>
      </pc:sldChg>
      <pc:sldChg chg="addSp modSp mod">
        <pc:chgData name="Pham, Annie (DPS)" userId="1c088158-cd63-4010-8b5c-8f932a1d0555" providerId="ADAL" clId="{9D6CFBC5-6259-4232-A556-961E7A7323F4}" dt="2024-09-13T01:27:48.983" v="149" actId="27957"/>
        <pc:sldMkLst>
          <pc:docMk/>
          <pc:sldMk cId="674196119" sldId="275"/>
        </pc:sldMkLst>
        <pc:spChg chg="mod">
          <ac:chgData name="Pham, Annie (DPS)" userId="1c088158-cd63-4010-8b5c-8f932a1d0555" providerId="ADAL" clId="{9D6CFBC5-6259-4232-A556-961E7A7323F4}" dt="2024-09-13T01:25:40.038" v="143" actId="20577"/>
          <ac:spMkLst>
            <pc:docMk/>
            <pc:sldMk cId="674196119" sldId="275"/>
            <ac:spMk id="8" creationId="{59AADF4D-1DA4-66AC-F290-1359F34D13B9}"/>
          </ac:spMkLst>
        </pc:spChg>
        <pc:graphicFrameChg chg="add mod">
          <ac:chgData name="Pham, Annie (DPS)" userId="1c088158-cd63-4010-8b5c-8f932a1d0555" providerId="ADAL" clId="{9D6CFBC5-6259-4232-A556-961E7A7323F4}" dt="2024-09-13T01:27:48.983" v="149" actId="27957"/>
          <ac:graphicFrameMkLst>
            <pc:docMk/>
            <pc:sldMk cId="674196119" sldId="275"/>
            <ac:graphicFrameMk id="2" creationId="{1303D6B6-51DD-4286-BFB9-CD37B7680FCD}"/>
          </ac:graphicFrameMkLst>
        </pc:graphicFrameChg>
      </pc:sldChg>
      <pc:sldChg chg="addSp delSp modSp mod">
        <pc:chgData name="Pham, Annie (DPS)" userId="1c088158-cd63-4010-8b5c-8f932a1d0555" providerId="ADAL" clId="{9D6CFBC5-6259-4232-A556-961E7A7323F4}" dt="2024-09-13T01:33:44.113" v="175" actId="27957"/>
        <pc:sldMkLst>
          <pc:docMk/>
          <pc:sldMk cId="1547232997" sldId="276"/>
        </pc:sldMkLst>
        <pc:spChg chg="del">
          <ac:chgData name="Pham, Annie (DPS)" userId="1c088158-cd63-4010-8b5c-8f932a1d0555" providerId="ADAL" clId="{9D6CFBC5-6259-4232-A556-961E7A7323F4}" dt="2024-09-13T01:28:36.907" v="157" actId="478"/>
          <ac:spMkLst>
            <pc:docMk/>
            <pc:sldMk cId="1547232997" sldId="276"/>
            <ac:spMk id="3" creationId="{678B1501-EC55-7EE1-90C2-4FDDFDDFF478}"/>
          </ac:spMkLst>
        </pc:spChg>
        <pc:spChg chg="add del mod">
          <ac:chgData name="Pham, Annie (DPS)" userId="1c088158-cd63-4010-8b5c-8f932a1d0555" providerId="ADAL" clId="{9D6CFBC5-6259-4232-A556-961E7A7323F4}" dt="2024-09-13T01:28:39.043" v="158" actId="478"/>
          <ac:spMkLst>
            <pc:docMk/>
            <pc:sldMk cId="1547232997" sldId="276"/>
            <ac:spMk id="8" creationId="{C759F554-7FAA-D799-1376-1D97EB2FF269}"/>
          </ac:spMkLst>
        </pc:spChg>
        <pc:graphicFrameChg chg="add mod">
          <ac:chgData name="Pham, Annie (DPS)" userId="1c088158-cd63-4010-8b5c-8f932a1d0555" providerId="ADAL" clId="{9D6CFBC5-6259-4232-A556-961E7A7323F4}" dt="2024-09-13T01:33:44.113" v="175" actId="27957"/>
          <ac:graphicFrameMkLst>
            <pc:docMk/>
            <pc:sldMk cId="1547232997" sldId="276"/>
            <ac:graphicFrameMk id="6" creationId="{1DA155D4-D2E3-CA7B-E734-325A70B638C5}"/>
          </ac:graphicFrameMkLst>
        </pc:graphicFrameChg>
      </pc:sldChg>
    </pc:docChg>
  </pc:docChgLst>
  <pc:docChgLst>
    <pc:chgData name="Nico Henneveld" userId="f6812f7d-0732-46a3-9b36-eb1ac3f3f83b" providerId="ADAL" clId="{D34FCD82-16B2-4D1A-A8F4-C1BD72B3F811}"/>
    <pc:docChg chg="addSld delSld modSld">
      <pc:chgData name="Nico Henneveld" userId="f6812f7d-0732-46a3-9b36-eb1ac3f3f83b" providerId="ADAL" clId="{D34FCD82-16B2-4D1A-A8F4-C1BD72B3F811}" dt="2024-10-02T05:41:15.053" v="2"/>
      <pc:docMkLst>
        <pc:docMk/>
      </pc:docMkLst>
      <pc:sldChg chg="add del">
        <pc:chgData name="Nico Henneveld" userId="f6812f7d-0732-46a3-9b36-eb1ac3f3f83b" providerId="ADAL" clId="{D34FCD82-16B2-4D1A-A8F4-C1BD72B3F811}" dt="2024-10-02T05:41:15.053" v="2"/>
        <pc:sldMkLst>
          <pc:docMk/>
          <pc:sldMk cId="3066774293" sldId="264"/>
        </pc:sldMkLst>
      </pc:sldChg>
    </pc:docChg>
  </pc:docChgLst>
  <pc:docChgLst>
    <pc:chgData name="Buckmaster, Luke (DPS)" userId="S::luke.buckmaster@aph.gov.au::fc5a5a15-f1bf-47c6-9d31-289188e2fb67" providerId="AD" clId="Web-{17F4D20B-86F2-43CE-8A50-7BEDFF6BF570}"/>
    <pc:docChg chg="addSld modSld sldOrd">
      <pc:chgData name="Buckmaster, Luke (DPS)" userId="S::luke.buckmaster@aph.gov.au::fc5a5a15-f1bf-47c6-9d31-289188e2fb67" providerId="AD" clId="Web-{17F4D20B-86F2-43CE-8A50-7BEDFF6BF570}" dt="2024-09-12T10:58:00.567" v="8" actId="20577"/>
      <pc:docMkLst>
        <pc:docMk/>
      </pc:docMkLst>
      <pc:sldChg chg="modSp new ord">
        <pc:chgData name="Buckmaster, Luke (DPS)" userId="S::luke.buckmaster@aph.gov.au::fc5a5a15-f1bf-47c6-9d31-289188e2fb67" providerId="AD" clId="Web-{17F4D20B-86F2-43CE-8A50-7BEDFF6BF570}" dt="2024-09-12T10:58:00.567" v="8" actId="20577"/>
        <pc:sldMkLst>
          <pc:docMk/>
          <pc:sldMk cId="1917640024" sldId="280"/>
        </pc:sldMkLst>
        <pc:spChg chg="mod">
          <ac:chgData name="Buckmaster, Luke (DPS)" userId="S::luke.buckmaster@aph.gov.au::fc5a5a15-f1bf-47c6-9d31-289188e2fb67" providerId="AD" clId="Web-{17F4D20B-86F2-43CE-8A50-7BEDFF6BF570}" dt="2024-09-12T10:58:00.567" v="8" actId="20577"/>
          <ac:spMkLst>
            <pc:docMk/>
            <pc:sldMk cId="1917640024" sldId="280"/>
            <ac:spMk id="2" creationId="{1C67D615-D825-24C2-4F68-ED29E9341F85}"/>
          </ac:spMkLst>
        </pc:spChg>
      </pc:sldChg>
    </pc:docChg>
  </pc:docChgLst>
  <pc:docChgLst>
    <pc:chgData name="Buckmaster, Luke (DPS)" userId="fc5a5a15-f1bf-47c6-9d31-289188e2fb67" providerId="ADAL" clId="{71A1B3CA-48B7-44D2-A916-85C906F0F50A}"/>
    <pc:docChg chg="undo redo custSel modSld">
      <pc:chgData name="Buckmaster, Luke (DPS)" userId="fc5a5a15-f1bf-47c6-9d31-289188e2fb67" providerId="ADAL" clId="{71A1B3CA-48B7-44D2-A916-85C906F0F50A}" dt="2024-09-12T11:57:25.540" v="69" actId="12"/>
      <pc:docMkLst>
        <pc:docMk/>
      </pc:docMkLst>
      <pc:sldChg chg="modSp mod">
        <pc:chgData name="Buckmaster, Luke (DPS)" userId="fc5a5a15-f1bf-47c6-9d31-289188e2fb67" providerId="ADAL" clId="{71A1B3CA-48B7-44D2-A916-85C906F0F50A}" dt="2024-09-12T11:57:25.540" v="69" actId="12"/>
        <pc:sldMkLst>
          <pc:docMk/>
          <pc:sldMk cId="2206700731" sldId="261"/>
        </pc:sldMkLst>
        <pc:spChg chg="mod">
          <ac:chgData name="Buckmaster, Luke (DPS)" userId="fc5a5a15-f1bf-47c6-9d31-289188e2fb67" providerId="ADAL" clId="{71A1B3CA-48B7-44D2-A916-85C906F0F50A}" dt="2024-09-12T11:57:25.540" v="69" actId="12"/>
          <ac:spMkLst>
            <pc:docMk/>
            <pc:sldMk cId="2206700731" sldId="261"/>
            <ac:spMk id="4" creationId="{98749251-A86C-FBFD-C829-A1A9360903E4}"/>
          </ac:spMkLst>
        </pc:spChg>
      </pc:sldChg>
      <pc:sldChg chg="modSp mod">
        <pc:chgData name="Buckmaster, Luke (DPS)" userId="fc5a5a15-f1bf-47c6-9d31-289188e2fb67" providerId="ADAL" clId="{71A1B3CA-48B7-44D2-A916-85C906F0F50A}" dt="2024-09-12T11:56:39.016" v="68" actId="12"/>
        <pc:sldMkLst>
          <pc:docMk/>
          <pc:sldMk cId="3931308546" sldId="262"/>
        </pc:sldMkLst>
        <pc:spChg chg="mod">
          <ac:chgData name="Buckmaster, Luke (DPS)" userId="fc5a5a15-f1bf-47c6-9d31-289188e2fb67" providerId="ADAL" clId="{71A1B3CA-48B7-44D2-A916-85C906F0F50A}" dt="2024-09-12T11:56:39.016" v="68" actId="12"/>
          <ac:spMkLst>
            <pc:docMk/>
            <pc:sldMk cId="3931308546" sldId="262"/>
            <ac:spMk id="3" creationId="{FDE2B093-0382-902E-EB9C-AFE17B129C46}"/>
          </ac:spMkLst>
        </pc:spChg>
      </pc:sldChg>
      <pc:sldChg chg="addSp delSp modSp mod">
        <pc:chgData name="Buckmaster, Luke (DPS)" userId="fc5a5a15-f1bf-47c6-9d31-289188e2fb67" providerId="ADAL" clId="{71A1B3CA-48B7-44D2-A916-85C906F0F50A}" dt="2024-09-12T11:54:01.747" v="55" actId="26606"/>
        <pc:sldMkLst>
          <pc:docMk/>
          <pc:sldMk cId="2206721943" sldId="270"/>
        </pc:sldMkLst>
        <pc:spChg chg="mod">
          <ac:chgData name="Buckmaster, Luke (DPS)" userId="fc5a5a15-f1bf-47c6-9d31-289188e2fb67" providerId="ADAL" clId="{71A1B3CA-48B7-44D2-A916-85C906F0F50A}" dt="2024-09-12T11:54:01.747" v="55" actId="26606"/>
          <ac:spMkLst>
            <pc:docMk/>
            <pc:sldMk cId="2206721943" sldId="270"/>
            <ac:spMk id="2" creationId="{928F7B3B-0F09-DA7F-BF44-955E4C9823F6}"/>
          </ac:spMkLst>
        </pc:spChg>
        <pc:spChg chg="add del mod">
          <ac:chgData name="Buckmaster, Luke (DPS)" userId="fc5a5a15-f1bf-47c6-9d31-289188e2fb67" providerId="ADAL" clId="{71A1B3CA-48B7-44D2-A916-85C906F0F50A}" dt="2024-09-12T11:54:01.747" v="55" actId="26606"/>
          <ac:spMkLst>
            <pc:docMk/>
            <pc:sldMk cId="2206721943" sldId="270"/>
            <ac:spMk id="3" creationId="{4DCEFE19-7549-5F28-0D10-33F789583142}"/>
          </ac:spMkLst>
        </pc:spChg>
        <pc:spChg chg="mod">
          <ac:chgData name="Buckmaster, Luke (DPS)" userId="fc5a5a15-f1bf-47c6-9d31-289188e2fb67" providerId="ADAL" clId="{71A1B3CA-48B7-44D2-A916-85C906F0F50A}" dt="2024-09-12T11:54:01.747" v="55" actId="26606"/>
          <ac:spMkLst>
            <pc:docMk/>
            <pc:sldMk cId="2206721943" sldId="270"/>
            <ac:spMk id="4" creationId="{8140134E-9328-A640-CC24-1A16B530E41D}"/>
          </ac:spMkLst>
        </pc:spChg>
        <pc:spChg chg="mod">
          <ac:chgData name="Buckmaster, Luke (DPS)" userId="fc5a5a15-f1bf-47c6-9d31-289188e2fb67" providerId="ADAL" clId="{71A1B3CA-48B7-44D2-A916-85C906F0F50A}" dt="2024-09-12T11:54:01.747" v="55" actId="26606"/>
          <ac:spMkLst>
            <pc:docMk/>
            <pc:sldMk cId="2206721943" sldId="270"/>
            <ac:spMk id="5" creationId="{4E5FCFB6-2C85-F453-9524-136936551216}"/>
          </ac:spMkLst>
        </pc:spChg>
        <pc:graphicFrameChg chg="add del">
          <ac:chgData name="Buckmaster, Luke (DPS)" userId="fc5a5a15-f1bf-47c6-9d31-289188e2fb67" providerId="ADAL" clId="{71A1B3CA-48B7-44D2-A916-85C906F0F50A}" dt="2024-09-12T11:54:01.747" v="55" actId="26606"/>
          <ac:graphicFrameMkLst>
            <pc:docMk/>
            <pc:sldMk cId="2206721943" sldId="270"/>
            <ac:graphicFrameMk id="10" creationId="{744FE670-2D17-51D1-5B77-C1A3FD2C314F}"/>
          </ac:graphicFrameMkLst>
        </pc:graphicFrameChg>
      </pc:sldChg>
      <pc:sldChg chg="modSp mod">
        <pc:chgData name="Buckmaster, Luke (DPS)" userId="fc5a5a15-f1bf-47c6-9d31-289188e2fb67" providerId="ADAL" clId="{71A1B3CA-48B7-44D2-A916-85C906F0F50A}" dt="2024-09-12T11:54:42.686" v="56" actId="12"/>
        <pc:sldMkLst>
          <pc:docMk/>
          <pc:sldMk cId="674196119" sldId="275"/>
        </pc:sldMkLst>
        <pc:spChg chg="mod">
          <ac:chgData name="Buckmaster, Luke (DPS)" userId="fc5a5a15-f1bf-47c6-9d31-289188e2fb67" providerId="ADAL" clId="{71A1B3CA-48B7-44D2-A916-85C906F0F50A}" dt="2024-09-12T11:54:42.686" v="56" actId="12"/>
          <ac:spMkLst>
            <pc:docMk/>
            <pc:sldMk cId="674196119" sldId="275"/>
            <ac:spMk id="8" creationId="{59AADF4D-1DA4-66AC-F290-1359F34D13B9}"/>
          </ac:spMkLst>
        </pc:spChg>
      </pc:sldChg>
      <pc:sldChg chg="modSp mod">
        <pc:chgData name="Buckmaster, Luke (DPS)" userId="fc5a5a15-f1bf-47c6-9d31-289188e2fb67" providerId="ADAL" clId="{71A1B3CA-48B7-44D2-A916-85C906F0F50A}" dt="2024-09-12T11:54:59.704" v="57" actId="12"/>
        <pc:sldMkLst>
          <pc:docMk/>
          <pc:sldMk cId="1547232997" sldId="276"/>
        </pc:sldMkLst>
        <pc:spChg chg="mod">
          <ac:chgData name="Buckmaster, Luke (DPS)" userId="fc5a5a15-f1bf-47c6-9d31-289188e2fb67" providerId="ADAL" clId="{71A1B3CA-48B7-44D2-A916-85C906F0F50A}" dt="2024-09-12T11:54:59.704" v="57" actId="12"/>
          <ac:spMkLst>
            <pc:docMk/>
            <pc:sldMk cId="1547232997" sldId="276"/>
            <ac:spMk id="3" creationId="{678B1501-EC55-7EE1-90C2-4FDDFDDFF478}"/>
          </ac:spMkLst>
        </pc:spChg>
      </pc:sldChg>
      <pc:sldChg chg="addSp delSp modSp mod modClrScheme chgLayout">
        <pc:chgData name="Buckmaster, Luke (DPS)" userId="fc5a5a15-f1bf-47c6-9d31-289188e2fb67" providerId="ADAL" clId="{71A1B3CA-48B7-44D2-A916-85C906F0F50A}" dt="2024-09-12T11:56:11.682" v="65" actId="20577"/>
        <pc:sldMkLst>
          <pc:docMk/>
          <pc:sldMk cId="3358567000" sldId="280"/>
        </pc:sldMkLst>
        <pc:spChg chg="mod">
          <ac:chgData name="Buckmaster, Luke (DPS)" userId="fc5a5a15-f1bf-47c6-9d31-289188e2fb67" providerId="ADAL" clId="{71A1B3CA-48B7-44D2-A916-85C906F0F50A}" dt="2024-09-12T11:55:41.728" v="62" actId="26606"/>
          <ac:spMkLst>
            <pc:docMk/>
            <pc:sldMk cId="3358567000" sldId="280"/>
            <ac:spMk id="2" creationId="{A0814921-57DA-6884-3578-41F4E1BD9C68}"/>
          </ac:spMkLst>
        </pc:spChg>
        <pc:spChg chg="add del mod ord">
          <ac:chgData name="Buckmaster, Luke (DPS)" userId="fc5a5a15-f1bf-47c6-9d31-289188e2fb67" providerId="ADAL" clId="{71A1B3CA-48B7-44D2-A916-85C906F0F50A}" dt="2024-09-12T11:45:36.543" v="45" actId="26606"/>
          <ac:spMkLst>
            <pc:docMk/>
            <pc:sldMk cId="3358567000" sldId="280"/>
            <ac:spMk id="3" creationId="{1E5D4494-555B-E515-EF43-1EE9AF8D1EAD}"/>
          </ac:spMkLst>
        </pc:spChg>
        <pc:spChg chg="mod">
          <ac:chgData name="Buckmaster, Luke (DPS)" userId="fc5a5a15-f1bf-47c6-9d31-289188e2fb67" providerId="ADAL" clId="{71A1B3CA-48B7-44D2-A916-85C906F0F50A}" dt="2024-09-12T11:55:41.728" v="62" actId="26606"/>
          <ac:spMkLst>
            <pc:docMk/>
            <pc:sldMk cId="3358567000" sldId="280"/>
            <ac:spMk id="4" creationId="{075A0471-6762-27AD-AC52-01737145FC8D}"/>
          </ac:spMkLst>
        </pc:spChg>
        <pc:spChg chg="mod">
          <ac:chgData name="Buckmaster, Luke (DPS)" userId="fc5a5a15-f1bf-47c6-9d31-289188e2fb67" providerId="ADAL" clId="{71A1B3CA-48B7-44D2-A916-85C906F0F50A}" dt="2024-09-12T11:55:41.728" v="62" actId="26606"/>
          <ac:spMkLst>
            <pc:docMk/>
            <pc:sldMk cId="3358567000" sldId="280"/>
            <ac:spMk id="5" creationId="{436D0CFC-062B-D643-FC2A-5D5DD19DAF2B}"/>
          </ac:spMkLst>
        </pc:spChg>
        <pc:spChg chg="add del mod">
          <ac:chgData name="Buckmaster, Luke (DPS)" userId="fc5a5a15-f1bf-47c6-9d31-289188e2fb67" providerId="ADAL" clId="{71A1B3CA-48B7-44D2-A916-85C906F0F50A}" dt="2024-09-12T11:40:03.379" v="20" actId="26606"/>
          <ac:spMkLst>
            <pc:docMk/>
            <pc:sldMk cId="3358567000" sldId="280"/>
            <ac:spMk id="8" creationId="{3BE69B2C-52DA-4CF0-E86D-4F71F183F43E}"/>
          </ac:spMkLst>
        </pc:spChg>
        <pc:spChg chg="add del mod">
          <ac:chgData name="Buckmaster, Luke (DPS)" userId="fc5a5a15-f1bf-47c6-9d31-289188e2fb67" providerId="ADAL" clId="{71A1B3CA-48B7-44D2-A916-85C906F0F50A}" dt="2024-09-12T11:40:03.379" v="20" actId="26606"/>
          <ac:spMkLst>
            <pc:docMk/>
            <pc:sldMk cId="3358567000" sldId="280"/>
            <ac:spMk id="9" creationId="{173D500E-B7C7-89AA-2FB3-8FEA7A3470BB}"/>
          </ac:spMkLst>
        </pc:spChg>
        <pc:spChg chg="add del mod">
          <ac:chgData name="Buckmaster, Luke (DPS)" userId="fc5a5a15-f1bf-47c6-9d31-289188e2fb67" providerId="ADAL" clId="{71A1B3CA-48B7-44D2-A916-85C906F0F50A}" dt="2024-09-12T11:35:25.867" v="1"/>
          <ac:spMkLst>
            <pc:docMk/>
            <pc:sldMk cId="3358567000" sldId="280"/>
            <ac:spMk id="10" creationId="{792BE2CC-79C2-7F66-B0F0-2698F76E17EB}"/>
          </ac:spMkLst>
        </pc:spChg>
        <pc:spChg chg="add del mod">
          <ac:chgData name="Buckmaster, Luke (DPS)" userId="fc5a5a15-f1bf-47c6-9d31-289188e2fb67" providerId="ADAL" clId="{71A1B3CA-48B7-44D2-A916-85C906F0F50A}" dt="2024-09-12T11:36:10.494" v="7" actId="26606"/>
          <ac:spMkLst>
            <pc:docMk/>
            <pc:sldMk cId="3358567000" sldId="280"/>
            <ac:spMk id="11" creationId="{7ED0E77D-374B-736D-2C6E-8E568372F59F}"/>
          </ac:spMkLst>
        </pc:spChg>
        <pc:spChg chg="add del mod">
          <ac:chgData name="Buckmaster, Luke (DPS)" userId="fc5a5a15-f1bf-47c6-9d31-289188e2fb67" providerId="ADAL" clId="{71A1B3CA-48B7-44D2-A916-85C906F0F50A}" dt="2024-09-12T11:40:04.634" v="22" actId="26606"/>
          <ac:spMkLst>
            <pc:docMk/>
            <pc:sldMk cId="3358567000" sldId="280"/>
            <ac:spMk id="12" creationId="{4E5A4467-325A-8AE2-9AA9-61FEE169FD45}"/>
          </ac:spMkLst>
        </pc:spChg>
        <pc:spChg chg="add del mod">
          <ac:chgData name="Buckmaster, Luke (DPS)" userId="fc5a5a15-f1bf-47c6-9d31-289188e2fb67" providerId="ADAL" clId="{71A1B3CA-48B7-44D2-A916-85C906F0F50A}" dt="2024-09-12T11:36:10.494" v="7" actId="26606"/>
          <ac:spMkLst>
            <pc:docMk/>
            <pc:sldMk cId="3358567000" sldId="280"/>
            <ac:spMk id="13" creationId="{BA5FB4D4-C8A1-4FC7-3D35-34E566C0FC70}"/>
          </ac:spMkLst>
        </pc:spChg>
        <pc:spChg chg="add del mod">
          <ac:chgData name="Buckmaster, Luke (DPS)" userId="fc5a5a15-f1bf-47c6-9d31-289188e2fb67" providerId="ADAL" clId="{71A1B3CA-48B7-44D2-A916-85C906F0F50A}" dt="2024-09-12T11:40:04.634" v="22" actId="26606"/>
          <ac:spMkLst>
            <pc:docMk/>
            <pc:sldMk cId="3358567000" sldId="280"/>
            <ac:spMk id="14" creationId="{09686446-6FE6-039B-32B6-9766AAE45EAD}"/>
          </ac:spMkLst>
        </pc:spChg>
        <pc:spChg chg="add del mod">
          <ac:chgData name="Buckmaster, Luke (DPS)" userId="fc5a5a15-f1bf-47c6-9d31-289188e2fb67" providerId="ADAL" clId="{71A1B3CA-48B7-44D2-A916-85C906F0F50A}" dt="2024-09-12T11:43:54.509" v="33" actId="478"/>
          <ac:spMkLst>
            <pc:docMk/>
            <pc:sldMk cId="3358567000" sldId="280"/>
            <ac:spMk id="15" creationId="{A0853CDA-D2C3-6179-D799-07740D0440B6}"/>
          </ac:spMkLst>
        </pc:spChg>
        <pc:spChg chg="add del mod">
          <ac:chgData name="Buckmaster, Luke (DPS)" userId="fc5a5a15-f1bf-47c6-9d31-289188e2fb67" providerId="ADAL" clId="{71A1B3CA-48B7-44D2-A916-85C906F0F50A}" dt="2024-09-12T11:44:05.160" v="36"/>
          <ac:spMkLst>
            <pc:docMk/>
            <pc:sldMk cId="3358567000" sldId="280"/>
            <ac:spMk id="19" creationId="{A11B3598-309D-6F86-C0FB-F7AFA368A520}"/>
          </ac:spMkLst>
        </pc:spChg>
        <pc:spChg chg="add del mod">
          <ac:chgData name="Buckmaster, Luke (DPS)" userId="fc5a5a15-f1bf-47c6-9d31-289188e2fb67" providerId="ADAL" clId="{71A1B3CA-48B7-44D2-A916-85C906F0F50A}" dt="2024-09-12T11:45:36.543" v="45" actId="26606"/>
          <ac:spMkLst>
            <pc:docMk/>
            <pc:sldMk cId="3358567000" sldId="280"/>
            <ac:spMk id="22" creationId="{9E4E502E-F199-5D6C-0AF1-422993CEA7B6}"/>
          </ac:spMkLst>
        </pc:spChg>
        <pc:spChg chg="add del mod">
          <ac:chgData name="Buckmaster, Luke (DPS)" userId="fc5a5a15-f1bf-47c6-9d31-289188e2fb67" providerId="ADAL" clId="{71A1B3CA-48B7-44D2-A916-85C906F0F50A}" dt="2024-09-12T11:56:11.682" v="65" actId="20577"/>
          <ac:spMkLst>
            <pc:docMk/>
            <pc:sldMk cId="3358567000" sldId="280"/>
            <ac:spMk id="28" creationId="{1E5D4494-555B-E515-EF43-1EE9AF8D1EAD}"/>
          </ac:spMkLst>
        </pc:spChg>
        <pc:spChg chg="add del mod">
          <ac:chgData name="Buckmaster, Luke (DPS)" userId="fc5a5a15-f1bf-47c6-9d31-289188e2fb67" providerId="ADAL" clId="{71A1B3CA-48B7-44D2-A916-85C906F0F50A}" dt="2024-09-12T11:55:41.728" v="62" actId="26606"/>
          <ac:spMkLst>
            <pc:docMk/>
            <pc:sldMk cId="3358567000" sldId="280"/>
            <ac:spMk id="33" creationId="{DC56FD68-59C4-2F03-A8A9-232688BD1C8D}"/>
          </ac:spMkLst>
        </pc:spChg>
        <pc:graphicFrameChg chg="add del mod">
          <ac:chgData name="Buckmaster, Luke (DPS)" userId="fc5a5a15-f1bf-47c6-9d31-289188e2fb67" providerId="ADAL" clId="{71A1B3CA-48B7-44D2-A916-85C906F0F50A}" dt="2024-09-12T11:45:20.526" v="42" actId="26606"/>
          <ac:graphicFrameMkLst>
            <pc:docMk/>
            <pc:sldMk cId="3358567000" sldId="280"/>
            <ac:graphicFrameMk id="24" creationId="{B286BCE3-EFAD-4FA0-71B0-E129B6BD2C5F}"/>
          </ac:graphicFrameMkLst>
        </pc:graphicFrameChg>
        <pc:graphicFrameChg chg="add del mod">
          <ac:chgData name="Buckmaster, Luke (DPS)" userId="fc5a5a15-f1bf-47c6-9d31-289188e2fb67" providerId="ADAL" clId="{71A1B3CA-48B7-44D2-A916-85C906F0F50A}" dt="2024-09-12T11:45:36.527" v="44" actId="26606"/>
          <ac:graphicFrameMkLst>
            <pc:docMk/>
            <pc:sldMk cId="3358567000" sldId="280"/>
            <ac:graphicFrameMk id="26" creationId="{6DDBD200-E0DD-9518-C935-F2AD733A4D5E}"/>
          </ac:graphicFrameMkLst>
        </pc:graphicFrameChg>
        <pc:graphicFrameChg chg="add del">
          <ac:chgData name="Buckmaster, Luke (DPS)" userId="fc5a5a15-f1bf-47c6-9d31-289188e2fb67" providerId="ADAL" clId="{71A1B3CA-48B7-44D2-A916-85C906F0F50A}" dt="2024-09-12T11:55:27.746" v="59" actId="26606"/>
          <ac:graphicFrameMkLst>
            <pc:docMk/>
            <pc:sldMk cId="3358567000" sldId="280"/>
            <ac:graphicFrameMk id="30" creationId="{3079488B-9B61-47CB-EFFC-E547D66C3FFB}"/>
          </ac:graphicFrameMkLst>
        </pc:graphicFrameChg>
        <pc:picChg chg="add del mod">
          <ac:chgData name="Buckmaster, Luke (DPS)" userId="fc5a5a15-f1bf-47c6-9d31-289188e2fb67" providerId="ADAL" clId="{71A1B3CA-48B7-44D2-A916-85C906F0F50A}" dt="2024-09-12T11:43:58.321" v="35" actId="478"/>
          <ac:picMkLst>
            <pc:docMk/>
            <pc:sldMk cId="3358567000" sldId="280"/>
            <ac:picMk id="6" creationId="{45A8F0A2-A32A-A76B-3C5B-E0EA9CD98942}"/>
          </ac:picMkLst>
        </pc:picChg>
        <pc:picChg chg="add del mod ord">
          <ac:chgData name="Buckmaster, Luke (DPS)" userId="fc5a5a15-f1bf-47c6-9d31-289188e2fb67" providerId="ADAL" clId="{71A1B3CA-48B7-44D2-A916-85C906F0F50A}" dt="2024-09-12T11:43:53.944" v="32" actId="34307"/>
          <ac:picMkLst>
            <pc:docMk/>
            <pc:sldMk cId="3358567000" sldId="280"/>
            <ac:picMk id="16" creationId="{EF0B1259-D31E-D336-5F9B-BB9893272A1E}"/>
          </ac:picMkLst>
        </pc:picChg>
        <pc:picChg chg="add mod">
          <ac:chgData name="Buckmaster, Luke (DPS)" userId="fc5a5a15-f1bf-47c6-9d31-289188e2fb67" providerId="ADAL" clId="{71A1B3CA-48B7-44D2-A916-85C906F0F50A}" dt="2024-09-12T11:43:52.186" v="31" actId="1076"/>
          <ac:picMkLst>
            <pc:docMk/>
            <pc:sldMk cId="3358567000" sldId="280"/>
            <ac:picMk id="17" creationId="{BB004AFF-04C1-B560-01F1-429DB7F32618}"/>
          </ac:picMkLst>
        </pc:picChg>
        <pc:picChg chg="add del mod ord">
          <ac:chgData name="Buckmaster, Luke (DPS)" userId="fc5a5a15-f1bf-47c6-9d31-289188e2fb67" providerId="ADAL" clId="{71A1B3CA-48B7-44D2-A916-85C906F0F50A}" dt="2024-09-12T11:44:34.128" v="38" actId="478"/>
          <ac:picMkLst>
            <pc:docMk/>
            <pc:sldMk cId="3358567000" sldId="280"/>
            <ac:picMk id="20" creationId="{01E024D8-9E1F-EFAE-FA08-4237E595A1C5}"/>
          </ac:picMkLst>
        </pc:picChg>
      </pc:sldChg>
    </pc:docChg>
  </pc:docChgLst>
  <pc:docChgLst>
    <pc:chgData name="Buckmaster, Luke (DPS)" userId="S::luke.buckmaster@aph.gov.au::fc5a5a15-f1bf-47c6-9d31-289188e2fb67" providerId="AD" clId="Web-{E3E0ABE3-A055-4E0C-8EEE-776D87F274C7}"/>
    <pc:docChg chg="addSld delSld modSld sldOrd">
      <pc:chgData name="Buckmaster, Luke (DPS)" userId="S::luke.buckmaster@aph.gov.au::fc5a5a15-f1bf-47c6-9d31-289188e2fb67" providerId="AD" clId="Web-{E3E0ABE3-A055-4E0C-8EEE-776D87F274C7}" dt="2024-09-12T11:33:10.493" v="68" actId="20577"/>
      <pc:docMkLst>
        <pc:docMk/>
      </pc:docMkLst>
      <pc:sldChg chg="addSp delSp modSp del">
        <pc:chgData name="Buckmaster, Luke (DPS)" userId="S::luke.buckmaster@aph.gov.au::fc5a5a15-f1bf-47c6-9d31-289188e2fb67" providerId="AD" clId="Web-{E3E0ABE3-A055-4E0C-8EEE-776D87F274C7}" dt="2024-09-12T11:27:20.264" v="20"/>
        <pc:sldMkLst>
          <pc:docMk/>
          <pc:sldMk cId="1917640024" sldId="280"/>
        </pc:sldMkLst>
        <pc:spChg chg="add del mod">
          <ac:chgData name="Buckmaster, Luke (DPS)" userId="S::luke.buckmaster@aph.gov.au::fc5a5a15-f1bf-47c6-9d31-289188e2fb67" providerId="AD" clId="Web-{E3E0ABE3-A055-4E0C-8EEE-776D87F274C7}" dt="2024-09-12T11:26:01.700" v="3"/>
          <ac:spMkLst>
            <pc:docMk/>
            <pc:sldMk cId="1917640024" sldId="280"/>
            <ac:spMk id="6" creationId="{FD25063A-8065-6D0D-569D-21E4D89DE900}"/>
          </ac:spMkLst>
        </pc:spChg>
        <pc:spChg chg="add del mod">
          <ac:chgData name="Buckmaster, Luke (DPS)" userId="S::luke.buckmaster@aph.gov.au::fc5a5a15-f1bf-47c6-9d31-289188e2fb67" providerId="AD" clId="Web-{E3E0ABE3-A055-4E0C-8EEE-776D87F274C7}" dt="2024-09-12T11:26:05.903" v="7"/>
          <ac:spMkLst>
            <pc:docMk/>
            <pc:sldMk cId="1917640024" sldId="280"/>
            <ac:spMk id="7" creationId="{4E7B0BAB-FC49-15FE-05EE-079809F64DFB}"/>
          </ac:spMkLst>
        </pc:spChg>
        <pc:spChg chg="add del mod">
          <ac:chgData name="Buckmaster, Luke (DPS)" userId="S::luke.buckmaster@aph.gov.au::fc5a5a15-f1bf-47c6-9d31-289188e2fb67" providerId="AD" clId="Web-{E3E0ABE3-A055-4E0C-8EEE-776D87F274C7}" dt="2024-09-12T11:26:20.372" v="11"/>
          <ac:spMkLst>
            <pc:docMk/>
            <pc:sldMk cId="1917640024" sldId="280"/>
            <ac:spMk id="8" creationId="{F4139C80-4BB7-332E-959E-CDC53A8C20B5}"/>
          </ac:spMkLst>
        </pc:spChg>
        <pc:spChg chg="add del mod">
          <ac:chgData name="Buckmaster, Luke (DPS)" userId="S::luke.buckmaster@aph.gov.au::fc5a5a15-f1bf-47c6-9d31-289188e2fb67" providerId="AD" clId="Web-{E3E0ABE3-A055-4E0C-8EEE-776D87F274C7}" dt="2024-09-12T11:26:46.123" v="15"/>
          <ac:spMkLst>
            <pc:docMk/>
            <pc:sldMk cId="1917640024" sldId="280"/>
            <ac:spMk id="9" creationId="{03553793-7913-533D-524E-58A5791A522D}"/>
          </ac:spMkLst>
        </pc:spChg>
        <pc:spChg chg="add del mod">
          <ac:chgData name="Buckmaster, Luke (DPS)" userId="S::luke.buckmaster@aph.gov.au::fc5a5a15-f1bf-47c6-9d31-289188e2fb67" providerId="AD" clId="Web-{E3E0ABE3-A055-4E0C-8EEE-776D87F274C7}" dt="2024-09-12T11:26:50.295" v="19"/>
          <ac:spMkLst>
            <pc:docMk/>
            <pc:sldMk cId="1917640024" sldId="280"/>
            <ac:spMk id="10" creationId="{969B5BE9-7F69-37FD-3629-BB7DE59F8486}"/>
          </ac:spMkLst>
        </pc:spChg>
      </pc:sldChg>
      <pc:sldChg chg="modSp new ord">
        <pc:chgData name="Buckmaster, Luke (DPS)" userId="S::luke.buckmaster@aph.gov.au::fc5a5a15-f1bf-47c6-9d31-289188e2fb67" providerId="AD" clId="Web-{E3E0ABE3-A055-4E0C-8EEE-776D87F274C7}" dt="2024-09-12T11:33:10.493" v="68" actId="20577"/>
        <pc:sldMkLst>
          <pc:docMk/>
          <pc:sldMk cId="3358567000" sldId="280"/>
        </pc:sldMkLst>
        <pc:spChg chg="mod">
          <ac:chgData name="Buckmaster, Luke (DPS)" userId="S::luke.buckmaster@aph.gov.au::fc5a5a15-f1bf-47c6-9d31-289188e2fb67" providerId="AD" clId="Web-{E3E0ABE3-A055-4E0C-8EEE-776D87F274C7}" dt="2024-09-12T11:27:56.890" v="28" actId="20577"/>
          <ac:spMkLst>
            <pc:docMk/>
            <pc:sldMk cId="3358567000" sldId="280"/>
            <ac:spMk id="2" creationId="{A0814921-57DA-6884-3578-41F4E1BD9C68}"/>
          </ac:spMkLst>
        </pc:spChg>
        <pc:spChg chg="mod">
          <ac:chgData name="Buckmaster, Luke (DPS)" userId="S::luke.buckmaster@aph.gov.au::fc5a5a15-f1bf-47c6-9d31-289188e2fb67" providerId="AD" clId="Web-{E3E0ABE3-A055-4E0C-8EEE-776D87F274C7}" dt="2024-09-12T11:33:10.493" v="68" actId="20577"/>
          <ac:spMkLst>
            <pc:docMk/>
            <pc:sldMk cId="3358567000" sldId="280"/>
            <ac:spMk id="3" creationId="{1E5D4494-555B-E515-EF43-1EE9AF8D1EAD}"/>
          </ac:spMkLst>
        </pc:spChg>
      </pc:sldChg>
    </pc:docChg>
  </pc:docChgLst>
  <pc:docChgLst>
    <pc:chgData name="Thomas, Matthew (DPS)" userId="9aaeb4d8-2ce8-40cb-b5b4-009291906cb8" providerId="ADAL" clId="{ED7794CB-F2F9-411E-838F-AF7B54AB9BC0}"/>
    <pc:docChg chg="undo custSel addSld delSld modSld">
      <pc:chgData name="Thomas, Matthew (DPS)" userId="9aaeb4d8-2ce8-40cb-b5b4-009291906cb8" providerId="ADAL" clId="{ED7794CB-F2F9-411E-838F-AF7B54AB9BC0}" dt="2024-09-12T06:53:25.198" v="6529" actId="26606"/>
      <pc:docMkLst>
        <pc:docMk/>
      </pc:docMkLst>
      <pc:sldChg chg="del">
        <pc:chgData name="Thomas, Matthew (DPS)" userId="9aaeb4d8-2ce8-40cb-b5b4-009291906cb8" providerId="ADAL" clId="{ED7794CB-F2F9-411E-838F-AF7B54AB9BC0}" dt="2024-09-09T23:28:49.579" v="581" actId="2696"/>
        <pc:sldMkLst>
          <pc:docMk/>
          <pc:sldMk cId="2066650566" sldId="257"/>
        </pc:sldMkLst>
      </pc:sldChg>
      <pc:sldChg chg="addSp delSp modSp del mod chgLayout">
        <pc:chgData name="Thomas, Matthew (DPS)" userId="9aaeb4d8-2ce8-40cb-b5b4-009291906cb8" providerId="ADAL" clId="{ED7794CB-F2F9-411E-838F-AF7B54AB9BC0}" dt="2024-09-09T23:18:47.272" v="283" actId="2696"/>
        <pc:sldMkLst>
          <pc:docMk/>
          <pc:sldMk cId="3189971063" sldId="258"/>
        </pc:sldMkLst>
        <pc:spChg chg="mod ord">
          <ac:chgData name="Thomas, Matthew (DPS)" userId="9aaeb4d8-2ce8-40cb-b5b4-009291906cb8" providerId="ADAL" clId="{ED7794CB-F2F9-411E-838F-AF7B54AB9BC0}" dt="2024-09-09T23:16:37.249" v="256" actId="6264"/>
          <ac:spMkLst>
            <pc:docMk/>
            <pc:sldMk cId="3189971063" sldId="258"/>
            <ac:spMk id="2" creationId="{56A0BA4F-5975-72B9-D152-8BDDC5FF9396}"/>
          </ac:spMkLst>
        </pc:spChg>
        <pc:spChg chg="mod ord">
          <ac:chgData name="Thomas, Matthew (DPS)" userId="9aaeb4d8-2ce8-40cb-b5b4-009291906cb8" providerId="ADAL" clId="{ED7794CB-F2F9-411E-838F-AF7B54AB9BC0}" dt="2024-09-09T23:16:37.249" v="256" actId="6264"/>
          <ac:spMkLst>
            <pc:docMk/>
            <pc:sldMk cId="3189971063" sldId="258"/>
            <ac:spMk id="3" creationId="{AC894431-33AC-FC5A-7541-B1CFE038E7D4}"/>
          </ac:spMkLst>
        </pc:spChg>
        <pc:spChg chg="add del mod">
          <ac:chgData name="Thomas, Matthew (DPS)" userId="9aaeb4d8-2ce8-40cb-b5b4-009291906cb8" providerId="ADAL" clId="{ED7794CB-F2F9-411E-838F-AF7B54AB9BC0}" dt="2024-09-09T23:16:37.249" v="256" actId="6264"/>
          <ac:spMkLst>
            <pc:docMk/>
            <pc:sldMk cId="3189971063" sldId="258"/>
            <ac:spMk id="4" creationId="{AB38D142-BE19-9063-C8BF-703537CB217F}"/>
          </ac:spMkLst>
        </pc:spChg>
        <pc:spChg chg="add del mod">
          <ac:chgData name="Thomas, Matthew (DPS)" userId="9aaeb4d8-2ce8-40cb-b5b4-009291906cb8" providerId="ADAL" clId="{ED7794CB-F2F9-411E-838F-AF7B54AB9BC0}" dt="2024-09-09T23:16:37.249" v="256" actId="6264"/>
          <ac:spMkLst>
            <pc:docMk/>
            <pc:sldMk cId="3189971063" sldId="258"/>
            <ac:spMk id="5" creationId="{CD833A70-3A5A-C461-311B-63F938D5A6B6}"/>
          </ac:spMkLst>
        </pc:spChg>
        <pc:spChg chg="mod ord">
          <ac:chgData name="Thomas, Matthew (DPS)" userId="9aaeb4d8-2ce8-40cb-b5b4-009291906cb8" providerId="ADAL" clId="{ED7794CB-F2F9-411E-838F-AF7B54AB9BC0}" dt="2024-09-09T23:16:37.249" v="256" actId="6264"/>
          <ac:spMkLst>
            <pc:docMk/>
            <pc:sldMk cId="3189971063" sldId="258"/>
            <ac:spMk id="6" creationId="{3D5149CD-ACE6-6E3F-BC08-4914BE399B17}"/>
          </ac:spMkLst>
        </pc:spChg>
        <pc:spChg chg="mod ord">
          <ac:chgData name="Thomas, Matthew (DPS)" userId="9aaeb4d8-2ce8-40cb-b5b4-009291906cb8" providerId="ADAL" clId="{ED7794CB-F2F9-411E-838F-AF7B54AB9BC0}" dt="2024-09-09T23:16:37.249" v="256" actId="6264"/>
          <ac:spMkLst>
            <pc:docMk/>
            <pc:sldMk cId="3189971063" sldId="258"/>
            <ac:spMk id="7" creationId="{DF2A9D47-8AC8-CE08-FB47-89FEF9816E5D}"/>
          </ac:spMkLst>
        </pc:spChg>
        <pc:spChg chg="add del mod">
          <ac:chgData name="Thomas, Matthew (DPS)" userId="9aaeb4d8-2ce8-40cb-b5b4-009291906cb8" providerId="ADAL" clId="{ED7794CB-F2F9-411E-838F-AF7B54AB9BC0}" dt="2024-09-09T23:16:37.249" v="256" actId="6264"/>
          <ac:spMkLst>
            <pc:docMk/>
            <pc:sldMk cId="3189971063" sldId="258"/>
            <ac:spMk id="8" creationId="{25BFA3DF-035F-48BB-A6EA-B9A5DE49659B}"/>
          </ac:spMkLst>
        </pc:spChg>
        <pc:spChg chg="add del mod">
          <ac:chgData name="Thomas, Matthew (DPS)" userId="9aaeb4d8-2ce8-40cb-b5b4-009291906cb8" providerId="ADAL" clId="{ED7794CB-F2F9-411E-838F-AF7B54AB9BC0}" dt="2024-09-09T23:16:37.249" v="256" actId="6264"/>
          <ac:spMkLst>
            <pc:docMk/>
            <pc:sldMk cId="3189971063" sldId="258"/>
            <ac:spMk id="9" creationId="{5D5A954F-339B-048A-E47F-4E42FDBBF63D}"/>
          </ac:spMkLst>
        </pc:spChg>
      </pc:sldChg>
      <pc:sldChg chg="delSp modSp mod modClrScheme chgLayout">
        <pc:chgData name="Thomas, Matthew (DPS)" userId="9aaeb4d8-2ce8-40cb-b5b4-009291906cb8" providerId="ADAL" clId="{ED7794CB-F2F9-411E-838F-AF7B54AB9BC0}" dt="2024-09-10T07:17:45.597" v="6513" actId="20577"/>
        <pc:sldMkLst>
          <pc:docMk/>
          <pc:sldMk cId="2206700731" sldId="261"/>
        </pc:sldMkLst>
        <pc:spChg chg="mod ord">
          <ac:chgData name="Thomas, Matthew (DPS)" userId="9aaeb4d8-2ce8-40cb-b5b4-009291906cb8" providerId="ADAL" clId="{ED7794CB-F2F9-411E-838F-AF7B54AB9BC0}" dt="2024-09-10T07:01:29.104" v="6031" actId="700"/>
          <ac:spMkLst>
            <pc:docMk/>
            <pc:sldMk cId="2206700731" sldId="261"/>
            <ac:spMk id="2" creationId="{C2628344-0687-E0F5-CC61-B63A401410B2}"/>
          </ac:spMkLst>
        </pc:spChg>
        <pc:spChg chg="del mod ord">
          <ac:chgData name="Thomas, Matthew (DPS)" userId="9aaeb4d8-2ce8-40cb-b5b4-009291906cb8" providerId="ADAL" clId="{ED7794CB-F2F9-411E-838F-AF7B54AB9BC0}" dt="2024-09-10T07:01:29.104" v="6031" actId="700"/>
          <ac:spMkLst>
            <pc:docMk/>
            <pc:sldMk cId="2206700731" sldId="261"/>
            <ac:spMk id="3" creationId="{1038A4B4-D125-85E1-EEA7-412DABFAEF99}"/>
          </ac:spMkLst>
        </pc:spChg>
        <pc:spChg chg="mod ord">
          <ac:chgData name="Thomas, Matthew (DPS)" userId="9aaeb4d8-2ce8-40cb-b5b4-009291906cb8" providerId="ADAL" clId="{ED7794CB-F2F9-411E-838F-AF7B54AB9BC0}" dt="2024-09-10T07:17:45.597" v="6513" actId="20577"/>
          <ac:spMkLst>
            <pc:docMk/>
            <pc:sldMk cId="2206700731" sldId="261"/>
            <ac:spMk id="4" creationId="{98749251-A86C-FBFD-C829-A1A9360903E4}"/>
          </ac:spMkLst>
        </pc:spChg>
        <pc:spChg chg="mod ord">
          <ac:chgData name="Thomas, Matthew (DPS)" userId="9aaeb4d8-2ce8-40cb-b5b4-009291906cb8" providerId="ADAL" clId="{ED7794CB-F2F9-411E-838F-AF7B54AB9BC0}" dt="2024-09-10T07:01:29.104" v="6031" actId="700"/>
          <ac:spMkLst>
            <pc:docMk/>
            <pc:sldMk cId="2206700731" sldId="261"/>
            <ac:spMk id="5" creationId="{3FEE3282-1482-242A-EBAE-26129277DBB1}"/>
          </ac:spMkLst>
        </pc:spChg>
        <pc:spChg chg="mod ord">
          <ac:chgData name="Thomas, Matthew (DPS)" userId="9aaeb4d8-2ce8-40cb-b5b4-009291906cb8" providerId="ADAL" clId="{ED7794CB-F2F9-411E-838F-AF7B54AB9BC0}" dt="2024-09-10T07:01:29.104" v="6031" actId="700"/>
          <ac:spMkLst>
            <pc:docMk/>
            <pc:sldMk cId="2206700731" sldId="261"/>
            <ac:spMk id="6" creationId="{7693E293-9BD4-E478-BFDF-6C13DDAB6E80}"/>
          </ac:spMkLst>
        </pc:spChg>
      </pc:sldChg>
      <pc:sldChg chg="modSp mod modClrScheme chgLayout">
        <pc:chgData name="Thomas, Matthew (DPS)" userId="9aaeb4d8-2ce8-40cb-b5b4-009291906cb8" providerId="ADAL" clId="{ED7794CB-F2F9-411E-838F-AF7B54AB9BC0}" dt="2024-09-10T06:59:31.402" v="5979" actId="20577"/>
        <pc:sldMkLst>
          <pc:docMk/>
          <pc:sldMk cId="3931308546" sldId="262"/>
        </pc:sldMkLst>
        <pc:spChg chg="mod ord">
          <ac:chgData name="Thomas, Matthew (DPS)" userId="9aaeb4d8-2ce8-40cb-b5b4-009291906cb8" providerId="ADAL" clId="{ED7794CB-F2F9-411E-838F-AF7B54AB9BC0}" dt="2024-09-10T06:25:29.627" v="5175" actId="6549"/>
          <ac:spMkLst>
            <pc:docMk/>
            <pc:sldMk cId="3931308546" sldId="262"/>
            <ac:spMk id="2" creationId="{D15A8F1E-9275-2934-514D-CAD014747F47}"/>
          </ac:spMkLst>
        </pc:spChg>
        <pc:spChg chg="mod ord">
          <ac:chgData name="Thomas, Matthew (DPS)" userId="9aaeb4d8-2ce8-40cb-b5b4-009291906cb8" providerId="ADAL" clId="{ED7794CB-F2F9-411E-838F-AF7B54AB9BC0}" dt="2024-09-10T06:59:31.402" v="5979" actId="20577"/>
          <ac:spMkLst>
            <pc:docMk/>
            <pc:sldMk cId="3931308546" sldId="262"/>
            <ac:spMk id="3" creationId="{FDE2B093-0382-902E-EB9C-AFE17B129C46}"/>
          </ac:spMkLst>
        </pc:spChg>
        <pc:spChg chg="mod ord">
          <ac:chgData name="Thomas, Matthew (DPS)" userId="9aaeb4d8-2ce8-40cb-b5b4-009291906cb8" providerId="ADAL" clId="{ED7794CB-F2F9-411E-838F-AF7B54AB9BC0}" dt="2024-09-10T06:25:00.619" v="5122" actId="700"/>
          <ac:spMkLst>
            <pc:docMk/>
            <pc:sldMk cId="3931308546" sldId="262"/>
            <ac:spMk id="4" creationId="{1D4183C3-B100-7351-19F3-860815F98E82}"/>
          </ac:spMkLst>
        </pc:spChg>
        <pc:spChg chg="mod ord">
          <ac:chgData name="Thomas, Matthew (DPS)" userId="9aaeb4d8-2ce8-40cb-b5b4-009291906cb8" providerId="ADAL" clId="{ED7794CB-F2F9-411E-838F-AF7B54AB9BC0}" dt="2024-09-10T06:25:00.619" v="5122" actId="700"/>
          <ac:spMkLst>
            <pc:docMk/>
            <pc:sldMk cId="3931308546" sldId="262"/>
            <ac:spMk id="5" creationId="{FF536E2A-E96B-1C84-EBB9-0E6B5908BF2F}"/>
          </ac:spMkLst>
        </pc:spChg>
      </pc:sldChg>
      <pc:sldChg chg="modSp del mod modClrScheme chgLayout">
        <pc:chgData name="Thomas, Matthew (DPS)" userId="9aaeb4d8-2ce8-40cb-b5b4-009291906cb8" providerId="ADAL" clId="{ED7794CB-F2F9-411E-838F-AF7B54AB9BC0}" dt="2024-09-10T02:08:45.779" v="2381" actId="2696"/>
        <pc:sldMkLst>
          <pc:docMk/>
          <pc:sldMk cId="2842196642" sldId="263"/>
        </pc:sldMkLst>
        <pc:spChg chg="mod ord">
          <ac:chgData name="Thomas, Matthew (DPS)" userId="9aaeb4d8-2ce8-40cb-b5b4-009291906cb8" providerId="ADAL" clId="{ED7794CB-F2F9-411E-838F-AF7B54AB9BC0}" dt="2024-09-10T02:08:21.310" v="2380" actId="700"/>
          <ac:spMkLst>
            <pc:docMk/>
            <pc:sldMk cId="2842196642" sldId="263"/>
            <ac:spMk id="2" creationId="{046BF937-576F-24D2-AD0B-75BBA0A8056B}"/>
          </ac:spMkLst>
        </pc:spChg>
        <pc:spChg chg="mod ord">
          <ac:chgData name="Thomas, Matthew (DPS)" userId="9aaeb4d8-2ce8-40cb-b5b4-009291906cb8" providerId="ADAL" clId="{ED7794CB-F2F9-411E-838F-AF7B54AB9BC0}" dt="2024-09-10T02:08:21.310" v="2380" actId="700"/>
          <ac:spMkLst>
            <pc:docMk/>
            <pc:sldMk cId="2842196642" sldId="263"/>
            <ac:spMk id="3" creationId="{448C7309-47C7-86F8-2086-B3A13BD4A442}"/>
          </ac:spMkLst>
        </pc:spChg>
        <pc:spChg chg="mod ord">
          <ac:chgData name="Thomas, Matthew (DPS)" userId="9aaeb4d8-2ce8-40cb-b5b4-009291906cb8" providerId="ADAL" clId="{ED7794CB-F2F9-411E-838F-AF7B54AB9BC0}" dt="2024-09-10T02:08:21.310" v="2380" actId="700"/>
          <ac:spMkLst>
            <pc:docMk/>
            <pc:sldMk cId="2842196642" sldId="263"/>
            <ac:spMk id="7" creationId="{82F4D131-B555-D848-233C-078CDE061962}"/>
          </ac:spMkLst>
        </pc:spChg>
        <pc:spChg chg="mod ord">
          <ac:chgData name="Thomas, Matthew (DPS)" userId="9aaeb4d8-2ce8-40cb-b5b4-009291906cb8" providerId="ADAL" clId="{ED7794CB-F2F9-411E-838F-AF7B54AB9BC0}" dt="2024-09-10T02:08:21.310" v="2380" actId="700"/>
          <ac:spMkLst>
            <pc:docMk/>
            <pc:sldMk cId="2842196642" sldId="263"/>
            <ac:spMk id="8" creationId="{14E55294-1D56-8835-F57D-A588F8FCC5EB}"/>
          </ac:spMkLst>
        </pc:spChg>
        <pc:graphicFrameChg chg="mod ord">
          <ac:chgData name="Thomas, Matthew (DPS)" userId="9aaeb4d8-2ce8-40cb-b5b4-009291906cb8" providerId="ADAL" clId="{ED7794CB-F2F9-411E-838F-AF7B54AB9BC0}" dt="2024-09-10T02:08:21.310" v="2380" actId="700"/>
          <ac:graphicFrameMkLst>
            <pc:docMk/>
            <pc:sldMk cId="2842196642" sldId="263"/>
            <ac:graphicFrameMk id="15" creationId="{A82D6622-B98E-78AD-2003-45E1806B107A}"/>
          </ac:graphicFrameMkLst>
        </pc:graphicFrameChg>
      </pc:sldChg>
      <pc:sldChg chg="modSp del mod modClrScheme chgLayout">
        <pc:chgData name="Thomas, Matthew (DPS)" userId="9aaeb4d8-2ce8-40cb-b5b4-009291906cb8" providerId="ADAL" clId="{ED7794CB-F2F9-411E-838F-AF7B54AB9BC0}" dt="2024-09-10T04:47:42.266" v="4343" actId="2696"/>
        <pc:sldMkLst>
          <pc:docMk/>
          <pc:sldMk cId="796858769" sldId="264"/>
        </pc:sldMkLst>
        <pc:spChg chg="mod ord">
          <ac:chgData name="Thomas, Matthew (DPS)" userId="9aaeb4d8-2ce8-40cb-b5b4-009291906cb8" providerId="ADAL" clId="{ED7794CB-F2F9-411E-838F-AF7B54AB9BC0}" dt="2024-09-10T04:47:24.651" v="4341" actId="700"/>
          <ac:spMkLst>
            <pc:docMk/>
            <pc:sldMk cId="796858769" sldId="264"/>
            <ac:spMk id="2" creationId="{0201F6B4-B339-8FD3-82BC-8E9474DF2889}"/>
          </ac:spMkLst>
        </pc:spChg>
        <pc:spChg chg="mod ord">
          <ac:chgData name="Thomas, Matthew (DPS)" userId="9aaeb4d8-2ce8-40cb-b5b4-009291906cb8" providerId="ADAL" clId="{ED7794CB-F2F9-411E-838F-AF7B54AB9BC0}" dt="2024-09-10T04:47:24.651" v="4341" actId="700"/>
          <ac:spMkLst>
            <pc:docMk/>
            <pc:sldMk cId="796858769" sldId="264"/>
            <ac:spMk id="4" creationId="{D44A5C4A-97FA-5488-DAC8-6E501224DE62}"/>
          </ac:spMkLst>
        </pc:spChg>
        <pc:spChg chg="mod ord">
          <ac:chgData name="Thomas, Matthew (DPS)" userId="9aaeb4d8-2ce8-40cb-b5b4-009291906cb8" providerId="ADAL" clId="{ED7794CB-F2F9-411E-838F-AF7B54AB9BC0}" dt="2024-09-10T04:47:24.651" v="4341" actId="700"/>
          <ac:spMkLst>
            <pc:docMk/>
            <pc:sldMk cId="796858769" sldId="264"/>
            <ac:spMk id="5" creationId="{38651304-B9DA-8AD9-3DFD-AEB1DAEA15B7}"/>
          </ac:spMkLst>
        </pc:spChg>
        <pc:graphicFrameChg chg="mod ord modGraphic">
          <ac:chgData name="Thomas, Matthew (DPS)" userId="9aaeb4d8-2ce8-40cb-b5b4-009291906cb8" providerId="ADAL" clId="{ED7794CB-F2F9-411E-838F-AF7B54AB9BC0}" dt="2024-09-10T04:47:24.651" v="4341" actId="700"/>
          <ac:graphicFrameMkLst>
            <pc:docMk/>
            <pc:sldMk cId="796858769" sldId="264"/>
            <ac:graphicFrameMk id="9" creationId="{EB54A86F-AC2D-7FE8-3210-E5D1CD2E78AF}"/>
          </ac:graphicFrameMkLst>
        </pc:graphicFrameChg>
      </pc:sldChg>
      <pc:sldChg chg="del">
        <pc:chgData name="Thomas, Matthew (DPS)" userId="9aaeb4d8-2ce8-40cb-b5b4-009291906cb8" providerId="ADAL" clId="{ED7794CB-F2F9-411E-838F-AF7B54AB9BC0}" dt="2024-09-10T04:19:41.076" v="3899" actId="2696"/>
        <pc:sldMkLst>
          <pc:docMk/>
          <pc:sldMk cId="150550986" sldId="265"/>
        </pc:sldMkLst>
      </pc:sldChg>
      <pc:sldChg chg="modSp del mod">
        <pc:chgData name="Thomas, Matthew (DPS)" userId="9aaeb4d8-2ce8-40cb-b5b4-009291906cb8" providerId="ADAL" clId="{ED7794CB-F2F9-411E-838F-AF7B54AB9BC0}" dt="2024-09-09T23:09:30.816" v="134" actId="2696"/>
        <pc:sldMkLst>
          <pc:docMk/>
          <pc:sldMk cId="508594633" sldId="266"/>
        </pc:sldMkLst>
        <pc:spChg chg="mod">
          <ac:chgData name="Thomas, Matthew (DPS)" userId="9aaeb4d8-2ce8-40cb-b5b4-009291906cb8" providerId="ADAL" clId="{ED7794CB-F2F9-411E-838F-AF7B54AB9BC0}" dt="2024-09-09T02:53:28.339" v="130" actId="20577"/>
          <ac:spMkLst>
            <pc:docMk/>
            <pc:sldMk cId="508594633" sldId="266"/>
            <ac:spMk id="2" creationId="{F96DF056-56EB-DD35-8241-2D54C716591F}"/>
          </ac:spMkLst>
        </pc:spChg>
        <pc:spChg chg="mod">
          <ac:chgData name="Thomas, Matthew (DPS)" userId="9aaeb4d8-2ce8-40cb-b5b4-009291906cb8" providerId="ADAL" clId="{ED7794CB-F2F9-411E-838F-AF7B54AB9BC0}" dt="2024-09-09T02:53:47.314" v="133" actId="6549"/>
          <ac:spMkLst>
            <pc:docMk/>
            <pc:sldMk cId="508594633" sldId="266"/>
            <ac:spMk id="6" creationId="{56F6EB6D-E72C-81F7-9E3C-D598156A8AA5}"/>
          </ac:spMkLst>
        </pc:spChg>
      </pc:sldChg>
      <pc:sldChg chg="del">
        <pc:chgData name="Thomas, Matthew (DPS)" userId="9aaeb4d8-2ce8-40cb-b5b4-009291906cb8" providerId="ADAL" clId="{ED7794CB-F2F9-411E-838F-AF7B54AB9BC0}" dt="2024-09-10T07:18:00.462" v="6514" actId="2696"/>
        <pc:sldMkLst>
          <pc:docMk/>
          <pc:sldMk cId="3580297030" sldId="267"/>
        </pc:sldMkLst>
      </pc:sldChg>
      <pc:sldChg chg="del">
        <pc:chgData name="Thomas, Matthew (DPS)" userId="9aaeb4d8-2ce8-40cb-b5b4-009291906cb8" providerId="ADAL" clId="{ED7794CB-F2F9-411E-838F-AF7B54AB9BC0}" dt="2024-09-10T07:18:06.935" v="6515" actId="2696"/>
        <pc:sldMkLst>
          <pc:docMk/>
          <pc:sldMk cId="1353020040" sldId="268"/>
        </pc:sldMkLst>
      </pc:sldChg>
      <pc:sldChg chg="new del">
        <pc:chgData name="Thomas, Matthew (DPS)" userId="9aaeb4d8-2ce8-40cb-b5b4-009291906cb8" providerId="ADAL" clId="{ED7794CB-F2F9-411E-838F-AF7B54AB9BC0}" dt="2024-09-09T23:16:32.479" v="255" actId="2696"/>
        <pc:sldMkLst>
          <pc:docMk/>
          <pc:sldMk cId="454462423" sldId="270"/>
        </pc:sldMkLst>
      </pc:sldChg>
      <pc:sldChg chg="addSp delSp modSp new mod">
        <pc:chgData name="Thomas, Matthew (DPS)" userId="9aaeb4d8-2ce8-40cb-b5b4-009291906cb8" providerId="ADAL" clId="{ED7794CB-F2F9-411E-838F-AF7B54AB9BC0}" dt="2024-09-12T06:49:00.310" v="6524" actId="13926"/>
        <pc:sldMkLst>
          <pc:docMk/>
          <pc:sldMk cId="2206721943" sldId="270"/>
        </pc:sldMkLst>
        <pc:spChg chg="mod">
          <ac:chgData name="Thomas, Matthew (DPS)" userId="9aaeb4d8-2ce8-40cb-b5b4-009291906cb8" providerId="ADAL" clId="{ED7794CB-F2F9-411E-838F-AF7B54AB9BC0}" dt="2024-09-12T06:48:15.413" v="6522" actId="26606"/>
          <ac:spMkLst>
            <pc:docMk/>
            <pc:sldMk cId="2206721943" sldId="270"/>
            <ac:spMk id="2" creationId="{928F7B3B-0F09-DA7F-BF44-955E4C9823F6}"/>
          </ac:spMkLst>
        </pc:spChg>
        <pc:spChg chg="add del mod">
          <ac:chgData name="Thomas, Matthew (DPS)" userId="9aaeb4d8-2ce8-40cb-b5b4-009291906cb8" providerId="ADAL" clId="{ED7794CB-F2F9-411E-838F-AF7B54AB9BC0}" dt="2024-09-12T06:49:00.310" v="6524" actId="13926"/>
          <ac:spMkLst>
            <pc:docMk/>
            <pc:sldMk cId="2206721943" sldId="270"/>
            <ac:spMk id="3" creationId="{4DCEFE19-7549-5F28-0D10-33F789583142}"/>
          </ac:spMkLst>
        </pc:spChg>
        <pc:spChg chg="mod">
          <ac:chgData name="Thomas, Matthew (DPS)" userId="9aaeb4d8-2ce8-40cb-b5b4-009291906cb8" providerId="ADAL" clId="{ED7794CB-F2F9-411E-838F-AF7B54AB9BC0}" dt="2024-09-12T06:48:15.413" v="6522" actId="26606"/>
          <ac:spMkLst>
            <pc:docMk/>
            <pc:sldMk cId="2206721943" sldId="270"/>
            <ac:spMk id="4" creationId="{8140134E-9328-A640-CC24-1A16B530E41D}"/>
          </ac:spMkLst>
        </pc:spChg>
        <pc:spChg chg="mod">
          <ac:chgData name="Thomas, Matthew (DPS)" userId="9aaeb4d8-2ce8-40cb-b5b4-009291906cb8" providerId="ADAL" clId="{ED7794CB-F2F9-411E-838F-AF7B54AB9BC0}" dt="2024-09-12T06:48:15.413" v="6522" actId="26606"/>
          <ac:spMkLst>
            <pc:docMk/>
            <pc:sldMk cId="2206721943" sldId="270"/>
            <ac:spMk id="5" creationId="{4E5FCFB6-2C85-F453-9524-136936551216}"/>
          </ac:spMkLst>
        </pc:spChg>
        <pc:graphicFrameChg chg="add del">
          <ac:chgData name="Thomas, Matthew (DPS)" userId="9aaeb4d8-2ce8-40cb-b5b4-009291906cb8" providerId="ADAL" clId="{ED7794CB-F2F9-411E-838F-AF7B54AB9BC0}" dt="2024-09-12T06:48:15.413" v="6522" actId="26606"/>
          <ac:graphicFrameMkLst>
            <pc:docMk/>
            <pc:sldMk cId="2206721943" sldId="270"/>
            <ac:graphicFrameMk id="9" creationId="{D9C093A2-7E1F-3242-2E08-6DA4390CEF91}"/>
          </ac:graphicFrameMkLst>
        </pc:graphicFrameChg>
      </pc:sldChg>
      <pc:sldChg chg="new del">
        <pc:chgData name="Thomas, Matthew (DPS)" userId="9aaeb4d8-2ce8-40cb-b5b4-009291906cb8" providerId="ADAL" clId="{ED7794CB-F2F9-411E-838F-AF7B54AB9BC0}" dt="2024-09-09T23:29:26.196" v="583" actId="2696"/>
        <pc:sldMkLst>
          <pc:docMk/>
          <pc:sldMk cId="4180320151" sldId="271"/>
        </pc:sldMkLst>
      </pc:sldChg>
      <pc:sldChg chg="modSp new del mod">
        <pc:chgData name="Thomas, Matthew (DPS)" userId="9aaeb4d8-2ce8-40cb-b5b4-009291906cb8" providerId="ADAL" clId="{ED7794CB-F2F9-411E-838F-AF7B54AB9BC0}" dt="2024-09-09T23:43:48.053" v="860" actId="2696"/>
        <pc:sldMkLst>
          <pc:docMk/>
          <pc:sldMk cId="4204365833" sldId="272"/>
        </pc:sldMkLst>
        <pc:spChg chg="mod">
          <ac:chgData name="Thomas, Matthew (DPS)" userId="9aaeb4d8-2ce8-40cb-b5b4-009291906cb8" providerId="ADAL" clId="{ED7794CB-F2F9-411E-838F-AF7B54AB9BC0}" dt="2024-09-09T23:43:42.102" v="859" actId="6549"/>
          <ac:spMkLst>
            <pc:docMk/>
            <pc:sldMk cId="4204365833" sldId="272"/>
            <ac:spMk id="2" creationId="{84EE7122-B921-5EAB-1128-E397842471AD}"/>
          </ac:spMkLst>
        </pc:spChg>
      </pc:sldChg>
      <pc:sldChg chg="addSp delSp modSp new mod">
        <pc:chgData name="Thomas, Matthew (DPS)" userId="9aaeb4d8-2ce8-40cb-b5b4-009291906cb8" providerId="ADAL" clId="{ED7794CB-F2F9-411E-838F-AF7B54AB9BC0}" dt="2024-09-12T06:53:25.198" v="6529" actId="26606"/>
        <pc:sldMkLst>
          <pc:docMk/>
          <pc:sldMk cId="3389859472" sldId="273"/>
        </pc:sldMkLst>
        <pc:spChg chg="mod">
          <ac:chgData name="Thomas, Matthew (DPS)" userId="9aaeb4d8-2ce8-40cb-b5b4-009291906cb8" providerId="ADAL" clId="{ED7794CB-F2F9-411E-838F-AF7B54AB9BC0}" dt="2024-09-12T06:48:38.151" v="6523" actId="26606"/>
          <ac:spMkLst>
            <pc:docMk/>
            <pc:sldMk cId="3389859472" sldId="273"/>
            <ac:spMk id="2" creationId="{F113F369-F479-B2DE-6D64-9A04124BD276}"/>
          </ac:spMkLst>
        </pc:spChg>
        <pc:spChg chg="del mod">
          <ac:chgData name="Thomas, Matthew (DPS)" userId="9aaeb4d8-2ce8-40cb-b5b4-009291906cb8" providerId="ADAL" clId="{ED7794CB-F2F9-411E-838F-AF7B54AB9BC0}" dt="2024-09-12T06:48:38.151" v="6523" actId="26606"/>
          <ac:spMkLst>
            <pc:docMk/>
            <pc:sldMk cId="3389859472" sldId="273"/>
            <ac:spMk id="3" creationId="{2BF74E9B-D5F8-007F-10CA-66477D03079E}"/>
          </ac:spMkLst>
        </pc:spChg>
        <pc:spChg chg="mod">
          <ac:chgData name="Thomas, Matthew (DPS)" userId="9aaeb4d8-2ce8-40cb-b5b4-009291906cb8" providerId="ADAL" clId="{ED7794CB-F2F9-411E-838F-AF7B54AB9BC0}" dt="2024-09-12T06:48:38.151" v="6523" actId="26606"/>
          <ac:spMkLst>
            <pc:docMk/>
            <pc:sldMk cId="3389859472" sldId="273"/>
            <ac:spMk id="4" creationId="{DAA2BD1E-915F-32B5-2606-0895C43A7456}"/>
          </ac:spMkLst>
        </pc:spChg>
        <pc:spChg chg="mod">
          <ac:chgData name="Thomas, Matthew (DPS)" userId="9aaeb4d8-2ce8-40cb-b5b4-009291906cb8" providerId="ADAL" clId="{ED7794CB-F2F9-411E-838F-AF7B54AB9BC0}" dt="2024-09-12T06:48:38.151" v="6523" actId="26606"/>
          <ac:spMkLst>
            <pc:docMk/>
            <pc:sldMk cId="3389859472" sldId="273"/>
            <ac:spMk id="5" creationId="{467AB4A0-3E11-3202-C437-CC9607A54E7D}"/>
          </ac:spMkLst>
        </pc:spChg>
        <pc:graphicFrameChg chg="add mod modGraphic">
          <ac:chgData name="Thomas, Matthew (DPS)" userId="9aaeb4d8-2ce8-40cb-b5b4-009291906cb8" providerId="ADAL" clId="{ED7794CB-F2F9-411E-838F-AF7B54AB9BC0}" dt="2024-09-12T06:53:25.198" v="6529" actId="26606"/>
          <ac:graphicFrameMkLst>
            <pc:docMk/>
            <pc:sldMk cId="3389859472" sldId="273"/>
            <ac:graphicFrameMk id="11" creationId="{44656C0F-AB07-6CE7-1835-35953DDB19DF}"/>
          </ac:graphicFrameMkLst>
        </pc:graphicFrameChg>
      </pc:sldChg>
      <pc:sldChg chg="addSp delSp modSp new mod modClrScheme chgLayout">
        <pc:chgData name="Thomas, Matthew (DPS)" userId="9aaeb4d8-2ce8-40cb-b5b4-009291906cb8" providerId="ADAL" clId="{ED7794CB-F2F9-411E-838F-AF7B54AB9BC0}" dt="2024-09-12T06:50:34.379" v="6527" actId="12"/>
        <pc:sldMkLst>
          <pc:docMk/>
          <pc:sldMk cId="2014416974" sldId="274"/>
        </pc:sldMkLst>
        <pc:spChg chg="del mod ord">
          <ac:chgData name="Thomas, Matthew (DPS)" userId="9aaeb4d8-2ce8-40cb-b5b4-009291906cb8" providerId="ADAL" clId="{ED7794CB-F2F9-411E-838F-AF7B54AB9BC0}" dt="2024-09-10T02:08:54.459" v="2382" actId="700"/>
          <ac:spMkLst>
            <pc:docMk/>
            <pc:sldMk cId="2014416974" sldId="274"/>
            <ac:spMk id="2" creationId="{0879818A-E223-D6D7-A0A9-59CA1D54789A}"/>
          </ac:spMkLst>
        </pc:spChg>
        <pc:spChg chg="del mod ord">
          <ac:chgData name="Thomas, Matthew (DPS)" userId="9aaeb4d8-2ce8-40cb-b5b4-009291906cb8" providerId="ADAL" clId="{ED7794CB-F2F9-411E-838F-AF7B54AB9BC0}" dt="2024-09-10T02:08:54.459" v="2382" actId="700"/>
          <ac:spMkLst>
            <pc:docMk/>
            <pc:sldMk cId="2014416974" sldId="274"/>
            <ac:spMk id="3" creationId="{CEB93E09-DD91-87CE-A85D-D3D12195BC22}"/>
          </ac:spMkLst>
        </pc:spChg>
        <pc:spChg chg="del">
          <ac:chgData name="Thomas, Matthew (DPS)" userId="9aaeb4d8-2ce8-40cb-b5b4-009291906cb8" providerId="ADAL" clId="{ED7794CB-F2F9-411E-838F-AF7B54AB9BC0}" dt="2024-09-10T02:08:54.459" v="2382" actId="700"/>
          <ac:spMkLst>
            <pc:docMk/>
            <pc:sldMk cId="2014416974" sldId="274"/>
            <ac:spMk id="4" creationId="{D3C7A6E3-CA0A-8BC8-BDCE-5D00162A5FBC}"/>
          </ac:spMkLst>
        </pc:spChg>
        <pc:spChg chg="mod ord">
          <ac:chgData name="Thomas, Matthew (DPS)" userId="9aaeb4d8-2ce8-40cb-b5b4-009291906cb8" providerId="ADAL" clId="{ED7794CB-F2F9-411E-838F-AF7B54AB9BC0}" dt="2024-09-10T02:08:54.459" v="2382" actId="700"/>
          <ac:spMkLst>
            <pc:docMk/>
            <pc:sldMk cId="2014416974" sldId="274"/>
            <ac:spMk id="5" creationId="{DFFDEAC9-9B4F-83E3-19F9-E3F8E75511FF}"/>
          </ac:spMkLst>
        </pc:spChg>
        <pc:spChg chg="mod ord">
          <ac:chgData name="Thomas, Matthew (DPS)" userId="9aaeb4d8-2ce8-40cb-b5b4-009291906cb8" providerId="ADAL" clId="{ED7794CB-F2F9-411E-838F-AF7B54AB9BC0}" dt="2024-09-10T02:08:54.459" v="2382" actId="700"/>
          <ac:spMkLst>
            <pc:docMk/>
            <pc:sldMk cId="2014416974" sldId="274"/>
            <ac:spMk id="6" creationId="{9C32C106-02CD-7B30-3C13-2F38A0A53E46}"/>
          </ac:spMkLst>
        </pc:spChg>
        <pc:spChg chg="add mod ord">
          <ac:chgData name="Thomas, Matthew (DPS)" userId="9aaeb4d8-2ce8-40cb-b5b4-009291906cb8" providerId="ADAL" clId="{ED7794CB-F2F9-411E-838F-AF7B54AB9BC0}" dt="2024-09-10T02:17:16.112" v="2432" actId="20577"/>
          <ac:spMkLst>
            <pc:docMk/>
            <pc:sldMk cId="2014416974" sldId="274"/>
            <ac:spMk id="7" creationId="{4EB09585-65EC-04BF-4F03-83FFB6AAD898}"/>
          </ac:spMkLst>
        </pc:spChg>
        <pc:spChg chg="add mod ord">
          <ac:chgData name="Thomas, Matthew (DPS)" userId="9aaeb4d8-2ce8-40cb-b5b4-009291906cb8" providerId="ADAL" clId="{ED7794CB-F2F9-411E-838F-AF7B54AB9BC0}" dt="2024-09-12T06:50:34.379" v="6527" actId="12"/>
          <ac:spMkLst>
            <pc:docMk/>
            <pc:sldMk cId="2014416974" sldId="274"/>
            <ac:spMk id="8" creationId="{D1B62C49-250A-3D78-1C71-391CEB25B1B8}"/>
          </ac:spMkLst>
        </pc:spChg>
      </pc:sldChg>
      <pc:sldChg chg="addSp delSp modSp new mod modClrScheme chgLayout">
        <pc:chgData name="Thomas, Matthew (DPS)" userId="9aaeb4d8-2ce8-40cb-b5b4-009291906cb8" providerId="ADAL" clId="{ED7794CB-F2F9-411E-838F-AF7B54AB9BC0}" dt="2024-09-10T04:47:07.649" v="4340" actId="20577"/>
        <pc:sldMkLst>
          <pc:docMk/>
          <pc:sldMk cId="674196119" sldId="275"/>
        </pc:sldMkLst>
        <pc:spChg chg="del mod ord">
          <ac:chgData name="Thomas, Matthew (DPS)" userId="9aaeb4d8-2ce8-40cb-b5b4-009291906cb8" providerId="ADAL" clId="{ED7794CB-F2F9-411E-838F-AF7B54AB9BC0}" dt="2024-09-10T04:19:52.411" v="3900" actId="700"/>
          <ac:spMkLst>
            <pc:docMk/>
            <pc:sldMk cId="674196119" sldId="275"/>
            <ac:spMk id="2" creationId="{7CF24E75-BFC2-5552-E41C-FE9E32144A92}"/>
          </ac:spMkLst>
        </pc:spChg>
        <pc:spChg chg="del mod ord">
          <ac:chgData name="Thomas, Matthew (DPS)" userId="9aaeb4d8-2ce8-40cb-b5b4-009291906cb8" providerId="ADAL" clId="{ED7794CB-F2F9-411E-838F-AF7B54AB9BC0}" dt="2024-09-10T04:19:52.411" v="3900" actId="700"/>
          <ac:spMkLst>
            <pc:docMk/>
            <pc:sldMk cId="674196119" sldId="275"/>
            <ac:spMk id="3" creationId="{696F41E8-BC68-D74C-1A57-1AD471CF9EB5}"/>
          </ac:spMkLst>
        </pc:spChg>
        <pc:spChg chg="del">
          <ac:chgData name="Thomas, Matthew (DPS)" userId="9aaeb4d8-2ce8-40cb-b5b4-009291906cb8" providerId="ADAL" clId="{ED7794CB-F2F9-411E-838F-AF7B54AB9BC0}" dt="2024-09-10T04:19:52.411" v="3900" actId="700"/>
          <ac:spMkLst>
            <pc:docMk/>
            <pc:sldMk cId="674196119" sldId="275"/>
            <ac:spMk id="4" creationId="{5534CE2F-0762-C208-3071-3D97E0284943}"/>
          </ac:spMkLst>
        </pc:spChg>
        <pc:spChg chg="mod ord">
          <ac:chgData name="Thomas, Matthew (DPS)" userId="9aaeb4d8-2ce8-40cb-b5b4-009291906cb8" providerId="ADAL" clId="{ED7794CB-F2F9-411E-838F-AF7B54AB9BC0}" dt="2024-09-10T04:29:48.962" v="4034" actId="26606"/>
          <ac:spMkLst>
            <pc:docMk/>
            <pc:sldMk cId="674196119" sldId="275"/>
            <ac:spMk id="5" creationId="{608ACBBE-4A28-5B22-359A-105006B6BDCB}"/>
          </ac:spMkLst>
        </pc:spChg>
        <pc:spChg chg="mod ord">
          <ac:chgData name="Thomas, Matthew (DPS)" userId="9aaeb4d8-2ce8-40cb-b5b4-009291906cb8" providerId="ADAL" clId="{ED7794CB-F2F9-411E-838F-AF7B54AB9BC0}" dt="2024-09-10T04:29:48.962" v="4034" actId="26606"/>
          <ac:spMkLst>
            <pc:docMk/>
            <pc:sldMk cId="674196119" sldId="275"/>
            <ac:spMk id="6" creationId="{181F91B9-F66D-5B5C-1ED2-C87218F94EA9}"/>
          </ac:spMkLst>
        </pc:spChg>
        <pc:spChg chg="add mod ord">
          <ac:chgData name="Thomas, Matthew (DPS)" userId="9aaeb4d8-2ce8-40cb-b5b4-009291906cb8" providerId="ADAL" clId="{ED7794CB-F2F9-411E-838F-AF7B54AB9BC0}" dt="2024-09-10T04:29:48.962" v="4034" actId="26606"/>
          <ac:spMkLst>
            <pc:docMk/>
            <pc:sldMk cId="674196119" sldId="275"/>
            <ac:spMk id="7" creationId="{A9775DCF-9A25-917B-6504-70AD64694A6A}"/>
          </ac:spMkLst>
        </pc:spChg>
        <pc:spChg chg="add mod ord">
          <ac:chgData name="Thomas, Matthew (DPS)" userId="9aaeb4d8-2ce8-40cb-b5b4-009291906cb8" providerId="ADAL" clId="{ED7794CB-F2F9-411E-838F-AF7B54AB9BC0}" dt="2024-09-10T04:47:07.649" v="4340" actId="20577"/>
          <ac:spMkLst>
            <pc:docMk/>
            <pc:sldMk cId="674196119" sldId="275"/>
            <ac:spMk id="8" creationId="{59AADF4D-1DA4-66AC-F290-1359F34D13B9}"/>
          </ac:spMkLst>
        </pc:spChg>
        <pc:picChg chg="add del mod ord">
          <ac:chgData name="Thomas, Matthew (DPS)" userId="9aaeb4d8-2ce8-40cb-b5b4-009291906cb8" providerId="ADAL" clId="{ED7794CB-F2F9-411E-838F-AF7B54AB9BC0}" dt="2024-09-10T04:27:55.619" v="4029" actId="478"/>
          <ac:picMkLst>
            <pc:docMk/>
            <pc:sldMk cId="674196119" sldId="275"/>
            <ac:picMk id="9" creationId="{4DC105EE-05D7-FA10-11FA-B4367FDD19E7}"/>
          </ac:picMkLst>
        </pc:picChg>
        <pc:picChg chg="add mod ord">
          <ac:chgData name="Thomas, Matthew (DPS)" userId="9aaeb4d8-2ce8-40cb-b5b4-009291906cb8" providerId="ADAL" clId="{ED7794CB-F2F9-411E-838F-AF7B54AB9BC0}" dt="2024-09-10T04:29:48.962" v="4034" actId="26606"/>
          <ac:picMkLst>
            <pc:docMk/>
            <pc:sldMk cId="674196119" sldId="275"/>
            <ac:picMk id="10" creationId="{D2D9C4B0-6D1F-BA26-3130-8F2EA3C11E08}"/>
          </ac:picMkLst>
        </pc:picChg>
      </pc:sldChg>
      <pc:sldChg chg="modSp new mod">
        <pc:chgData name="Thomas, Matthew (DPS)" userId="9aaeb4d8-2ce8-40cb-b5b4-009291906cb8" providerId="ADAL" clId="{ED7794CB-F2F9-411E-838F-AF7B54AB9BC0}" dt="2024-09-10T06:24:45.363" v="5121" actId="20577"/>
        <pc:sldMkLst>
          <pc:docMk/>
          <pc:sldMk cId="1547232997" sldId="276"/>
        </pc:sldMkLst>
        <pc:spChg chg="mod">
          <ac:chgData name="Thomas, Matthew (DPS)" userId="9aaeb4d8-2ce8-40cb-b5b4-009291906cb8" providerId="ADAL" clId="{ED7794CB-F2F9-411E-838F-AF7B54AB9BC0}" dt="2024-09-10T04:47:51.142" v="4357" actId="20577"/>
          <ac:spMkLst>
            <pc:docMk/>
            <pc:sldMk cId="1547232997" sldId="276"/>
            <ac:spMk id="2" creationId="{C606D187-4E44-BFBE-06BD-BC91ACDDD82D}"/>
          </ac:spMkLst>
        </pc:spChg>
        <pc:spChg chg="mod">
          <ac:chgData name="Thomas, Matthew (DPS)" userId="9aaeb4d8-2ce8-40cb-b5b4-009291906cb8" providerId="ADAL" clId="{ED7794CB-F2F9-411E-838F-AF7B54AB9BC0}" dt="2024-09-10T06:24:45.363" v="5121" actId="20577"/>
          <ac:spMkLst>
            <pc:docMk/>
            <pc:sldMk cId="1547232997" sldId="276"/>
            <ac:spMk id="3" creationId="{678B1501-EC55-7EE1-90C2-4FDDFDDFF478}"/>
          </ac:spMkLst>
        </pc:spChg>
      </pc:sldChg>
    </pc:docChg>
  </pc:docChgLst>
  <pc:docChgLst>
    <pc:chgData name="Lauren Zamalis" userId="S::lauren.zamalis@parliament.govt.nz::15176a6d-ad4f-4172-8b24-0e484659524f" providerId="AD" clId="Web-{7FF75119-61DD-5331-939D-40007C914F87}"/>
    <pc:docChg chg="modSld">
      <pc:chgData name="Lauren Zamalis" userId="S::lauren.zamalis@parliament.govt.nz::15176a6d-ad4f-4172-8b24-0e484659524f" providerId="AD" clId="Web-{7FF75119-61DD-5331-939D-40007C914F87}" dt="2024-10-02T05:51:25.234" v="0" actId="20577"/>
      <pc:docMkLst>
        <pc:docMk/>
      </pc:docMkLst>
      <pc:sldChg chg="modSp">
        <pc:chgData name="Lauren Zamalis" userId="S::lauren.zamalis@parliament.govt.nz::15176a6d-ad4f-4172-8b24-0e484659524f" providerId="AD" clId="Web-{7FF75119-61DD-5331-939D-40007C914F87}" dt="2024-10-02T05:51:25.234" v="0" actId="20577"/>
        <pc:sldMkLst>
          <pc:docMk/>
          <pc:sldMk cId="3066774293" sldId="264"/>
        </pc:sldMkLst>
        <pc:spChg chg="mod">
          <ac:chgData name="Lauren Zamalis" userId="S::lauren.zamalis@parliament.govt.nz::15176a6d-ad4f-4172-8b24-0e484659524f" providerId="AD" clId="Web-{7FF75119-61DD-5331-939D-40007C914F87}" dt="2024-10-02T05:51:25.234" v="0" actId="20577"/>
          <ac:spMkLst>
            <pc:docMk/>
            <pc:sldMk cId="3066774293" sldId="264"/>
            <ac:spMk id="5" creationId="{487781B6-BF3C-AD0A-A6DD-4421CE4A414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473665-22C4-47D1-A8E7-1F334D8DD9EF}">
      <dgm:prSet/>
      <dgm:spPr/>
      <dgm:t>
        <a:bodyPr/>
        <a:lstStyle/>
        <a:p>
          <a:r>
            <a:rPr lang="en-AU"/>
            <a:t>Parliamentarians increasingly required to respond to complex matters in areas where they have limited or no technical understanding </a:t>
          </a:r>
          <a:r>
            <a:rPr lang="en-US"/>
            <a:t>(policy areas characterised by wicked problems)</a:t>
          </a:r>
        </a:p>
      </dgm:t>
    </dgm:pt>
    <dgm:pt modelId="{FA869E52-B922-4163-9723-0BE6D50D2B1E}" type="parTrans" cxnId="{351DD069-FCF7-40AF-8831-267B742832E4}">
      <dgm:prSet/>
      <dgm:spPr/>
      <dgm:t>
        <a:bodyPr/>
        <a:lstStyle/>
        <a:p>
          <a:endParaRPr lang="en-US"/>
        </a:p>
      </dgm:t>
    </dgm:pt>
    <dgm:pt modelId="{28E6F9FE-67E3-440B-B788-1C88247EA393}" type="sibTrans" cxnId="{351DD069-FCF7-40AF-8831-267B742832E4}">
      <dgm:prSet/>
      <dgm:spPr/>
      <dgm:t>
        <a:bodyPr/>
        <a:lstStyle/>
        <a:p>
          <a:endParaRPr lang="en-US"/>
        </a:p>
      </dgm:t>
    </dgm:pt>
    <dgm:pt modelId="{5585E17A-FF08-4D95-AC61-E912E0CEF56C}">
      <dgm:prSet/>
      <dgm:spPr/>
      <dgm:t>
        <a:bodyPr/>
        <a:lstStyle/>
        <a:p>
          <a:r>
            <a:rPr lang="en-AU"/>
            <a:t>Growing number of studies in the field of expert advice and policy advisory systems for governments</a:t>
          </a:r>
          <a:endParaRPr lang="en-US"/>
        </a:p>
      </dgm:t>
    </dgm:pt>
    <dgm:pt modelId="{49F293F1-A6DD-4C4F-83C1-A44E137AB4F6}" type="parTrans" cxnId="{BA0A41C3-5CCD-4FD0-8E6A-FE455442306D}">
      <dgm:prSet/>
      <dgm:spPr/>
      <dgm:t>
        <a:bodyPr/>
        <a:lstStyle/>
        <a:p>
          <a:endParaRPr lang="en-US"/>
        </a:p>
      </dgm:t>
    </dgm:pt>
    <dgm:pt modelId="{10352E9D-09C2-4230-9D67-886018B74C6B}" type="sibTrans" cxnId="{BA0A41C3-5CCD-4FD0-8E6A-FE455442306D}">
      <dgm:prSet/>
      <dgm:spPr/>
      <dgm:t>
        <a:bodyPr/>
        <a:lstStyle/>
        <a:p>
          <a:endParaRPr lang="en-US"/>
        </a:p>
      </dgm:t>
    </dgm:pt>
    <dgm:pt modelId="{C851D327-7550-4665-90CE-717B1BCBC580}">
      <dgm:prSet/>
      <dgm:spPr/>
      <dgm:t>
        <a:bodyPr/>
        <a:lstStyle/>
        <a:p>
          <a:r>
            <a:rPr lang="en-US"/>
            <a:t>Much less </a:t>
          </a:r>
          <a:r>
            <a:rPr lang="en-AU"/>
            <a:t>consideration of the challenges of complex policy matters and the role of expert advice for parliaments</a:t>
          </a:r>
          <a:endParaRPr lang="en-US"/>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endParaRPr lang="en-US"/>
        </a:p>
      </dgm:t>
    </dgm:pt>
    <dgm:pt modelId="{4B1B6756-F8CD-4230-B249-642F238BFA5D}">
      <dgm:prSet/>
      <dgm:spPr/>
      <dgm:t>
        <a:bodyPr/>
        <a:lstStyle/>
        <a:p>
          <a:r>
            <a:rPr lang="en-US"/>
            <a:t>Legislation, scrutiny of government, representation: without assistance of public service expertise</a:t>
          </a:r>
        </a:p>
      </dgm:t>
    </dgm:pt>
    <dgm:pt modelId="{D22BAF50-1C39-40D4-B139-E1DAAAD80215}" type="parTrans" cxnId="{84799B58-7F7D-4321-B50A-4B4D2D914AF8}">
      <dgm:prSet/>
      <dgm:spPr/>
      <dgm:t>
        <a:bodyPr/>
        <a:lstStyle/>
        <a:p>
          <a:endParaRPr lang="en-US"/>
        </a:p>
      </dgm:t>
    </dgm:pt>
    <dgm:pt modelId="{F4F06DEE-AC24-4C8A-911C-820F729F6385}" type="sibTrans" cxnId="{84799B58-7F7D-4321-B50A-4B4D2D914AF8}">
      <dgm:prSet/>
      <dgm:spPr/>
      <dgm:t>
        <a:bodyPr/>
        <a:lstStyle/>
        <a:p>
          <a:endParaRPr lang="en-US"/>
        </a:p>
      </dgm:t>
    </dgm:pt>
    <dgm:pt modelId="{B2244394-D249-4D76-9083-B8540877F5EB}">
      <dgm:prSet/>
      <dgm:spPr/>
      <dgm:t>
        <a:bodyPr/>
        <a:lstStyle/>
        <a:p>
          <a:r>
            <a:rPr lang="en-US"/>
            <a:t>Increasing reliance on experts to identify issues, develop solutions and evaluate effectiveness of measures</a:t>
          </a:r>
        </a:p>
      </dgm:t>
    </dgm:pt>
    <dgm:pt modelId="{A27DD6B8-EA31-4C1E-BB05-09A92C7A80E3}" type="parTrans" cxnId="{E9EFD6CA-ABEA-40BF-A159-DEF8E0FBD60B}">
      <dgm:prSet/>
      <dgm:spPr/>
      <dgm:t>
        <a:bodyPr/>
        <a:lstStyle/>
        <a:p>
          <a:endParaRPr lang="en-US"/>
        </a:p>
      </dgm:t>
    </dgm:pt>
    <dgm:pt modelId="{F149992C-C944-4D3D-B33A-70112F349461}" type="sibTrans" cxnId="{E9EFD6CA-ABEA-40BF-A159-DEF8E0FBD60B}">
      <dgm:prSet/>
      <dgm:spPr/>
      <dgm:t>
        <a:bodyPr/>
        <a:lstStyle/>
        <a:p>
          <a:endParaRPr lang="en-US"/>
        </a:p>
      </dgm:t>
    </dgm:pt>
    <dgm:pt modelId="{4C349A17-73E4-4670-A1B2-9F0EB9F9C7D2}" type="pres">
      <dgm:prSet presAssocID="{5BA8E0D6-0CFC-4EF0-BEA0-BE5A76702A43}" presName="root" presStyleCnt="0">
        <dgm:presLayoutVars>
          <dgm:dir/>
          <dgm:resizeHandles val="exact"/>
        </dgm:presLayoutVars>
      </dgm:prSet>
      <dgm:spPr/>
    </dgm:pt>
    <dgm:pt modelId="{C33A0F00-9A00-4B8A-921F-DE6B634C08BD}" type="pres">
      <dgm:prSet presAssocID="{7F473665-22C4-47D1-A8E7-1F334D8DD9EF}" presName="compNode" presStyleCnt="0"/>
      <dgm:spPr/>
    </dgm:pt>
    <dgm:pt modelId="{B7DA879B-E4AC-44A1-8CDC-4A84BCC174CB}" type="pres">
      <dgm:prSet presAssocID="{7F473665-22C4-47D1-A8E7-1F334D8DD9EF}" presName="bgRect" presStyleLbl="bgShp" presStyleIdx="0" presStyleCnt="5"/>
      <dgm:spPr/>
    </dgm:pt>
    <dgm:pt modelId="{C72B0991-0A59-451A-AA50-E9432B47E994}" type="pres">
      <dgm:prSet presAssocID="{7F473665-22C4-47D1-A8E7-1F334D8DD9E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ze with solid fill"/>
        </a:ext>
      </dgm:extLst>
    </dgm:pt>
    <dgm:pt modelId="{BA85B8F6-7066-4558-BC99-7919DE2D9339}" type="pres">
      <dgm:prSet presAssocID="{7F473665-22C4-47D1-A8E7-1F334D8DD9EF}" presName="spaceRect" presStyleCnt="0"/>
      <dgm:spPr/>
    </dgm:pt>
    <dgm:pt modelId="{EDA1497E-FA5A-4261-BD21-107A59C31C6C}" type="pres">
      <dgm:prSet presAssocID="{7F473665-22C4-47D1-A8E7-1F334D8DD9EF}" presName="parTx" presStyleLbl="revTx" presStyleIdx="0" presStyleCnt="5">
        <dgm:presLayoutVars>
          <dgm:chMax val="0"/>
          <dgm:chPref val="0"/>
        </dgm:presLayoutVars>
      </dgm:prSet>
      <dgm:spPr/>
    </dgm:pt>
    <dgm:pt modelId="{4EC1639A-A9EB-4BFB-A3D0-23FBBEC8B9FE}" type="pres">
      <dgm:prSet presAssocID="{28E6F9FE-67E3-440B-B788-1C88247EA393}" presName="sibTrans" presStyleCnt="0"/>
      <dgm:spPr/>
    </dgm:pt>
    <dgm:pt modelId="{F2EAFDB2-CA46-4E05-9674-BF7E5AF93032}" type="pres">
      <dgm:prSet presAssocID="{5585E17A-FF08-4D95-AC61-E912E0CEF56C}" presName="compNode" presStyleCnt="0"/>
      <dgm:spPr/>
    </dgm:pt>
    <dgm:pt modelId="{E562F386-5714-4584-B321-C017FB9ED003}" type="pres">
      <dgm:prSet presAssocID="{5585E17A-FF08-4D95-AC61-E912E0CEF56C}" presName="bgRect" presStyleLbl="bgShp" presStyleIdx="1" presStyleCnt="5"/>
      <dgm:spPr/>
    </dgm:pt>
    <dgm:pt modelId="{76ADD07D-64DC-4C3D-A684-F0372D7AF3CA}" type="pres">
      <dgm:prSet presAssocID="{5585E17A-FF08-4D95-AC61-E912E0CEF5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6B12D26-8FCB-4429-9247-76D5E37B81CC}" type="pres">
      <dgm:prSet presAssocID="{5585E17A-FF08-4D95-AC61-E912E0CEF56C}" presName="spaceRect" presStyleCnt="0"/>
      <dgm:spPr/>
    </dgm:pt>
    <dgm:pt modelId="{B0405B7D-7EEA-4333-B575-481BCA29A2C4}" type="pres">
      <dgm:prSet presAssocID="{5585E17A-FF08-4D95-AC61-E912E0CEF56C}" presName="parTx" presStyleLbl="revTx" presStyleIdx="1" presStyleCnt="5">
        <dgm:presLayoutVars>
          <dgm:chMax val="0"/>
          <dgm:chPref val="0"/>
        </dgm:presLayoutVars>
      </dgm:prSet>
      <dgm:spPr/>
    </dgm:pt>
    <dgm:pt modelId="{4219284B-D9EC-41E7-B7C2-E6AC1276C571}" type="pres">
      <dgm:prSet presAssocID="{10352E9D-09C2-4230-9D67-886018B74C6B}"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2" presStyleCnt="5"/>
      <dgm:spPr/>
    </dgm:pt>
    <dgm:pt modelId="{89DE28A8-6CD6-4B0A-B02E-AEBB671F37F6}" type="pres">
      <dgm:prSet presAssocID="{C851D327-7550-4665-90CE-717B1BCBC580}"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2" presStyleCnt="5">
        <dgm:presLayoutVars>
          <dgm:chMax val="0"/>
          <dgm:chPref val="0"/>
        </dgm:presLayoutVars>
      </dgm:prSet>
      <dgm:spPr/>
    </dgm:pt>
    <dgm:pt modelId="{6E9A3FFD-7CB4-4D56-B5A8-A2D07E6EC310}" type="pres">
      <dgm:prSet presAssocID="{59ED9FEF-98CB-442F-8B70-4E6F383E31F6}" presName="sibTrans" presStyleCnt="0"/>
      <dgm:spPr/>
    </dgm:pt>
    <dgm:pt modelId="{DC8D9A37-2077-44BE-92DF-74A33D3D591C}" type="pres">
      <dgm:prSet presAssocID="{4B1B6756-F8CD-4230-B249-642F238BFA5D}" presName="compNode" presStyleCnt="0"/>
      <dgm:spPr/>
    </dgm:pt>
    <dgm:pt modelId="{44F69018-00E3-48A8-A420-21A657456594}" type="pres">
      <dgm:prSet presAssocID="{4B1B6756-F8CD-4230-B249-642F238BFA5D}" presName="bgRect" presStyleLbl="bgShp" presStyleIdx="3" presStyleCnt="5"/>
      <dgm:spPr/>
    </dgm:pt>
    <dgm:pt modelId="{AF688947-ABFC-465B-AAC2-DE8FFDCA27C7}" type="pres">
      <dgm:prSet presAssocID="{4B1B6756-F8CD-4230-B249-642F238BFA5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CC7DFDD9-091E-44EC-A0E8-CC7F250C87AB}" type="pres">
      <dgm:prSet presAssocID="{4B1B6756-F8CD-4230-B249-642F238BFA5D}" presName="spaceRect" presStyleCnt="0"/>
      <dgm:spPr/>
    </dgm:pt>
    <dgm:pt modelId="{E7E02BB7-8E86-46B7-861F-81CFBDAC7299}" type="pres">
      <dgm:prSet presAssocID="{4B1B6756-F8CD-4230-B249-642F238BFA5D}" presName="parTx" presStyleLbl="revTx" presStyleIdx="3" presStyleCnt="5">
        <dgm:presLayoutVars>
          <dgm:chMax val="0"/>
          <dgm:chPref val="0"/>
        </dgm:presLayoutVars>
      </dgm:prSet>
      <dgm:spPr/>
    </dgm:pt>
    <dgm:pt modelId="{22701BEA-B236-4462-98EC-7FDF78370F80}" type="pres">
      <dgm:prSet presAssocID="{F4F06DEE-AC24-4C8A-911C-820F729F6385}" presName="sibTrans" presStyleCnt="0"/>
      <dgm:spPr/>
    </dgm:pt>
    <dgm:pt modelId="{46593712-99A0-437D-A57B-0EAE7E2383A4}" type="pres">
      <dgm:prSet presAssocID="{B2244394-D249-4D76-9083-B8540877F5EB}" presName="compNode" presStyleCnt="0"/>
      <dgm:spPr/>
    </dgm:pt>
    <dgm:pt modelId="{3A57CE86-EBC4-4F97-ACDD-D4D6FC19A4F9}" type="pres">
      <dgm:prSet presAssocID="{B2244394-D249-4D76-9083-B8540877F5EB}" presName="bgRect" presStyleLbl="bgShp" presStyleIdx="4" presStyleCnt="5"/>
      <dgm:spPr/>
    </dgm:pt>
    <dgm:pt modelId="{5B61CCDB-2EC9-40FA-B371-0064713059F2}" type="pres">
      <dgm:prSet presAssocID="{B2244394-D249-4D76-9083-B8540877F5E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siness Growth"/>
        </a:ext>
      </dgm:extLst>
    </dgm:pt>
    <dgm:pt modelId="{62F68443-BA67-4670-95E8-F28E9280CDF3}" type="pres">
      <dgm:prSet presAssocID="{B2244394-D249-4D76-9083-B8540877F5EB}" presName="spaceRect" presStyleCnt="0"/>
      <dgm:spPr/>
    </dgm:pt>
    <dgm:pt modelId="{2725891A-DF77-4B3B-B8F6-A3249E4C4CD0}" type="pres">
      <dgm:prSet presAssocID="{B2244394-D249-4D76-9083-B8540877F5EB}" presName="parTx" presStyleLbl="revTx" presStyleIdx="4" presStyleCnt="5">
        <dgm:presLayoutVars>
          <dgm:chMax val="0"/>
          <dgm:chPref val="0"/>
        </dgm:presLayoutVars>
      </dgm:prSet>
      <dgm:spPr/>
    </dgm:pt>
  </dgm:ptLst>
  <dgm:cxnLst>
    <dgm:cxn modelId="{C9275118-87EA-4729-8F01-F0D78ABBDB18}" type="presOf" srcId="{4B1B6756-F8CD-4230-B249-642F238BFA5D}" destId="{E7E02BB7-8E86-46B7-861F-81CFBDAC7299}" srcOrd="0" destOrd="0" presId="urn:microsoft.com/office/officeart/2018/2/layout/IconVerticalSolidList"/>
    <dgm:cxn modelId="{DC96E231-2690-4F0D-BB78-14D443EC493A}" type="presOf" srcId="{5BA8E0D6-0CFC-4EF0-BEA0-BE5A76702A43}" destId="{4C349A17-73E4-4670-A1B2-9F0EB9F9C7D2}" srcOrd="0" destOrd="0" presId="urn:microsoft.com/office/officeart/2018/2/layout/IconVerticalSolidList"/>
    <dgm:cxn modelId="{351DD069-FCF7-40AF-8831-267B742832E4}" srcId="{5BA8E0D6-0CFC-4EF0-BEA0-BE5A76702A43}" destId="{7F473665-22C4-47D1-A8E7-1F334D8DD9EF}" srcOrd="0" destOrd="0" parTransId="{FA869E52-B922-4163-9723-0BE6D50D2B1E}" sibTransId="{28E6F9FE-67E3-440B-B788-1C88247EA393}"/>
    <dgm:cxn modelId="{84799B58-7F7D-4321-B50A-4B4D2D914AF8}" srcId="{5BA8E0D6-0CFC-4EF0-BEA0-BE5A76702A43}" destId="{4B1B6756-F8CD-4230-B249-642F238BFA5D}" srcOrd="3" destOrd="0" parTransId="{D22BAF50-1C39-40D4-B139-E1DAAAD80215}" sibTransId="{F4F06DEE-AC24-4C8A-911C-820F729F6385}"/>
    <dgm:cxn modelId="{AF148B8F-3D8F-40D6-8C84-A36A41EF3720}" type="presOf" srcId="{B2244394-D249-4D76-9083-B8540877F5EB}" destId="{2725891A-DF77-4B3B-B8F6-A3249E4C4CD0}" srcOrd="0" destOrd="0" presId="urn:microsoft.com/office/officeart/2018/2/layout/IconVerticalSolidList"/>
    <dgm:cxn modelId="{21ED79A5-D10D-49F5-A002-5FF7F7751A03}" type="presOf" srcId="{5585E17A-FF08-4D95-AC61-E912E0CEF56C}" destId="{B0405B7D-7EEA-4333-B575-481BCA29A2C4}" srcOrd="0" destOrd="0" presId="urn:microsoft.com/office/officeart/2018/2/layout/IconVerticalSolidList"/>
    <dgm:cxn modelId="{BA0A41C3-5CCD-4FD0-8E6A-FE455442306D}" srcId="{5BA8E0D6-0CFC-4EF0-BEA0-BE5A76702A43}" destId="{5585E17A-FF08-4D95-AC61-E912E0CEF56C}" srcOrd="1" destOrd="0" parTransId="{49F293F1-A6DD-4C4F-83C1-A44E137AB4F6}" sibTransId="{10352E9D-09C2-4230-9D67-886018B74C6B}"/>
    <dgm:cxn modelId="{E9EFD6CA-ABEA-40BF-A159-DEF8E0FBD60B}" srcId="{5BA8E0D6-0CFC-4EF0-BEA0-BE5A76702A43}" destId="{B2244394-D249-4D76-9083-B8540877F5EB}" srcOrd="4" destOrd="0" parTransId="{A27DD6B8-EA31-4C1E-BB05-09A92C7A80E3}" sibTransId="{F149992C-C944-4D3D-B33A-70112F349461}"/>
    <dgm:cxn modelId="{5BD568D1-3029-4E73-B5D2-5A074C94622E}" type="presOf" srcId="{7F473665-22C4-47D1-A8E7-1F334D8DD9EF}" destId="{EDA1497E-FA5A-4261-BD21-107A59C31C6C}" srcOrd="0" destOrd="0" presId="urn:microsoft.com/office/officeart/2018/2/layout/IconVerticalSolidList"/>
    <dgm:cxn modelId="{64DC08D6-1729-4E68-88C4-6E3AE223114C}" srcId="{5BA8E0D6-0CFC-4EF0-BEA0-BE5A76702A43}" destId="{C851D327-7550-4665-90CE-717B1BCBC580}" srcOrd="2" destOrd="0" parTransId="{05BE0B70-3F9F-476D-8A80-EE4EB6452996}" sibTransId="{59ED9FEF-98CB-442F-8B70-4E6F383E31F6}"/>
    <dgm:cxn modelId="{51323AEE-CE46-41CE-8A17-4B0DA66F8821}" type="presOf" srcId="{C851D327-7550-4665-90CE-717B1BCBC580}" destId="{5E90A63B-ACF9-4B70-9AC7-763B822513C9}" srcOrd="0" destOrd="0" presId="urn:microsoft.com/office/officeart/2018/2/layout/IconVerticalSolidList"/>
    <dgm:cxn modelId="{EA8635E7-00AD-4A3B-B93A-DDD40E473C60}" type="presParOf" srcId="{4C349A17-73E4-4670-A1B2-9F0EB9F9C7D2}" destId="{C33A0F00-9A00-4B8A-921F-DE6B634C08BD}" srcOrd="0" destOrd="0" presId="urn:microsoft.com/office/officeart/2018/2/layout/IconVerticalSolidList"/>
    <dgm:cxn modelId="{8B766A7E-8E54-4D65-A818-EF3EF286933F}" type="presParOf" srcId="{C33A0F00-9A00-4B8A-921F-DE6B634C08BD}" destId="{B7DA879B-E4AC-44A1-8CDC-4A84BCC174CB}" srcOrd="0" destOrd="0" presId="urn:microsoft.com/office/officeart/2018/2/layout/IconVerticalSolidList"/>
    <dgm:cxn modelId="{569D4139-9ABF-401D-877E-58FA46AAA7D0}" type="presParOf" srcId="{C33A0F00-9A00-4B8A-921F-DE6B634C08BD}" destId="{C72B0991-0A59-451A-AA50-E9432B47E994}" srcOrd="1" destOrd="0" presId="urn:microsoft.com/office/officeart/2018/2/layout/IconVerticalSolidList"/>
    <dgm:cxn modelId="{D3E50344-FAB9-4658-8A1E-89EFA5C6240B}" type="presParOf" srcId="{C33A0F00-9A00-4B8A-921F-DE6B634C08BD}" destId="{BA85B8F6-7066-4558-BC99-7919DE2D9339}" srcOrd="2" destOrd="0" presId="urn:microsoft.com/office/officeart/2018/2/layout/IconVerticalSolidList"/>
    <dgm:cxn modelId="{8005D7FE-3735-49C5-9A85-ECA05A9B0B59}" type="presParOf" srcId="{C33A0F00-9A00-4B8A-921F-DE6B634C08BD}" destId="{EDA1497E-FA5A-4261-BD21-107A59C31C6C}" srcOrd="3" destOrd="0" presId="urn:microsoft.com/office/officeart/2018/2/layout/IconVerticalSolidList"/>
    <dgm:cxn modelId="{434D3721-F58F-4FE4-B04A-D924A7E71B3C}" type="presParOf" srcId="{4C349A17-73E4-4670-A1B2-9F0EB9F9C7D2}" destId="{4EC1639A-A9EB-4BFB-A3D0-23FBBEC8B9FE}" srcOrd="1" destOrd="0" presId="urn:microsoft.com/office/officeart/2018/2/layout/IconVerticalSolidList"/>
    <dgm:cxn modelId="{11C47AE8-CA5F-4BF8-91DC-98F0503C0E1A}" type="presParOf" srcId="{4C349A17-73E4-4670-A1B2-9F0EB9F9C7D2}" destId="{F2EAFDB2-CA46-4E05-9674-BF7E5AF93032}" srcOrd="2" destOrd="0" presId="urn:microsoft.com/office/officeart/2018/2/layout/IconVerticalSolidList"/>
    <dgm:cxn modelId="{5656D95B-0F1A-4D40-B191-B51E62BDB4B3}" type="presParOf" srcId="{F2EAFDB2-CA46-4E05-9674-BF7E5AF93032}" destId="{E562F386-5714-4584-B321-C017FB9ED003}" srcOrd="0" destOrd="0" presId="urn:microsoft.com/office/officeart/2018/2/layout/IconVerticalSolidList"/>
    <dgm:cxn modelId="{1232F9A9-3002-493D-B572-F726BD905395}" type="presParOf" srcId="{F2EAFDB2-CA46-4E05-9674-BF7E5AF93032}" destId="{76ADD07D-64DC-4C3D-A684-F0372D7AF3CA}" srcOrd="1" destOrd="0" presId="urn:microsoft.com/office/officeart/2018/2/layout/IconVerticalSolidList"/>
    <dgm:cxn modelId="{118DE940-14D6-49AF-9BD2-44D1699CC732}" type="presParOf" srcId="{F2EAFDB2-CA46-4E05-9674-BF7E5AF93032}" destId="{36B12D26-8FCB-4429-9247-76D5E37B81CC}" srcOrd="2" destOrd="0" presId="urn:microsoft.com/office/officeart/2018/2/layout/IconVerticalSolidList"/>
    <dgm:cxn modelId="{3FBFD797-50D2-4C8A-895C-4560C008B315}" type="presParOf" srcId="{F2EAFDB2-CA46-4E05-9674-BF7E5AF93032}" destId="{B0405B7D-7EEA-4333-B575-481BCA29A2C4}" srcOrd="3" destOrd="0" presId="urn:microsoft.com/office/officeart/2018/2/layout/IconVerticalSolidList"/>
    <dgm:cxn modelId="{67DE95BD-84B6-4A1B-B31A-4FFA91A50BCF}" type="presParOf" srcId="{4C349A17-73E4-4670-A1B2-9F0EB9F9C7D2}" destId="{4219284B-D9EC-41E7-B7C2-E6AC1276C571}" srcOrd="3" destOrd="0" presId="urn:microsoft.com/office/officeart/2018/2/layout/IconVerticalSolidList"/>
    <dgm:cxn modelId="{FA04658F-CF4B-47E4-9B92-037D5FF85684}" type="presParOf" srcId="{4C349A17-73E4-4670-A1B2-9F0EB9F9C7D2}" destId="{DD4BA22D-C1C4-41FF-9C73-FADABB387432}" srcOrd="4"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 modelId="{D22981F9-EE53-4F96-8C01-22B8CF0B69E1}" type="presParOf" srcId="{4C349A17-73E4-4670-A1B2-9F0EB9F9C7D2}" destId="{6E9A3FFD-7CB4-4D56-B5A8-A2D07E6EC310}" srcOrd="5" destOrd="0" presId="urn:microsoft.com/office/officeart/2018/2/layout/IconVerticalSolidList"/>
    <dgm:cxn modelId="{623C4F57-76E6-4D41-AA9C-C73025419C0F}" type="presParOf" srcId="{4C349A17-73E4-4670-A1B2-9F0EB9F9C7D2}" destId="{DC8D9A37-2077-44BE-92DF-74A33D3D591C}" srcOrd="6" destOrd="0" presId="urn:microsoft.com/office/officeart/2018/2/layout/IconVerticalSolidList"/>
    <dgm:cxn modelId="{926B0A98-A63E-47F8-BDDC-A7FBC2168B2D}" type="presParOf" srcId="{DC8D9A37-2077-44BE-92DF-74A33D3D591C}" destId="{44F69018-00E3-48A8-A420-21A657456594}" srcOrd="0" destOrd="0" presId="urn:microsoft.com/office/officeart/2018/2/layout/IconVerticalSolidList"/>
    <dgm:cxn modelId="{4C8F6E64-5A43-46D0-BD9E-AC0E99477D6B}" type="presParOf" srcId="{DC8D9A37-2077-44BE-92DF-74A33D3D591C}" destId="{AF688947-ABFC-465B-AAC2-DE8FFDCA27C7}" srcOrd="1" destOrd="0" presId="urn:microsoft.com/office/officeart/2018/2/layout/IconVerticalSolidList"/>
    <dgm:cxn modelId="{908D8929-647F-4CEB-9E6E-870804BA1308}" type="presParOf" srcId="{DC8D9A37-2077-44BE-92DF-74A33D3D591C}" destId="{CC7DFDD9-091E-44EC-A0E8-CC7F250C87AB}" srcOrd="2" destOrd="0" presId="urn:microsoft.com/office/officeart/2018/2/layout/IconVerticalSolidList"/>
    <dgm:cxn modelId="{61FBFFF3-2608-418E-BD2B-C3F0BE33CF05}" type="presParOf" srcId="{DC8D9A37-2077-44BE-92DF-74A33D3D591C}" destId="{E7E02BB7-8E86-46B7-861F-81CFBDAC7299}" srcOrd="3" destOrd="0" presId="urn:microsoft.com/office/officeart/2018/2/layout/IconVerticalSolidList"/>
    <dgm:cxn modelId="{5B0735D6-5842-417E-B4B9-003E49095CBC}" type="presParOf" srcId="{4C349A17-73E4-4670-A1B2-9F0EB9F9C7D2}" destId="{22701BEA-B236-4462-98EC-7FDF78370F80}" srcOrd="7" destOrd="0" presId="urn:microsoft.com/office/officeart/2018/2/layout/IconVerticalSolidList"/>
    <dgm:cxn modelId="{4770788F-E697-47FF-BBBC-1E9CD0905561}" type="presParOf" srcId="{4C349A17-73E4-4670-A1B2-9F0EB9F9C7D2}" destId="{46593712-99A0-437D-A57B-0EAE7E2383A4}" srcOrd="8" destOrd="0" presId="urn:microsoft.com/office/officeart/2018/2/layout/IconVerticalSolidList"/>
    <dgm:cxn modelId="{D8E34748-7149-4952-8C01-B156CAD519FA}" type="presParOf" srcId="{46593712-99A0-437D-A57B-0EAE7E2383A4}" destId="{3A57CE86-EBC4-4F97-ACDD-D4D6FC19A4F9}" srcOrd="0" destOrd="0" presId="urn:microsoft.com/office/officeart/2018/2/layout/IconVerticalSolidList"/>
    <dgm:cxn modelId="{99F3CDB8-F657-4BB1-A3C4-89681FAAE1F8}" type="presParOf" srcId="{46593712-99A0-437D-A57B-0EAE7E2383A4}" destId="{5B61CCDB-2EC9-40FA-B371-0064713059F2}" srcOrd="1" destOrd="0" presId="urn:microsoft.com/office/officeart/2018/2/layout/IconVerticalSolidList"/>
    <dgm:cxn modelId="{5C571A60-B6C1-4248-86C4-B8E6C5C2E525}" type="presParOf" srcId="{46593712-99A0-437D-A57B-0EAE7E2383A4}" destId="{62F68443-BA67-4670-95E8-F28E9280CDF3}" srcOrd="2" destOrd="0" presId="urn:microsoft.com/office/officeart/2018/2/layout/IconVerticalSolidList"/>
    <dgm:cxn modelId="{90884513-658F-4B50-8570-2F41DC2F9F13}" type="presParOf" srcId="{46593712-99A0-437D-A57B-0EAE7E2383A4}" destId="{2725891A-DF77-4B3B-B8F6-A3249E4C4C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F473665-22C4-47D1-A8E7-1F334D8DD9EF}">
      <dgm:prSet/>
      <dgm:spPr/>
      <dgm:t>
        <a:bodyPr/>
        <a:lstStyle/>
        <a:p>
          <a:pPr>
            <a:lnSpc>
              <a:spcPct val="100000"/>
            </a:lnSpc>
          </a:pPr>
          <a:r>
            <a:rPr lang="en-US"/>
            <a:t>Parliamentarians typically unable to understand specialist technical expertise or determine who are the relevant experts </a:t>
          </a:r>
        </a:p>
      </dgm:t>
    </dgm:pt>
    <dgm:pt modelId="{FA869E52-B922-4163-9723-0BE6D50D2B1E}" type="parTrans" cxnId="{351DD069-FCF7-40AF-8831-267B742832E4}">
      <dgm:prSet/>
      <dgm:spPr/>
      <dgm:t>
        <a:bodyPr/>
        <a:lstStyle/>
        <a:p>
          <a:endParaRPr lang="en-US"/>
        </a:p>
      </dgm:t>
    </dgm:pt>
    <dgm:pt modelId="{28E6F9FE-67E3-440B-B788-1C88247EA393}" type="sibTrans" cxnId="{351DD069-FCF7-40AF-8831-267B742832E4}">
      <dgm:prSet/>
      <dgm:spPr/>
      <dgm:t>
        <a:bodyPr/>
        <a:lstStyle/>
        <a:p>
          <a:pPr>
            <a:lnSpc>
              <a:spcPct val="100000"/>
            </a:lnSpc>
          </a:pPr>
          <a:endParaRPr lang="en-US"/>
        </a:p>
      </dgm:t>
    </dgm:pt>
    <dgm:pt modelId="{5585E17A-FF08-4D95-AC61-E912E0CEF56C}">
      <dgm:prSet/>
      <dgm:spPr/>
      <dgm:t>
        <a:bodyPr/>
        <a:lstStyle/>
        <a:p>
          <a:pPr>
            <a:lnSpc>
              <a:spcPct val="100000"/>
            </a:lnSpc>
          </a:pPr>
          <a:r>
            <a:rPr lang="en-US"/>
            <a:t>Without the ability to judge what is being said and who is saying it parliamentarians reliant on experts and must choose </a:t>
          </a:r>
          <a:r>
            <a:rPr lang="en-US" u="sng"/>
            <a:t>who</a:t>
          </a:r>
          <a:r>
            <a:rPr lang="en-US"/>
            <a:t> to believe (the ‘epistemic problem’) </a:t>
          </a:r>
        </a:p>
      </dgm:t>
    </dgm:pt>
    <dgm:pt modelId="{49F293F1-A6DD-4C4F-83C1-A44E137AB4F6}" type="parTrans" cxnId="{BA0A41C3-5CCD-4FD0-8E6A-FE455442306D}">
      <dgm:prSet/>
      <dgm:spPr/>
      <dgm:t>
        <a:bodyPr/>
        <a:lstStyle/>
        <a:p>
          <a:endParaRPr lang="en-US"/>
        </a:p>
      </dgm:t>
    </dgm:pt>
    <dgm:pt modelId="{10352E9D-09C2-4230-9D67-886018B74C6B}" type="sibTrans" cxnId="{BA0A41C3-5CCD-4FD0-8E6A-FE455442306D}">
      <dgm:prSet/>
      <dgm:spPr/>
      <dgm:t>
        <a:bodyPr/>
        <a:lstStyle/>
        <a:p>
          <a:pPr>
            <a:lnSpc>
              <a:spcPct val="100000"/>
            </a:lnSpc>
          </a:pPr>
          <a:endParaRPr lang="en-US"/>
        </a:p>
      </dgm:t>
    </dgm:pt>
    <dgm:pt modelId="{C851D327-7550-4665-90CE-717B1BCBC580}">
      <dgm:prSet/>
      <dgm:spPr/>
      <dgm:t>
        <a:bodyPr/>
        <a:lstStyle/>
        <a:p>
          <a:pPr>
            <a:lnSpc>
              <a:spcPct val="100000"/>
            </a:lnSpc>
          </a:pPr>
          <a:r>
            <a:rPr lang="en-US"/>
            <a:t>The public has a right to engage in debates over matters of public policy – questions not solely technical but also involve values and interests</a:t>
          </a:r>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pPr>
            <a:lnSpc>
              <a:spcPct val="100000"/>
            </a:lnSpc>
          </a:pPr>
          <a:endParaRPr lang="en-US"/>
        </a:p>
      </dgm:t>
    </dgm:pt>
    <dgm:pt modelId="{4B1B6756-F8CD-4230-B249-642F238BFA5D}">
      <dgm:prSet/>
      <dgm:spPr/>
      <dgm:t>
        <a:bodyPr/>
        <a:lstStyle/>
        <a:p>
          <a:pPr>
            <a:lnSpc>
              <a:spcPct val="100000"/>
            </a:lnSpc>
          </a:pPr>
          <a:r>
            <a:rPr lang="en-US"/>
            <a:t>However, where there are technical aspects, contributions need to be confined to those who know what they are talking about (the ‘political problem’)</a:t>
          </a:r>
        </a:p>
      </dgm:t>
    </dgm:pt>
    <dgm:pt modelId="{D22BAF50-1C39-40D4-B139-E1DAAAD80215}" type="parTrans" cxnId="{84799B58-7F7D-4321-B50A-4B4D2D914AF8}">
      <dgm:prSet/>
      <dgm:spPr/>
      <dgm:t>
        <a:bodyPr/>
        <a:lstStyle/>
        <a:p>
          <a:endParaRPr lang="en-US"/>
        </a:p>
      </dgm:t>
    </dgm:pt>
    <dgm:pt modelId="{F4F06DEE-AC24-4C8A-911C-820F729F6385}" type="sibTrans" cxnId="{84799B58-7F7D-4321-B50A-4B4D2D914AF8}">
      <dgm:prSet/>
      <dgm:spPr/>
      <dgm:t>
        <a:bodyPr/>
        <a:lstStyle/>
        <a:p>
          <a:pPr>
            <a:lnSpc>
              <a:spcPct val="100000"/>
            </a:lnSpc>
          </a:pPr>
          <a:endParaRPr lang="en-US"/>
        </a:p>
      </dgm:t>
    </dgm:pt>
    <dgm:pt modelId="{B2244394-D249-4D76-9083-B8540877F5EB}">
      <dgm:prSet/>
      <dgm:spPr/>
      <dgm:t>
        <a:bodyPr/>
        <a:lstStyle/>
        <a:p>
          <a:pPr>
            <a:lnSpc>
              <a:spcPct val="100000"/>
            </a:lnSpc>
          </a:pPr>
          <a:r>
            <a:rPr lang="en-US"/>
            <a:t>Need to understand who are the relevant experts and be able to draw a line between experts and non-experts</a:t>
          </a:r>
        </a:p>
      </dgm:t>
    </dgm:pt>
    <dgm:pt modelId="{A27DD6B8-EA31-4C1E-BB05-09A92C7A80E3}" type="parTrans" cxnId="{E9EFD6CA-ABEA-40BF-A159-DEF8E0FBD60B}">
      <dgm:prSet/>
      <dgm:spPr/>
      <dgm:t>
        <a:bodyPr/>
        <a:lstStyle/>
        <a:p>
          <a:endParaRPr lang="en-US"/>
        </a:p>
      </dgm:t>
    </dgm:pt>
    <dgm:pt modelId="{F149992C-C944-4D3D-B33A-70112F349461}" type="sibTrans" cxnId="{E9EFD6CA-ABEA-40BF-A159-DEF8E0FBD60B}">
      <dgm:prSet/>
      <dgm:spPr/>
      <dgm:t>
        <a:bodyPr/>
        <a:lstStyle/>
        <a:p>
          <a:endParaRPr lang="en-US"/>
        </a:p>
      </dgm:t>
    </dgm:pt>
    <dgm:pt modelId="{4C349A17-73E4-4670-A1B2-9F0EB9F9C7D2}" type="pres">
      <dgm:prSet presAssocID="{5BA8E0D6-0CFC-4EF0-BEA0-BE5A76702A43}" presName="root" presStyleCnt="0">
        <dgm:presLayoutVars>
          <dgm:dir/>
          <dgm:resizeHandles val="exact"/>
        </dgm:presLayoutVars>
      </dgm:prSet>
      <dgm:spPr/>
    </dgm:pt>
    <dgm:pt modelId="{C33A0F00-9A00-4B8A-921F-DE6B634C08BD}" type="pres">
      <dgm:prSet presAssocID="{7F473665-22C4-47D1-A8E7-1F334D8DD9EF}" presName="compNode" presStyleCnt="0"/>
      <dgm:spPr/>
    </dgm:pt>
    <dgm:pt modelId="{B7DA879B-E4AC-44A1-8CDC-4A84BCC174CB}" type="pres">
      <dgm:prSet presAssocID="{7F473665-22C4-47D1-A8E7-1F334D8DD9EF}" presName="bgRect" presStyleLbl="bgShp" presStyleIdx="0" presStyleCnt="5"/>
      <dgm:spPr/>
    </dgm:pt>
    <dgm:pt modelId="{C72B0991-0A59-451A-AA50-E9432B47E994}" type="pres">
      <dgm:prSet presAssocID="{7F473665-22C4-47D1-A8E7-1F334D8DD9E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BA85B8F6-7066-4558-BC99-7919DE2D9339}" type="pres">
      <dgm:prSet presAssocID="{7F473665-22C4-47D1-A8E7-1F334D8DD9EF}" presName="spaceRect" presStyleCnt="0"/>
      <dgm:spPr/>
    </dgm:pt>
    <dgm:pt modelId="{EDA1497E-FA5A-4261-BD21-107A59C31C6C}" type="pres">
      <dgm:prSet presAssocID="{7F473665-22C4-47D1-A8E7-1F334D8DD9EF}" presName="parTx" presStyleLbl="revTx" presStyleIdx="0" presStyleCnt="5">
        <dgm:presLayoutVars>
          <dgm:chMax val="0"/>
          <dgm:chPref val="0"/>
        </dgm:presLayoutVars>
      </dgm:prSet>
      <dgm:spPr/>
    </dgm:pt>
    <dgm:pt modelId="{4EC1639A-A9EB-4BFB-A3D0-23FBBEC8B9FE}" type="pres">
      <dgm:prSet presAssocID="{28E6F9FE-67E3-440B-B788-1C88247EA393}" presName="sibTrans" presStyleCnt="0"/>
      <dgm:spPr/>
    </dgm:pt>
    <dgm:pt modelId="{F2EAFDB2-CA46-4E05-9674-BF7E5AF93032}" type="pres">
      <dgm:prSet presAssocID="{5585E17A-FF08-4D95-AC61-E912E0CEF56C}" presName="compNode" presStyleCnt="0"/>
      <dgm:spPr/>
    </dgm:pt>
    <dgm:pt modelId="{E562F386-5714-4584-B321-C017FB9ED003}" type="pres">
      <dgm:prSet presAssocID="{5585E17A-FF08-4D95-AC61-E912E0CEF56C}" presName="bgRect" presStyleLbl="bgShp" presStyleIdx="1" presStyleCnt="5"/>
      <dgm:spPr/>
    </dgm:pt>
    <dgm:pt modelId="{76ADD07D-64DC-4C3D-A684-F0372D7AF3CA}" type="pres">
      <dgm:prSet presAssocID="{5585E17A-FF08-4D95-AC61-E912E0CEF5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36B12D26-8FCB-4429-9247-76D5E37B81CC}" type="pres">
      <dgm:prSet presAssocID="{5585E17A-FF08-4D95-AC61-E912E0CEF56C}" presName="spaceRect" presStyleCnt="0"/>
      <dgm:spPr/>
    </dgm:pt>
    <dgm:pt modelId="{B0405B7D-7EEA-4333-B575-481BCA29A2C4}" type="pres">
      <dgm:prSet presAssocID="{5585E17A-FF08-4D95-AC61-E912E0CEF56C}" presName="parTx" presStyleLbl="revTx" presStyleIdx="1" presStyleCnt="5">
        <dgm:presLayoutVars>
          <dgm:chMax val="0"/>
          <dgm:chPref val="0"/>
        </dgm:presLayoutVars>
      </dgm:prSet>
      <dgm:spPr/>
    </dgm:pt>
    <dgm:pt modelId="{4219284B-D9EC-41E7-B7C2-E6AC1276C571}" type="pres">
      <dgm:prSet presAssocID="{10352E9D-09C2-4230-9D67-886018B74C6B}"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2" presStyleCnt="5"/>
      <dgm:spPr/>
    </dgm:pt>
    <dgm:pt modelId="{89DE28A8-6CD6-4B0A-B02E-AEBB671F37F6}" type="pres">
      <dgm:prSet presAssocID="{C851D327-7550-4665-90CE-717B1BCBC58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2" presStyleCnt="5">
        <dgm:presLayoutVars>
          <dgm:chMax val="0"/>
          <dgm:chPref val="0"/>
        </dgm:presLayoutVars>
      </dgm:prSet>
      <dgm:spPr/>
    </dgm:pt>
    <dgm:pt modelId="{6E9A3FFD-7CB4-4D56-B5A8-A2D07E6EC310}" type="pres">
      <dgm:prSet presAssocID="{59ED9FEF-98CB-442F-8B70-4E6F383E31F6}" presName="sibTrans" presStyleCnt="0"/>
      <dgm:spPr/>
    </dgm:pt>
    <dgm:pt modelId="{DC8D9A37-2077-44BE-92DF-74A33D3D591C}" type="pres">
      <dgm:prSet presAssocID="{4B1B6756-F8CD-4230-B249-642F238BFA5D}" presName="compNode" presStyleCnt="0"/>
      <dgm:spPr/>
    </dgm:pt>
    <dgm:pt modelId="{44F69018-00E3-48A8-A420-21A657456594}" type="pres">
      <dgm:prSet presAssocID="{4B1B6756-F8CD-4230-B249-642F238BFA5D}" presName="bgRect" presStyleLbl="bgShp" presStyleIdx="3" presStyleCnt="5"/>
      <dgm:spPr/>
    </dgm:pt>
    <dgm:pt modelId="{AF688947-ABFC-465B-AAC2-DE8FFDCA27C7}" type="pres">
      <dgm:prSet presAssocID="{4B1B6756-F8CD-4230-B249-642F238BFA5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CC7DFDD9-091E-44EC-A0E8-CC7F250C87AB}" type="pres">
      <dgm:prSet presAssocID="{4B1B6756-F8CD-4230-B249-642F238BFA5D}" presName="spaceRect" presStyleCnt="0"/>
      <dgm:spPr/>
    </dgm:pt>
    <dgm:pt modelId="{E7E02BB7-8E86-46B7-861F-81CFBDAC7299}" type="pres">
      <dgm:prSet presAssocID="{4B1B6756-F8CD-4230-B249-642F238BFA5D}" presName="parTx" presStyleLbl="revTx" presStyleIdx="3" presStyleCnt="5">
        <dgm:presLayoutVars>
          <dgm:chMax val="0"/>
          <dgm:chPref val="0"/>
        </dgm:presLayoutVars>
      </dgm:prSet>
      <dgm:spPr/>
    </dgm:pt>
    <dgm:pt modelId="{22701BEA-B236-4462-98EC-7FDF78370F80}" type="pres">
      <dgm:prSet presAssocID="{F4F06DEE-AC24-4C8A-911C-820F729F6385}" presName="sibTrans" presStyleCnt="0"/>
      <dgm:spPr/>
    </dgm:pt>
    <dgm:pt modelId="{46593712-99A0-437D-A57B-0EAE7E2383A4}" type="pres">
      <dgm:prSet presAssocID="{B2244394-D249-4D76-9083-B8540877F5EB}" presName="compNode" presStyleCnt="0"/>
      <dgm:spPr/>
    </dgm:pt>
    <dgm:pt modelId="{3A57CE86-EBC4-4F97-ACDD-D4D6FC19A4F9}" type="pres">
      <dgm:prSet presAssocID="{B2244394-D249-4D76-9083-B8540877F5EB}" presName="bgRect" presStyleLbl="bgShp" presStyleIdx="4" presStyleCnt="5"/>
      <dgm:spPr/>
    </dgm:pt>
    <dgm:pt modelId="{5B61CCDB-2EC9-40FA-B371-0064713059F2}" type="pres">
      <dgm:prSet presAssocID="{B2244394-D249-4D76-9083-B8540877F5E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62F68443-BA67-4670-95E8-F28E9280CDF3}" type="pres">
      <dgm:prSet presAssocID="{B2244394-D249-4D76-9083-B8540877F5EB}" presName="spaceRect" presStyleCnt="0"/>
      <dgm:spPr/>
    </dgm:pt>
    <dgm:pt modelId="{2725891A-DF77-4B3B-B8F6-A3249E4C4CD0}" type="pres">
      <dgm:prSet presAssocID="{B2244394-D249-4D76-9083-B8540877F5EB}" presName="parTx" presStyleLbl="revTx" presStyleIdx="4" presStyleCnt="5">
        <dgm:presLayoutVars>
          <dgm:chMax val="0"/>
          <dgm:chPref val="0"/>
        </dgm:presLayoutVars>
      </dgm:prSet>
      <dgm:spPr/>
    </dgm:pt>
  </dgm:ptLst>
  <dgm:cxnLst>
    <dgm:cxn modelId="{C9275118-87EA-4729-8F01-F0D78ABBDB18}" type="presOf" srcId="{4B1B6756-F8CD-4230-B249-642F238BFA5D}" destId="{E7E02BB7-8E86-46B7-861F-81CFBDAC7299}" srcOrd="0" destOrd="0" presId="urn:microsoft.com/office/officeart/2018/2/layout/IconVerticalSolidList"/>
    <dgm:cxn modelId="{DC96E231-2690-4F0D-BB78-14D443EC493A}" type="presOf" srcId="{5BA8E0D6-0CFC-4EF0-BEA0-BE5A76702A43}" destId="{4C349A17-73E4-4670-A1B2-9F0EB9F9C7D2}" srcOrd="0" destOrd="0" presId="urn:microsoft.com/office/officeart/2018/2/layout/IconVerticalSolidList"/>
    <dgm:cxn modelId="{351DD069-FCF7-40AF-8831-267B742832E4}" srcId="{5BA8E0D6-0CFC-4EF0-BEA0-BE5A76702A43}" destId="{7F473665-22C4-47D1-A8E7-1F334D8DD9EF}" srcOrd="0" destOrd="0" parTransId="{FA869E52-B922-4163-9723-0BE6D50D2B1E}" sibTransId="{28E6F9FE-67E3-440B-B788-1C88247EA393}"/>
    <dgm:cxn modelId="{84799B58-7F7D-4321-B50A-4B4D2D914AF8}" srcId="{5BA8E0D6-0CFC-4EF0-BEA0-BE5A76702A43}" destId="{4B1B6756-F8CD-4230-B249-642F238BFA5D}" srcOrd="3" destOrd="0" parTransId="{D22BAF50-1C39-40D4-B139-E1DAAAD80215}" sibTransId="{F4F06DEE-AC24-4C8A-911C-820F729F6385}"/>
    <dgm:cxn modelId="{AF148B8F-3D8F-40D6-8C84-A36A41EF3720}" type="presOf" srcId="{B2244394-D249-4D76-9083-B8540877F5EB}" destId="{2725891A-DF77-4B3B-B8F6-A3249E4C4CD0}" srcOrd="0" destOrd="0" presId="urn:microsoft.com/office/officeart/2018/2/layout/IconVerticalSolidList"/>
    <dgm:cxn modelId="{21ED79A5-D10D-49F5-A002-5FF7F7751A03}" type="presOf" srcId="{5585E17A-FF08-4D95-AC61-E912E0CEF56C}" destId="{B0405B7D-7EEA-4333-B575-481BCA29A2C4}" srcOrd="0" destOrd="0" presId="urn:microsoft.com/office/officeart/2018/2/layout/IconVerticalSolidList"/>
    <dgm:cxn modelId="{BA0A41C3-5CCD-4FD0-8E6A-FE455442306D}" srcId="{5BA8E0D6-0CFC-4EF0-BEA0-BE5A76702A43}" destId="{5585E17A-FF08-4D95-AC61-E912E0CEF56C}" srcOrd="1" destOrd="0" parTransId="{49F293F1-A6DD-4C4F-83C1-A44E137AB4F6}" sibTransId="{10352E9D-09C2-4230-9D67-886018B74C6B}"/>
    <dgm:cxn modelId="{E9EFD6CA-ABEA-40BF-A159-DEF8E0FBD60B}" srcId="{5BA8E0D6-0CFC-4EF0-BEA0-BE5A76702A43}" destId="{B2244394-D249-4D76-9083-B8540877F5EB}" srcOrd="4" destOrd="0" parTransId="{A27DD6B8-EA31-4C1E-BB05-09A92C7A80E3}" sibTransId="{F149992C-C944-4D3D-B33A-70112F349461}"/>
    <dgm:cxn modelId="{5BD568D1-3029-4E73-B5D2-5A074C94622E}" type="presOf" srcId="{7F473665-22C4-47D1-A8E7-1F334D8DD9EF}" destId="{EDA1497E-FA5A-4261-BD21-107A59C31C6C}" srcOrd="0" destOrd="0" presId="urn:microsoft.com/office/officeart/2018/2/layout/IconVerticalSolidList"/>
    <dgm:cxn modelId="{64DC08D6-1729-4E68-88C4-6E3AE223114C}" srcId="{5BA8E0D6-0CFC-4EF0-BEA0-BE5A76702A43}" destId="{C851D327-7550-4665-90CE-717B1BCBC580}" srcOrd="2" destOrd="0" parTransId="{05BE0B70-3F9F-476D-8A80-EE4EB6452996}" sibTransId="{59ED9FEF-98CB-442F-8B70-4E6F383E31F6}"/>
    <dgm:cxn modelId="{51323AEE-CE46-41CE-8A17-4B0DA66F8821}" type="presOf" srcId="{C851D327-7550-4665-90CE-717B1BCBC580}" destId="{5E90A63B-ACF9-4B70-9AC7-763B822513C9}" srcOrd="0" destOrd="0" presId="urn:microsoft.com/office/officeart/2018/2/layout/IconVerticalSolidList"/>
    <dgm:cxn modelId="{EA8635E7-00AD-4A3B-B93A-DDD40E473C60}" type="presParOf" srcId="{4C349A17-73E4-4670-A1B2-9F0EB9F9C7D2}" destId="{C33A0F00-9A00-4B8A-921F-DE6B634C08BD}" srcOrd="0" destOrd="0" presId="urn:microsoft.com/office/officeart/2018/2/layout/IconVerticalSolidList"/>
    <dgm:cxn modelId="{8B766A7E-8E54-4D65-A818-EF3EF286933F}" type="presParOf" srcId="{C33A0F00-9A00-4B8A-921F-DE6B634C08BD}" destId="{B7DA879B-E4AC-44A1-8CDC-4A84BCC174CB}" srcOrd="0" destOrd="0" presId="urn:microsoft.com/office/officeart/2018/2/layout/IconVerticalSolidList"/>
    <dgm:cxn modelId="{569D4139-9ABF-401D-877E-58FA46AAA7D0}" type="presParOf" srcId="{C33A0F00-9A00-4B8A-921F-DE6B634C08BD}" destId="{C72B0991-0A59-451A-AA50-E9432B47E994}" srcOrd="1" destOrd="0" presId="urn:microsoft.com/office/officeart/2018/2/layout/IconVerticalSolidList"/>
    <dgm:cxn modelId="{D3E50344-FAB9-4658-8A1E-89EFA5C6240B}" type="presParOf" srcId="{C33A0F00-9A00-4B8A-921F-DE6B634C08BD}" destId="{BA85B8F6-7066-4558-BC99-7919DE2D9339}" srcOrd="2" destOrd="0" presId="urn:microsoft.com/office/officeart/2018/2/layout/IconVerticalSolidList"/>
    <dgm:cxn modelId="{8005D7FE-3735-49C5-9A85-ECA05A9B0B59}" type="presParOf" srcId="{C33A0F00-9A00-4B8A-921F-DE6B634C08BD}" destId="{EDA1497E-FA5A-4261-BD21-107A59C31C6C}" srcOrd="3" destOrd="0" presId="urn:microsoft.com/office/officeart/2018/2/layout/IconVerticalSolidList"/>
    <dgm:cxn modelId="{434D3721-F58F-4FE4-B04A-D924A7E71B3C}" type="presParOf" srcId="{4C349A17-73E4-4670-A1B2-9F0EB9F9C7D2}" destId="{4EC1639A-A9EB-4BFB-A3D0-23FBBEC8B9FE}" srcOrd="1" destOrd="0" presId="urn:microsoft.com/office/officeart/2018/2/layout/IconVerticalSolidList"/>
    <dgm:cxn modelId="{11C47AE8-CA5F-4BF8-91DC-98F0503C0E1A}" type="presParOf" srcId="{4C349A17-73E4-4670-A1B2-9F0EB9F9C7D2}" destId="{F2EAFDB2-CA46-4E05-9674-BF7E5AF93032}" srcOrd="2" destOrd="0" presId="urn:microsoft.com/office/officeart/2018/2/layout/IconVerticalSolidList"/>
    <dgm:cxn modelId="{5656D95B-0F1A-4D40-B191-B51E62BDB4B3}" type="presParOf" srcId="{F2EAFDB2-CA46-4E05-9674-BF7E5AF93032}" destId="{E562F386-5714-4584-B321-C017FB9ED003}" srcOrd="0" destOrd="0" presId="urn:microsoft.com/office/officeart/2018/2/layout/IconVerticalSolidList"/>
    <dgm:cxn modelId="{1232F9A9-3002-493D-B572-F726BD905395}" type="presParOf" srcId="{F2EAFDB2-CA46-4E05-9674-BF7E5AF93032}" destId="{76ADD07D-64DC-4C3D-A684-F0372D7AF3CA}" srcOrd="1" destOrd="0" presId="urn:microsoft.com/office/officeart/2018/2/layout/IconVerticalSolidList"/>
    <dgm:cxn modelId="{118DE940-14D6-49AF-9BD2-44D1699CC732}" type="presParOf" srcId="{F2EAFDB2-CA46-4E05-9674-BF7E5AF93032}" destId="{36B12D26-8FCB-4429-9247-76D5E37B81CC}" srcOrd="2" destOrd="0" presId="urn:microsoft.com/office/officeart/2018/2/layout/IconVerticalSolidList"/>
    <dgm:cxn modelId="{3FBFD797-50D2-4C8A-895C-4560C008B315}" type="presParOf" srcId="{F2EAFDB2-CA46-4E05-9674-BF7E5AF93032}" destId="{B0405B7D-7EEA-4333-B575-481BCA29A2C4}" srcOrd="3" destOrd="0" presId="urn:microsoft.com/office/officeart/2018/2/layout/IconVerticalSolidList"/>
    <dgm:cxn modelId="{67DE95BD-84B6-4A1B-B31A-4FFA91A50BCF}" type="presParOf" srcId="{4C349A17-73E4-4670-A1B2-9F0EB9F9C7D2}" destId="{4219284B-D9EC-41E7-B7C2-E6AC1276C571}" srcOrd="3" destOrd="0" presId="urn:microsoft.com/office/officeart/2018/2/layout/IconVerticalSolidList"/>
    <dgm:cxn modelId="{FA04658F-CF4B-47E4-9B92-037D5FF85684}" type="presParOf" srcId="{4C349A17-73E4-4670-A1B2-9F0EB9F9C7D2}" destId="{DD4BA22D-C1C4-41FF-9C73-FADABB387432}" srcOrd="4"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 modelId="{D22981F9-EE53-4F96-8C01-22B8CF0B69E1}" type="presParOf" srcId="{4C349A17-73E4-4670-A1B2-9F0EB9F9C7D2}" destId="{6E9A3FFD-7CB4-4D56-B5A8-A2D07E6EC310}" srcOrd="5" destOrd="0" presId="urn:microsoft.com/office/officeart/2018/2/layout/IconVerticalSolidList"/>
    <dgm:cxn modelId="{623C4F57-76E6-4D41-AA9C-C73025419C0F}" type="presParOf" srcId="{4C349A17-73E4-4670-A1B2-9F0EB9F9C7D2}" destId="{DC8D9A37-2077-44BE-92DF-74A33D3D591C}" srcOrd="6" destOrd="0" presId="urn:microsoft.com/office/officeart/2018/2/layout/IconVerticalSolidList"/>
    <dgm:cxn modelId="{926B0A98-A63E-47F8-BDDC-A7FBC2168B2D}" type="presParOf" srcId="{DC8D9A37-2077-44BE-92DF-74A33D3D591C}" destId="{44F69018-00E3-48A8-A420-21A657456594}" srcOrd="0" destOrd="0" presId="urn:microsoft.com/office/officeart/2018/2/layout/IconVerticalSolidList"/>
    <dgm:cxn modelId="{4C8F6E64-5A43-46D0-BD9E-AC0E99477D6B}" type="presParOf" srcId="{DC8D9A37-2077-44BE-92DF-74A33D3D591C}" destId="{AF688947-ABFC-465B-AAC2-DE8FFDCA27C7}" srcOrd="1" destOrd="0" presId="urn:microsoft.com/office/officeart/2018/2/layout/IconVerticalSolidList"/>
    <dgm:cxn modelId="{908D8929-647F-4CEB-9E6E-870804BA1308}" type="presParOf" srcId="{DC8D9A37-2077-44BE-92DF-74A33D3D591C}" destId="{CC7DFDD9-091E-44EC-A0E8-CC7F250C87AB}" srcOrd="2" destOrd="0" presId="urn:microsoft.com/office/officeart/2018/2/layout/IconVerticalSolidList"/>
    <dgm:cxn modelId="{61FBFFF3-2608-418E-BD2B-C3F0BE33CF05}" type="presParOf" srcId="{DC8D9A37-2077-44BE-92DF-74A33D3D591C}" destId="{E7E02BB7-8E86-46B7-861F-81CFBDAC7299}" srcOrd="3" destOrd="0" presId="urn:microsoft.com/office/officeart/2018/2/layout/IconVerticalSolidList"/>
    <dgm:cxn modelId="{5B0735D6-5842-417E-B4B9-003E49095CBC}" type="presParOf" srcId="{4C349A17-73E4-4670-A1B2-9F0EB9F9C7D2}" destId="{22701BEA-B236-4462-98EC-7FDF78370F80}" srcOrd="7" destOrd="0" presId="urn:microsoft.com/office/officeart/2018/2/layout/IconVerticalSolidList"/>
    <dgm:cxn modelId="{4770788F-E697-47FF-BBBC-1E9CD0905561}" type="presParOf" srcId="{4C349A17-73E4-4670-A1B2-9F0EB9F9C7D2}" destId="{46593712-99A0-437D-A57B-0EAE7E2383A4}" srcOrd="8" destOrd="0" presId="urn:microsoft.com/office/officeart/2018/2/layout/IconVerticalSolidList"/>
    <dgm:cxn modelId="{D8E34748-7149-4952-8C01-B156CAD519FA}" type="presParOf" srcId="{46593712-99A0-437D-A57B-0EAE7E2383A4}" destId="{3A57CE86-EBC4-4F97-ACDD-D4D6FC19A4F9}" srcOrd="0" destOrd="0" presId="urn:microsoft.com/office/officeart/2018/2/layout/IconVerticalSolidList"/>
    <dgm:cxn modelId="{99F3CDB8-F657-4BB1-A3C4-89681FAAE1F8}" type="presParOf" srcId="{46593712-99A0-437D-A57B-0EAE7E2383A4}" destId="{5B61CCDB-2EC9-40FA-B371-0064713059F2}" srcOrd="1" destOrd="0" presId="urn:microsoft.com/office/officeart/2018/2/layout/IconVerticalSolidList"/>
    <dgm:cxn modelId="{5C571A60-B6C1-4248-86C4-B8E6C5C2E525}" type="presParOf" srcId="{46593712-99A0-437D-A57B-0EAE7E2383A4}" destId="{62F68443-BA67-4670-95E8-F28E9280CDF3}" srcOrd="2" destOrd="0" presId="urn:microsoft.com/office/officeart/2018/2/layout/IconVerticalSolidList"/>
    <dgm:cxn modelId="{90884513-658F-4B50-8570-2F41DC2F9F13}" type="presParOf" srcId="{46593712-99A0-437D-A57B-0EAE7E2383A4}" destId="{2725891A-DF77-4B3B-B8F6-A3249E4C4C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473665-22C4-47D1-A8E7-1F334D8DD9EF}">
      <dgm:prSet/>
      <dgm:spPr/>
      <dgm:t>
        <a:bodyPr/>
        <a:lstStyle/>
        <a:p>
          <a:r>
            <a:rPr lang="en-US"/>
            <a:t>Special skill, knowledge or judgement in a particular area </a:t>
          </a:r>
        </a:p>
      </dgm:t>
    </dgm:pt>
    <dgm:pt modelId="{FA869E52-B922-4163-9723-0BE6D50D2B1E}" type="parTrans" cxnId="{351DD069-FCF7-40AF-8831-267B742832E4}">
      <dgm:prSet/>
      <dgm:spPr/>
      <dgm:t>
        <a:bodyPr/>
        <a:lstStyle/>
        <a:p>
          <a:endParaRPr lang="en-US"/>
        </a:p>
      </dgm:t>
    </dgm:pt>
    <dgm:pt modelId="{28E6F9FE-67E3-440B-B788-1C88247EA393}" type="sibTrans" cxnId="{351DD069-FCF7-40AF-8831-267B742832E4}">
      <dgm:prSet/>
      <dgm:spPr/>
      <dgm:t>
        <a:bodyPr/>
        <a:lstStyle/>
        <a:p>
          <a:endParaRPr lang="en-US"/>
        </a:p>
      </dgm:t>
    </dgm:pt>
    <dgm:pt modelId="{5585E17A-FF08-4D95-AC61-E912E0CEF56C}">
      <dgm:prSet/>
      <dgm:spPr/>
      <dgm:t>
        <a:bodyPr/>
        <a:lstStyle/>
        <a:p>
          <a:r>
            <a:rPr lang="en-US"/>
            <a:t>Two different understandings of expertise – relational and realist</a:t>
          </a:r>
        </a:p>
      </dgm:t>
    </dgm:pt>
    <dgm:pt modelId="{49F293F1-A6DD-4C4F-83C1-A44E137AB4F6}" type="parTrans" cxnId="{BA0A41C3-5CCD-4FD0-8E6A-FE455442306D}">
      <dgm:prSet/>
      <dgm:spPr/>
      <dgm:t>
        <a:bodyPr/>
        <a:lstStyle/>
        <a:p>
          <a:endParaRPr lang="en-US"/>
        </a:p>
      </dgm:t>
    </dgm:pt>
    <dgm:pt modelId="{10352E9D-09C2-4230-9D67-886018B74C6B}" type="sibTrans" cxnId="{BA0A41C3-5CCD-4FD0-8E6A-FE455442306D}">
      <dgm:prSet/>
      <dgm:spPr/>
      <dgm:t>
        <a:bodyPr/>
        <a:lstStyle/>
        <a:p>
          <a:endParaRPr lang="en-US"/>
        </a:p>
      </dgm:t>
    </dgm:pt>
    <dgm:pt modelId="{C851D327-7550-4665-90CE-717B1BCBC580}">
      <dgm:prSet/>
      <dgm:spPr/>
      <dgm:t>
        <a:bodyPr/>
        <a:lstStyle/>
        <a:p>
          <a:r>
            <a:rPr lang="en-US"/>
            <a:t>Relational understanding views expertise as simply a social construct – something that is socially </a:t>
          </a:r>
          <a:r>
            <a:rPr lang="en-US" err="1"/>
            <a:t>recognised</a:t>
          </a:r>
          <a:r>
            <a:rPr lang="en-US"/>
            <a:t> and accredited as such</a:t>
          </a:r>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endParaRPr lang="en-US"/>
        </a:p>
      </dgm:t>
    </dgm:pt>
    <dgm:pt modelId="{4B1B6756-F8CD-4230-B249-642F238BFA5D}">
      <dgm:prSet/>
      <dgm:spPr/>
      <dgm:t>
        <a:bodyPr/>
        <a:lstStyle/>
        <a:p>
          <a:r>
            <a:rPr lang="en-US"/>
            <a:t>Realist understanding sees expertise as developed through </a:t>
          </a:r>
          <a:r>
            <a:rPr lang="en-US" err="1"/>
            <a:t>socialisation</a:t>
          </a:r>
          <a:r>
            <a:rPr lang="en-US"/>
            <a:t> in a field, but also as objective and substantive; enables experts to understand and do things that non-experts cannot</a:t>
          </a:r>
        </a:p>
      </dgm:t>
    </dgm:pt>
    <dgm:pt modelId="{D22BAF50-1C39-40D4-B139-E1DAAAD80215}" type="parTrans" cxnId="{84799B58-7F7D-4321-B50A-4B4D2D914AF8}">
      <dgm:prSet/>
      <dgm:spPr/>
      <dgm:t>
        <a:bodyPr/>
        <a:lstStyle/>
        <a:p>
          <a:endParaRPr lang="en-US"/>
        </a:p>
      </dgm:t>
    </dgm:pt>
    <dgm:pt modelId="{F4F06DEE-AC24-4C8A-911C-820F729F6385}" type="sibTrans" cxnId="{84799B58-7F7D-4321-B50A-4B4D2D914AF8}">
      <dgm:prSet/>
      <dgm:spPr/>
      <dgm:t>
        <a:bodyPr/>
        <a:lstStyle/>
        <a:p>
          <a:endParaRPr lang="en-US"/>
        </a:p>
      </dgm:t>
    </dgm:pt>
    <dgm:pt modelId="{B2244394-D249-4D76-9083-B8540877F5EB}">
      <dgm:prSet/>
      <dgm:spPr/>
      <dgm:t>
        <a:bodyPr/>
        <a:lstStyle/>
        <a:p>
          <a:r>
            <a:rPr lang="en-US"/>
            <a:t>Realist approach requires that we identify who should and should not contribute to the technical aspects of a policy debate</a:t>
          </a:r>
        </a:p>
      </dgm:t>
    </dgm:pt>
    <dgm:pt modelId="{A27DD6B8-EA31-4C1E-BB05-09A92C7A80E3}" type="parTrans" cxnId="{E9EFD6CA-ABEA-40BF-A159-DEF8E0FBD60B}">
      <dgm:prSet/>
      <dgm:spPr/>
      <dgm:t>
        <a:bodyPr/>
        <a:lstStyle/>
        <a:p>
          <a:endParaRPr lang="en-US"/>
        </a:p>
      </dgm:t>
    </dgm:pt>
    <dgm:pt modelId="{F149992C-C944-4D3D-B33A-70112F349461}" type="sibTrans" cxnId="{E9EFD6CA-ABEA-40BF-A159-DEF8E0FBD60B}">
      <dgm:prSet/>
      <dgm:spPr/>
      <dgm:t>
        <a:bodyPr/>
        <a:lstStyle/>
        <a:p>
          <a:endParaRPr lang="en-US"/>
        </a:p>
      </dgm:t>
    </dgm:pt>
    <dgm:pt modelId="{4C349A17-73E4-4670-A1B2-9F0EB9F9C7D2}" type="pres">
      <dgm:prSet presAssocID="{5BA8E0D6-0CFC-4EF0-BEA0-BE5A76702A43}" presName="root" presStyleCnt="0">
        <dgm:presLayoutVars>
          <dgm:dir/>
          <dgm:resizeHandles val="exact"/>
        </dgm:presLayoutVars>
      </dgm:prSet>
      <dgm:spPr/>
    </dgm:pt>
    <dgm:pt modelId="{C33A0F00-9A00-4B8A-921F-DE6B634C08BD}" type="pres">
      <dgm:prSet presAssocID="{7F473665-22C4-47D1-A8E7-1F334D8DD9EF}" presName="compNode" presStyleCnt="0"/>
      <dgm:spPr/>
    </dgm:pt>
    <dgm:pt modelId="{B7DA879B-E4AC-44A1-8CDC-4A84BCC174CB}" type="pres">
      <dgm:prSet presAssocID="{7F473665-22C4-47D1-A8E7-1F334D8DD9EF}" presName="bgRect" presStyleLbl="bgShp" presStyleIdx="0" presStyleCnt="5" custLinFactY="-100000" custLinFactNeighborX="34313" custLinFactNeighborY="-100085"/>
      <dgm:spPr/>
    </dgm:pt>
    <dgm:pt modelId="{C72B0991-0A59-451A-AA50-E9432B47E994}" type="pres">
      <dgm:prSet presAssocID="{7F473665-22C4-47D1-A8E7-1F334D8DD9E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aduation cap with solid fill"/>
        </a:ext>
      </dgm:extLst>
    </dgm:pt>
    <dgm:pt modelId="{BA85B8F6-7066-4558-BC99-7919DE2D9339}" type="pres">
      <dgm:prSet presAssocID="{7F473665-22C4-47D1-A8E7-1F334D8DD9EF}" presName="spaceRect" presStyleCnt="0"/>
      <dgm:spPr/>
    </dgm:pt>
    <dgm:pt modelId="{EDA1497E-FA5A-4261-BD21-107A59C31C6C}" type="pres">
      <dgm:prSet presAssocID="{7F473665-22C4-47D1-A8E7-1F334D8DD9EF}" presName="parTx" presStyleLbl="revTx" presStyleIdx="0" presStyleCnt="5">
        <dgm:presLayoutVars>
          <dgm:chMax val="0"/>
          <dgm:chPref val="0"/>
        </dgm:presLayoutVars>
      </dgm:prSet>
      <dgm:spPr/>
    </dgm:pt>
    <dgm:pt modelId="{4EC1639A-A9EB-4BFB-A3D0-23FBBEC8B9FE}" type="pres">
      <dgm:prSet presAssocID="{28E6F9FE-67E3-440B-B788-1C88247EA393}" presName="sibTrans" presStyleCnt="0"/>
      <dgm:spPr/>
    </dgm:pt>
    <dgm:pt modelId="{F2EAFDB2-CA46-4E05-9674-BF7E5AF93032}" type="pres">
      <dgm:prSet presAssocID="{5585E17A-FF08-4D95-AC61-E912E0CEF56C}" presName="compNode" presStyleCnt="0"/>
      <dgm:spPr/>
    </dgm:pt>
    <dgm:pt modelId="{E562F386-5714-4584-B321-C017FB9ED003}" type="pres">
      <dgm:prSet presAssocID="{5585E17A-FF08-4D95-AC61-E912E0CEF56C}" presName="bgRect" presStyleLbl="bgShp" presStyleIdx="1" presStyleCnt="5"/>
      <dgm:spPr/>
    </dgm:pt>
    <dgm:pt modelId="{76ADD07D-64DC-4C3D-A684-F0372D7AF3CA}" type="pres">
      <dgm:prSet presAssocID="{5585E17A-FF08-4D95-AC61-E912E0CEF56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36B12D26-8FCB-4429-9247-76D5E37B81CC}" type="pres">
      <dgm:prSet presAssocID="{5585E17A-FF08-4D95-AC61-E912E0CEF56C}" presName="spaceRect" presStyleCnt="0"/>
      <dgm:spPr/>
    </dgm:pt>
    <dgm:pt modelId="{B0405B7D-7EEA-4333-B575-481BCA29A2C4}" type="pres">
      <dgm:prSet presAssocID="{5585E17A-FF08-4D95-AC61-E912E0CEF56C}" presName="parTx" presStyleLbl="revTx" presStyleIdx="1" presStyleCnt="5">
        <dgm:presLayoutVars>
          <dgm:chMax val="0"/>
          <dgm:chPref val="0"/>
        </dgm:presLayoutVars>
      </dgm:prSet>
      <dgm:spPr/>
    </dgm:pt>
    <dgm:pt modelId="{4219284B-D9EC-41E7-B7C2-E6AC1276C571}" type="pres">
      <dgm:prSet presAssocID="{10352E9D-09C2-4230-9D67-886018B74C6B}"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2" presStyleCnt="5"/>
      <dgm:spPr/>
    </dgm:pt>
    <dgm:pt modelId="{89DE28A8-6CD6-4B0A-B02E-AEBB671F37F6}" type="pres">
      <dgm:prSet presAssocID="{C851D327-7550-4665-90CE-717B1BCBC58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2" presStyleCnt="5">
        <dgm:presLayoutVars>
          <dgm:chMax val="0"/>
          <dgm:chPref val="0"/>
        </dgm:presLayoutVars>
      </dgm:prSet>
      <dgm:spPr/>
    </dgm:pt>
    <dgm:pt modelId="{6E9A3FFD-7CB4-4D56-B5A8-A2D07E6EC310}" type="pres">
      <dgm:prSet presAssocID="{59ED9FEF-98CB-442F-8B70-4E6F383E31F6}" presName="sibTrans" presStyleCnt="0"/>
      <dgm:spPr/>
    </dgm:pt>
    <dgm:pt modelId="{DC8D9A37-2077-44BE-92DF-74A33D3D591C}" type="pres">
      <dgm:prSet presAssocID="{4B1B6756-F8CD-4230-B249-642F238BFA5D}" presName="compNode" presStyleCnt="0"/>
      <dgm:spPr/>
    </dgm:pt>
    <dgm:pt modelId="{44F69018-00E3-48A8-A420-21A657456594}" type="pres">
      <dgm:prSet presAssocID="{4B1B6756-F8CD-4230-B249-642F238BFA5D}" presName="bgRect" presStyleLbl="bgShp" presStyleIdx="3" presStyleCnt="5"/>
      <dgm:spPr/>
    </dgm:pt>
    <dgm:pt modelId="{AF688947-ABFC-465B-AAC2-DE8FFDCA27C7}" type="pres">
      <dgm:prSet presAssocID="{4B1B6756-F8CD-4230-B249-642F238BFA5D}"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rain with solid fill"/>
        </a:ext>
      </dgm:extLst>
    </dgm:pt>
    <dgm:pt modelId="{CC7DFDD9-091E-44EC-A0E8-CC7F250C87AB}" type="pres">
      <dgm:prSet presAssocID="{4B1B6756-F8CD-4230-B249-642F238BFA5D}" presName="spaceRect" presStyleCnt="0"/>
      <dgm:spPr/>
    </dgm:pt>
    <dgm:pt modelId="{E7E02BB7-8E86-46B7-861F-81CFBDAC7299}" type="pres">
      <dgm:prSet presAssocID="{4B1B6756-F8CD-4230-B249-642F238BFA5D}" presName="parTx" presStyleLbl="revTx" presStyleIdx="3" presStyleCnt="5">
        <dgm:presLayoutVars>
          <dgm:chMax val="0"/>
          <dgm:chPref val="0"/>
        </dgm:presLayoutVars>
      </dgm:prSet>
      <dgm:spPr/>
    </dgm:pt>
    <dgm:pt modelId="{22701BEA-B236-4462-98EC-7FDF78370F80}" type="pres">
      <dgm:prSet presAssocID="{F4F06DEE-AC24-4C8A-911C-820F729F6385}" presName="sibTrans" presStyleCnt="0"/>
      <dgm:spPr/>
    </dgm:pt>
    <dgm:pt modelId="{46593712-99A0-437D-A57B-0EAE7E2383A4}" type="pres">
      <dgm:prSet presAssocID="{B2244394-D249-4D76-9083-B8540877F5EB}" presName="compNode" presStyleCnt="0"/>
      <dgm:spPr/>
    </dgm:pt>
    <dgm:pt modelId="{3A57CE86-EBC4-4F97-ACDD-D4D6FC19A4F9}" type="pres">
      <dgm:prSet presAssocID="{B2244394-D249-4D76-9083-B8540877F5EB}" presName="bgRect" presStyleLbl="bgShp" presStyleIdx="4" presStyleCnt="5"/>
      <dgm:spPr/>
    </dgm:pt>
    <dgm:pt modelId="{5B61CCDB-2EC9-40FA-B371-0064713059F2}" type="pres">
      <dgm:prSet presAssocID="{B2244394-D249-4D76-9083-B8540877F5EB}"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62F68443-BA67-4670-95E8-F28E9280CDF3}" type="pres">
      <dgm:prSet presAssocID="{B2244394-D249-4D76-9083-B8540877F5EB}" presName="spaceRect" presStyleCnt="0"/>
      <dgm:spPr/>
    </dgm:pt>
    <dgm:pt modelId="{2725891A-DF77-4B3B-B8F6-A3249E4C4CD0}" type="pres">
      <dgm:prSet presAssocID="{B2244394-D249-4D76-9083-B8540877F5EB}" presName="parTx" presStyleLbl="revTx" presStyleIdx="4" presStyleCnt="5">
        <dgm:presLayoutVars>
          <dgm:chMax val="0"/>
          <dgm:chPref val="0"/>
        </dgm:presLayoutVars>
      </dgm:prSet>
      <dgm:spPr/>
    </dgm:pt>
  </dgm:ptLst>
  <dgm:cxnLst>
    <dgm:cxn modelId="{C9275118-87EA-4729-8F01-F0D78ABBDB18}" type="presOf" srcId="{4B1B6756-F8CD-4230-B249-642F238BFA5D}" destId="{E7E02BB7-8E86-46B7-861F-81CFBDAC7299}" srcOrd="0" destOrd="0" presId="urn:microsoft.com/office/officeart/2018/2/layout/IconVerticalSolidList"/>
    <dgm:cxn modelId="{DC96E231-2690-4F0D-BB78-14D443EC493A}" type="presOf" srcId="{5BA8E0D6-0CFC-4EF0-BEA0-BE5A76702A43}" destId="{4C349A17-73E4-4670-A1B2-9F0EB9F9C7D2}" srcOrd="0" destOrd="0" presId="urn:microsoft.com/office/officeart/2018/2/layout/IconVerticalSolidList"/>
    <dgm:cxn modelId="{351DD069-FCF7-40AF-8831-267B742832E4}" srcId="{5BA8E0D6-0CFC-4EF0-BEA0-BE5A76702A43}" destId="{7F473665-22C4-47D1-A8E7-1F334D8DD9EF}" srcOrd="0" destOrd="0" parTransId="{FA869E52-B922-4163-9723-0BE6D50D2B1E}" sibTransId="{28E6F9FE-67E3-440B-B788-1C88247EA393}"/>
    <dgm:cxn modelId="{84799B58-7F7D-4321-B50A-4B4D2D914AF8}" srcId="{5BA8E0D6-0CFC-4EF0-BEA0-BE5A76702A43}" destId="{4B1B6756-F8CD-4230-B249-642F238BFA5D}" srcOrd="3" destOrd="0" parTransId="{D22BAF50-1C39-40D4-B139-E1DAAAD80215}" sibTransId="{F4F06DEE-AC24-4C8A-911C-820F729F6385}"/>
    <dgm:cxn modelId="{AF148B8F-3D8F-40D6-8C84-A36A41EF3720}" type="presOf" srcId="{B2244394-D249-4D76-9083-B8540877F5EB}" destId="{2725891A-DF77-4B3B-B8F6-A3249E4C4CD0}" srcOrd="0" destOrd="0" presId="urn:microsoft.com/office/officeart/2018/2/layout/IconVerticalSolidList"/>
    <dgm:cxn modelId="{21ED79A5-D10D-49F5-A002-5FF7F7751A03}" type="presOf" srcId="{5585E17A-FF08-4D95-AC61-E912E0CEF56C}" destId="{B0405B7D-7EEA-4333-B575-481BCA29A2C4}" srcOrd="0" destOrd="0" presId="urn:microsoft.com/office/officeart/2018/2/layout/IconVerticalSolidList"/>
    <dgm:cxn modelId="{BA0A41C3-5CCD-4FD0-8E6A-FE455442306D}" srcId="{5BA8E0D6-0CFC-4EF0-BEA0-BE5A76702A43}" destId="{5585E17A-FF08-4D95-AC61-E912E0CEF56C}" srcOrd="1" destOrd="0" parTransId="{49F293F1-A6DD-4C4F-83C1-A44E137AB4F6}" sibTransId="{10352E9D-09C2-4230-9D67-886018B74C6B}"/>
    <dgm:cxn modelId="{E9EFD6CA-ABEA-40BF-A159-DEF8E0FBD60B}" srcId="{5BA8E0D6-0CFC-4EF0-BEA0-BE5A76702A43}" destId="{B2244394-D249-4D76-9083-B8540877F5EB}" srcOrd="4" destOrd="0" parTransId="{A27DD6B8-EA31-4C1E-BB05-09A92C7A80E3}" sibTransId="{F149992C-C944-4D3D-B33A-70112F349461}"/>
    <dgm:cxn modelId="{5BD568D1-3029-4E73-B5D2-5A074C94622E}" type="presOf" srcId="{7F473665-22C4-47D1-A8E7-1F334D8DD9EF}" destId="{EDA1497E-FA5A-4261-BD21-107A59C31C6C}" srcOrd="0" destOrd="0" presId="urn:microsoft.com/office/officeart/2018/2/layout/IconVerticalSolidList"/>
    <dgm:cxn modelId="{64DC08D6-1729-4E68-88C4-6E3AE223114C}" srcId="{5BA8E0D6-0CFC-4EF0-BEA0-BE5A76702A43}" destId="{C851D327-7550-4665-90CE-717B1BCBC580}" srcOrd="2" destOrd="0" parTransId="{05BE0B70-3F9F-476D-8A80-EE4EB6452996}" sibTransId="{59ED9FEF-98CB-442F-8B70-4E6F383E31F6}"/>
    <dgm:cxn modelId="{51323AEE-CE46-41CE-8A17-4B0DA66F8821}" type="presOf" srcId="{C851D327-7550-4665-90CE-717B1BCBC580}" destId="{5E90A63B-ACF9-4B70-9AC7-763B822513C9}" srcOrd="0" destOrd="0" presId="urn:microsoft.com/office/officeart/2018/2/layout/IconVerticalSolidList"/>
    <dgm:cxn modelId="{EA8635E7-00AD-4A3B-B93A-DDD40E473C60}" type="presParOf" srcId="{4C349A17-73E4-4670-A1B2-9F0EB9F9C7D2}" destId="{C33A0F00-9A00-4B8A-921F-DE6B634C08BD}" srcOrd="0" destOrd="0" presId="urn:microsoft.com/office/officeart/2018/2/layout/IconVerticalSolidList"/>
    <dgm:cxn modelId="{8B766A7E-8E54-4D65-A818-EF3EF286933F}" type="presParOf" srcId="{C33A0F00-9A00-4B8A-921F-DE6B634C08BD}" destId="{B7DA879B-E4AC-44A1-8CDC-4A84BCC174CB}" srcOrd="0" destOrd="0" presId="urn:microsoft.com/office/officeart/2018/2/layout/IconVerticalSolidList"/>
    <dgm:cxn modelId="{569D4139-9ABF-401D-877E-58FA46AAA7D0}" type="presParOf" srcId="{C33A0F00-9A00-4B8A-921F-DE6B634C08BD}" destId="{C72B0991-0A59-451A-AA50-E9432B47E994}" srcOrd="1" destOrd="0" presId="urn:microsoft.com/office/officeart/2018/2/layout/IconVerticalSolidList"/>
    <dgm:cxn modelId="{D3E50344-FAB9-4658-8A1E-89EFA5C6240B}" type="presParOf" srcId="{C33A0F00-9A00-4B8A-921F-DE6B634C08BD}" destId="{BA85B8F6-7066-4558-BC99-7919DE2D9339}" srcOrd="2" destOrd="0" presId="urn:microsoft.com/office/officeart/2018/2/layout/IconVerticalSolidList"/>
    <dgm:cxn modelId="{8005D7FE-3735-49C5-9A85-ECA05A9B0B59}" type="presParOf" srcId="{C33A0F00-9A00-4B8A-921F-DE6B634C08BD}" destId="{EDA1497E-FA5A-4261-BD21-107A59C31C6C}" srcOrd="3" destOrd="0" presId="urn:microsoft.com/office/officeart/2018/2/layout/IconVerticalSolidList"/>
    <dgm:cxn modelId="{434D3721-F58F-4FE4-B04A-D924A7E71B3C}" type="presParOf" srcId="{4C349A17-73E4-4670-A1B2-9F0EB9F9C7D2}" destId="{4EC1639A-A9EB-4BFB-A3D0-23FBBEC8B9FE}" srcOrd="1" destOrd="0" presId="urn:microsoft.com/office/officeart/2018/2/layout/IconVerticalSolidList"/>
    <dgm:cxn modelId="{11C47AE8-CA5F-4BF8-91DC-98F0503C0E1A}" type="presParOf" srcId="{4C349A17-73E4-4670-A1B2-9F0EB9F9C7D2}" destId="{F2EAFDB2-CA46-4E05-9674-BF7E5AF93032}" srcOrd="2" destOrd="0" presId="urn:microsoft.com/office/officeart/2018/2/layout/IconVerticalSolidList"/>
    <dgm:cxn modelId="{5656D95B-0F1A-4D40-B191-B51E62BDB4B3}" type="presParOf" srcId="{F2EAFDB2-CA46-4E05-9674-BF7E5AF93032}" destId="{E562F386-5714-4584-B321-C017FB9ED003}" srcOrd="0" destOrd="0" presId="urn:microsoft.com/office/officeart/2018/2/layout/IconVerticalSolidList"/>
    <dgm:cxn modelId="{1232F9A9-3002-493D-B572-F726BD905395}" type="presParOf" srcId="{F2EAFDB2-CA46-4E05-9674-BF7E5AF93032}" destId="{76ADD07D-64DC-4C3D-A684-F0372D7AF3CA}" srcOrd="1" destOrd="0" presId="urn:microsoft.com/office/officeart/2018/2/layout/IconVerticalSolidList"/>
    <dgm:cxn modelId="{118DE940-14D6-49AF-9BD2-44D1699CC732}" type="presParOf" srcId="{F2EAFDB2-CA46-4E05-9674-BF7E5AF93032}" destId="{36B12D26-8FCB-4429-9247-76D5E37B81CC}" srcOrd="2" destOrd="0" presId="urn:microsoft.com/office/officeart/2018/2/layout/IconVerticalSolidList"/>
    <dgm:cxn modelId="{3FBFD797-50D2-4C8A-895C-4560C008B315}" type="presParOf" srcId="{F2EAFDB2-CA46-4E05-9674-BF7E5AF93032}" destId="{B0405B7D-7EEA-4333-B575-481BCA29A2C4}" srcOrd="3" destOrd="0" presId="urn:microsoft.com/office/officeart/2018/2/layout/IconVerticalSolidList"/>
    <dgm:cxn modelId="{67DE95BD-84B6-4A1B-B31A-4FFA91A50BCF}" type="presParOf" srcId="{4C349A17-73E4-4670-A1B2-9F0EB9F9C7D2}" destId="{4219284B-D9EC-41E7-B7C2-E6AC1276C571}" srcOrd="3" destOrd="0" presId="urn:microsoft.com/office/officeart/2018/2/layout/IconVerticalSolidList"/>
    <dgm:cxn modelId="{FA04658F-CF4B-47E4-9B92-037D5FF85684}" type="presParOf" srcId="{4C349A17-73E4-4670-A1B2-9F0EB9F9C7D2}" destId="{DD4BA22D-C1C4-41FF-9C73-FADABB387432}" srcOrd="4"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 modelId="{D22981F9-EE53-4F96-8C01-22B8CF0B69E1}" type="presParOf" srcId="{4C349A17-73E4-4670-A1B2-9F0EB9F9C7D2}" destId="{6E9A3FFD-7CB4-4D56-B5A8-A2D07E6EC310}" srcOrd="5" destOrd="0" presId="urn:microsoft.com/office/officeart/2018/2/layout/IconVerticalSolidList"/>
    <dgm:cxn modelId="{623C4F57-76E6-4D41-AA9C-C73025419C0F}" type="presParOf" srcId="{4C349A17-73E4-4670-A1B2-9F0EB9F9C7D2}" destId="{DC8D9A37-2077-44BE-92DF-74A33D3D591C}" srcOrd="6" destOrd="0" presId="urn:microsoft.com/office/officeart/2018/2/layout/IconVerticalSolidList"/>
    <dgm:cxn modelId="{926B0A98-A63E-47F8-BDDC-A7FBC2168B2D}" type="presParOf" srcId="{DC8D9A37-2077-44BE-92DF-74A33D3D591C}" destId="{44F69018-00E3-48A8-A420-21A657456594}" srcOrd="0" destOrd="0" presId="urn:microsoft.com/office/officeart/2018/2/layout/IconVerticalSolidList"/>
    <dgm:cxn modelId="{4C8F6E64-5A43-46D0-BD9E-AC0E99477D6B}" type="presParOf" srcId="{DC8D9A37-2077-44BE-92DF-74A33D3D591C}" destId="{AF688947-ABFC-465B-AAC2-DE8FFDCA27C7}" srcOrd="1" destOrd="0" presId="urn:microsoft.com/office/officeart/2018/2/layout/IconVerticalSolidList"/>
    <dgm:cxn modelId="{908D8929-647F-4CEB-9E6E-870804BA1308}" type="presParOf" srcId="{DC8D9A37-2077-44BE-92DF-74A33D3D591C}" destId="{CC7DFDD9-091E-44EC-A0E8-CC7F250C87AB}" srcOrd="2" destOrd="0" presId="urn:microsoft.com/office/officeart/2018/2/layout/IconVerticalSolidList"/>
    <dgm:cxn modelId="{61FBFFF3-2608-418E-BD2B-C3F0BE33CF05}" type="presParOf" srcId="{DC8D9A37-2077-44BE-92DF-74A33D3D591C}" destId="{E7E02BB7-8E86-46B7-861F-81CFBDAC7299}" srcOrd="3" destOrd="0" presId="urn:microsoft.com/office/officeart/2018/2/layout/IconVerticalSolidList"/>
    <dgm:cxn modelId="{5B0735D6-5842-417E-B4B9-003E49095CBC}" type="presParOf" srcId="{4C349A17-73E4-4670-A1B2-9F0EB9F9C7D2}" destId="{22701BEA-B236-4462-98EC-7FDF78370F80}" srcOrd="7" destOrd="0" presId="urn:microsoft.com/office/officeart/2018/2/layout/IconVerticalSolidList"/>
    <dgm:cxn modelId="{4770788F-E697-47FF-BBBC-1E9CD0905561}" type="presParOf" srcId="{4C349A17-73E4-4670-A1B2-9F0EB9F9C7D2}" destId="{46593712-99A0-437D-A57B-0EAE7E2383A4}" srcOrd="8" destOrd="0" presId="urn:microsoft.com/office/officeart/2018/2/layout/IconVerticalSolidList"/>
    <dgm:cxn modelId="{D8E34748-7149-4952-8C01-B156CAD519FA}" type="presParOf" srcId="{46593712-99A0-437D-A57B-0EAE7E2383A4}" destId="{3A57CE86-EBC4-4F97-ACDD-D4D6FC19A4F9}" srcOrd="0" destOrd="0" presId="urn:microsoft.com/office/officeart/2018/2/layout/IconVerticalSolidList"/>
    <dgm:cxn modelId="{99F3CDB8-F657-4BB1-A3C4-89681FAAE1F8}" type="presParOf" srcId="{46593712-99A0-437D-A57B-0EAE7E2383A4}" destId="{5B61CCDB-2EC9-40FA-B371-0064713059F2}" srcOrd="1" destOrd="0" presId="urn:microsoft.com/office/officeart/2018/2/layout/IconVerticalSolidList"/>
    <dgm:cxn modelId="{5C571A60-B6C1-4248-86C4-B8E6C5C2E525}" type="presParOf" srcId="{46593712-99A0-437D-A57B-0EAE7E2383A4}" destId="{62F68443-BA67-4670-95E8-F28E9280CDF3}" srcOrd="2" destOrd="0" presId="urn:microsoft.com/office/officeart/2018/2/layout/IconVerticalSolidList"/>
    <dgm:cxn modelId="{90884513-658F-4B50-8570-2F41DC2F9F13}" type="presParOf" srcId="{46593712-99A0-437D-A57B-0EAE7E2383A4}" destId="{2725891A-DF77-4B3B-B8F6-A3249E4C4CD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F473665-22C4-47D1-A8E7-1F334D8DD9EF}">
      <dgm:prSet/>
      <dgm:spPr/>
      <dgm:t>
        <a:bodyPr/>
        <a:lstStyle/>
        <a:p>
          <a:pPr>
            <a:lnSpc>
              <a:spcPct val="100000"/>
            </a:lnSpc>
          </a:pPr>
          <a:r>
            <a:rPr lang="en-US"/>
            <a:t>Specialist expertise – only higher levels enable a person to contribute to technical part of debates</a:t>
          </a:r>
        </a:p>
      </dgm:t>
    </dgm:pt>
    <dgm:pt modelId="{FA869E52-B922-4163-9723-0BE6D50D2B1E}" type="parTrans" cxnId="{351DD069-FCF7-40AF-8831-267B742832E4}">
      <dgm:prSet/>
      <dgm:spPr/>
      <dgm:t>
        <a:bodyPr/>
        <a:lstStyle/>
        <a:p>
          <a:endParaRPr lang="en-US"/>
        </a:p>
      </dgm:t>
    </dgm:pt>
    <dgm:pt modelId="{28E6F9FE-67E3-440B-B788-1C88247EA393}" type="sibTrans" cxnId="{351DD069-FCF7-40AF-8831-267B742832E4}">
      <dgm:prSet/>
      <dgm:spPr/>
      <dgm:t>
        <a:bodyPr/>
        <a:lstStyle/>
        <a:p>
          <a:pPr>
            <a:lnSpc>
              <a:spcPct val="100000"/>
            </a:lnSpc>
          </a:pPr>
          <a:endParaRPr lang="en-US"/>
        </a:p>
      </dgm:t>
    </dgm:pt>
    <dgm:pt modelId="{5585E17A-FF08-4D95-AC61-E912E0CEF56C}">
      <dgm:prSet/>
      <dgm:spPr/>
      <dgm:t>
        <a:bodyPr/>
        <a:lstStyle/>
        <a:p>
          <a:pPr>
            <a:lnSpc>
              <a:spcPct val="100000"/>
            </a:lnSpc>
          </a:pPr>
          <a:r>
            <a:rPr lang="en-US"/>
            <a:t>Meta-expertise – form of expertise used to judge other expertise</a:t>
          </a:r>
        </a:p>
      </dgm:t>
    </dgm:pt>
    <dgm:pt modelId="{49F293F1-A6DD-4C4F-83C1-A44E137AB4F6}" type="parTrans" cxnId="{BA0A41C3-5CCD-4FD0-8E6A-FE455442306D}">
      <dgm:prSet/>
      <dgm:spPr/>
      <dgm:t>
        <a:bodyPr/>
        <a:lstStyle/>
        <a:p>
          <a:endParaRPr lang="en-US"/>
        </a:p>
      </dgm:t>
    </dgm:pt>
    <dgm:pt modelId="{10352E9D-09C2-4230-9D67-886018B74C6B}" type="sibTrans" cxnId="{BA0A41C3-5CCD-4FD0-8E6A-FE455442306D}">
      <dgm:prSet/>
      <dgm:spPr/>
      <dgm:t>
        <a:bodyPr/>
        <a:lstStyle/>
        <a:p>
          <a:pPr>
            <a:lnSpc>
              <a:spcPct val="100000"/>
            </a:lnSpc>
          </a:pPr>
          <a:endParaRPr lang="en-US"/>
        </a:p>
      </dgm:t>
    </dgm:pt>
    <dgm:pt modelId="{C851D327-7550-4665-90CE-717B1BCBC580}">
      <dgm:prSet/>
      <dgm:spPr/>
      <dgm:t>
        <a:bodyPr/>
        <a:lstStyle/>
        <a:p>
          <a:pPr>
            <a:lnSpc>
              <a:spcPct val="100000"/>
            </a:lnSpc>
          </a:pPr>
          <a:r>
            <a:rPr lang="en-US"/>
            <a:t>Meta-expertise particularly relevant to supporting the work of parliament</a:t>
          </a:r>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pPr>
            <a:lnSpc>
              <a:spcPct val="100000"/>
            </a:lnSpc>
          </a:pPr>
          <a:endParaRPr lang="en-US"/>
        </a:p>
      </dgm:t>
    </dgm:pt>
    <dgm:pt modelId="{4C349A17-73E4-4670-A1B2-9F0EB9F9C7D2}" type="pres">
      <dgm:prSet presAssocID="{5BA8E0D6-0CFC-4EF0-BEA0-BE5A76702A43}" presName="root" presStyleCnt="0">
        <dgm:presLayoutVars>
          <dgm:dir/>
          <dgm:resizeHandles val="exact"/>
        </dgm:presLayoutVars>
      </dgm:prSet>
      <dgm:spPr/>
    </dgm:pt>
    <dgm:pt modelId="{C33A0F00-9A00-4B8A-921F-DE6B634C08BD}" type="pres">
      <dgm:prSet presAssocID="{7F473665-22C4-47D1-A8E7-1F334D8DD9EF}" presName="compNode" presStyleCnt="0"/>
      <dgm:spPr/>
    </dgm:pt>
    <dgm:pt modelId="{B7DA879B-E4AC-44A1-8CDC-4A84BCC174CB}" type="pres">
      <dgm:prSet presAssocID="{7F473665-22C4-47D1-A8E7-1F334D8DD9EF}" presName="bgRect" presStyleLbl="bgShp" presStyleIdx="0" presStyleCnt="3"/>
      <dgm:spPr/>
    </dgm:pt>
    <dgm:pt modelId="{C72B0991-0A59-451A-AA50-E9432B47E994}" type="pres">
      <dgm:prSet presAssocID="{7F473665-22C4-47D1-A8E7-1F334D8DD9E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ar with solid fill"/>
        </a:ext>
      </dgm:extLst>
    </dgm:pt>
    <dgm:pt modelId="{BA85B8F6-7066-4558-BC99-7919DE2D9339}" type="pres">
      <dgm:prSet presAssocID="{7F473665-22C4-47D1-A8E7-1F334D8DD9EF}" presName="spaceRect" presStyleCnt="0"/>
      <dgm:spPr/>
    </dgm:pt>
    <dgm:pt modelId="{EDA1497E-FA5A-4261-BD21-107A59C31C6C}" type="pres">
      <dgm:prSet presAssocID="{7F473665-22C4-47D1-A8E7-1F334D8DD9EF}" presName="parTx" presStyleLbl="revTx" presStyleIdx="0" presStyleCnt="3">
        <dgm:presLayoutVars>
          <dgm:chMax val="0"/>
          <dgm:chPref val="0"/>
        </dgm:presLayoutVars>
      </dgm:prSet>
      <dgm:spPr/>
    </dgm:pt>
    <dgm:pt modelId="{4EC1639A-A9EB-4BFB-A3D0-23FBBEC8B9FE}" type="pres">
      <dgm:prSet presAssocID="{28E6F9FE-67E3-440B-B788-1C88247EA393}" presName="sibTrans" presStyleCnt="0"/>
      <dgm:spPr/>
    </dgm:pt>
    <dgm:pt modelId="{F2EAFDB2-CA46-4E05-9674-BF7E5AF93032}" type="pres">
      <dgm:prSet presAssocID="{5585E17A-FF08-4D95-AC61-E912E0CEF56C}" presName="compNode" presStyleCnt="0"/>
      <dgm:spPr/>
    </dgm:pt>
    <dgm:pt modelId="{E562F386-5714-4584-B321-C017FB9ED003}" type="pres">
      <dgm:prSet presAssocID="{5585E17A-FF08-4D95-AC61-E912E0CEF56C}" presName="bgRect" presStyleLbl="bgShp" presStyleIdx="1" presStyleCnt="3"/>
      <dgm:spPr/>
    </dgm:pt>
    <dgm:pt modelId="{76ADD07D-64DC-4C3D-A684-F0372D7AF3CA}" type="pres">
      <dgm:prSet presAssocID="{5585E17A-FF08-4D95-AC61-E912E0CEF56C}"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avel with solid fill"/>
        </a:ext>
      </dgm:extLst>
    </dgm:pt>
    <dgm:pt modelId="{36B12D26-8FCB-4429-9247-76D5E37B81CC}" type="pres">
      <dgm:prSet presAssocID="{5585E17A-FF08-4D95-AC61-E912E0CEF56C}" presName="spaceRect" presStyleCnt="0"/>
      <dgm:spPr/>
    </dgm:pt>
    <dgm:pt modelId="{B0405B7D-7EEA-4333-B575-481BCA29A2C4}" type="pres">
      <dgm:prSet presAssocID="{5585E17A-FF08-4D95-AC61-E912E0CEF56C}" presName="parTx" presStyleLbl="revTx" presStyleIdx="1" presStyleCnt="3">
        <dgm:presLayoutVars>
          <dgm:chMax val="0"/>
          <dgm:chPref val="0"/>
        </dgm:presLayoutVars>
      </dgm:prSet>
      <dgm:spPr/>
    </dgm:pt>
    <dgm:pt modelId="{4219284B-D9EC-41E7-B7C2-E6AC1276C571}" type="pres">
      <dgm:prSet presAssocID="{10352E9D-09C2-4230-9D67-886018B74C6B}"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2" presStyleCnt="3"/>
      <dgm:spPr/>
    </dgm:pt>
    <dgm:pt modelId="{89DE28A8-6CD6-4B0A-B02E-AEBB671F37F6}" type="pres">
      <dgm:prSet presAssocID="{C851D327-7550-4665-90CE-717B1BCBC5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2" presStyleCnt="3">
        <dgm:presLayoutVars>
          <dgm:chMax val="0"/>
          <dgm:chPref val="0"/>
        </dgm:presLayoutVars>
      </dgm:prSet>
      <dgm:spPr/>
    </dgm:pt>
  </dgm:ptLst>
  <dgm:cxnLst>
    <dgm:cxn modelId="{DC96E231-2690-4F0D-BB78-14D443EC493A}" type="presOf" srcId="{5BA8E0D6-0CFC-4EF0-BEA0-BE5A76702A43}" destId="{4C349A17-73E4-4670-A1B2-9F0EB9F9C7D2}" srcOrd="0" destOrd="0" presId="urn:microsoft.com/office/officeart/2018/2/layout/IconVerticalSolidList"/>
    <dgm:cxn modelId="{351DD069-FCF7-40AF-8831-267B742832E4}" srcId="{5BA8E0D6-0CFC-4EF0-BEA0-BE5A76702A43}" destId="{7F473665-22C4-47D1-A8E7-1F334D8DD9EF}" srcOrd="0" destOrd="0" parTransId="{FA869E52-B922-4163-9723-0BE6D50D2B1E}" sibTransId="{28E6F9FE-67E3-440B-B788-1C88247EA393}"/>
    <dgm:cxn modelId="{21ED79A5-D10D-49F5-A002-5FF7F7751A03}" type="presOf" srcId="{5585E17A-FF08-4D95-AC61-E912E0CEF56C}" destId="{B0405B7D-7EEA-4333-B575-481BCA29A2C4}" srcOrd="0" destOrd="0" presId="urn:microsoft.com/office/officeart/2018/2/layout/IconVerticalSolidList"/>
    <dgm:cxn modelId="{BA0A41C3-5CCD-4FD0-8E6A-FE455442306D}" srcId="{5BA8E0D6-0CFC-4EF0-BEA0-BE5A76702A43}" destId="{5585E17A-FF08-4D95-AC61-E912E0CEF56C}" srcOrd="1" destOrd="0" parTransId="{49F293F1-A6DD-4C4F-83C1-A44E137AB4F6}" sibTransId="{10352E9D-09C2-4230-9D67-886018B74C6B}"/>
    <dgm:cxn modelId="{5BD568D1-3029-4E73-B5D2-5A074C94622E}" type="presOf" srcId="{7F473665-22C4-47D1-A8E7-1F334D8DD9EF}" destId="{EDA1497E-FA5A-4261-BD21-107A59C31C6C}" srcOrd="0" destOrd="0" presId="urn:microsoft.com/office/officeart/2018/2/layout/IconVerticalSolidList"/>
    <dgm:cxn modelId="{64DC08D6-1729-4E68-88C4-6E3AE223114C}" srcId="{5BA8E0D6-0CFC-4EF0-BEA0-BE5A76702A43}" destId="{C851D327-7550-4665-90CE-717B1BCBC580}" srcOrd="2" destOrd="0" parTransId="{05BE0B70-3F9F-476D-8A80-EE4EB6452996}" sibTransId="{59ED9FEF-98CB-442F-8B70-4E6F383E31F6}"/>
    <dgm:cxn modelId="{51323AEE-CE46-41CE-8A17-4B0DA66F8821}" type="presOf" srcId="{C851D327-7550-4665-90CE-717B1BCBC580}" destId="{5E90A63B-ACF9-4B70-9AC7-763B822513C9}" srcOrd="0" destOrd="0" presId="urn:microsoft.com/office/officeart/2018/2/layout/IconVerticalSolidList"/>
    <dgm:cxn modelId="{EA8635E7-00AD-4A3B-B93A-DDD40E473C60}" type="presParOf" srcId="{4C349A17-73E4-4670-A1B2-9F0EB9F9C7D2}" destId="{C33A0F00-9A00-4B8A-921F-DE6B634C08BD}" srcOrd="0" destOrd="0" presId="urn:microsoft.com/office/officeart/2018/2/layout/IconVerticalSolidList"/>
    <dgm:cxn modelId="{8B766A7E-8E54-4D65-A818-EF3EF286933F}" type="presParOf" srcId="{C33A0F00-9A00-4B8A-921F-DE6B634C08BD}" destId="{B7DA879B-E4AC-44A1-8CDC-4A84BCC174CB}" srcOrd="0" destOrd="0" presId="urn:microsoft.com/office/officeart/2018/2/layout/IconVerticalSolidList"/>
    <dgm:cxn modelId="{569D4139-9ABF-401D-877E-58FA46AAA7D0}" type="presParOf" srcId="{C33A0F00-9A00-4B8A-921F-DE6B634C08BD}" destId="{C72B0991-0A59-451A-AA50-E9432B47E994}" srcOrd="1" destOrd="0" presId="urn:microsoft.com/office/officeart/2018/2/layout/IconVerticalSolidList"/>
    <dgm:cxn modelId="{D3E50344-FAB9-4658-8A1E-89EFA5C6240B}" type="presParOf" srcId="{C33A0F00-9A00-4B8A-921F-DE6B634C08BD}" destId="{BA85B8F6-7066-4558-BC99-7919DE2D9339}" srcOrd="2" destOrd="0" presId="urn:microsoft.com/office/officeart/2018/2/layout/IconVerticalSolidList"/>
    <dgm:cxn modelId="{8005D7FE-3735-49C5-9A85-ECA05A9B0B59}" type="presParOf" srcId="{C33A0F00-9A00-4B8A-921F-DE6B634C08BD}" destId="{EDA1497E-FA5A-4261-BD21-107A59C31C6C}" srcOrd="3" destOrd="0" presId="urn:microsoft.com/office/officeart/2018/2/layout/IconVerticalSolidList"/>
    <dgm:cxn modelId="{434D3721-F58F-4FE4-B04A-D924A7E71B3C}" type="presParOf" srcId="{4C349A17-73E4-4670-A1B2-9F0EB9F9C7D2}" destId="{4EC1639A-A9EB-4BFB-A3D0-23FBBEC8B9FE}" srcOrd="1" destOrd="0" presId="urn:microsoft.com/office/officeart/2018/2/layout/IconVerticalSolidList"/>
    <dgm:cxn modelId="{11C47AE8-CA5F-4BF8-91DC-98F0503C0E1A}" type="presParOf" srcId="{4C349A17-73E4-4670-A1B2-9F0EB9F9C7D2}" destId="{F2EAFDB2-CA46-4E05-9674-BF7E5AF93032}" srcOrd="2" destOrd="0" presId="urn:microsoft.com/office/officeart/2018/2/layout/IconVerticalSolidList"/>
    <dgm:cxn modelId="{5656D95B-0F1A-4D40-B191-B51E62BDB4B3}" type="presParOf" srcId="{F2EAFDB2-CA46-4E05-9674-BF7E5AF93032}" destId="{E562F386-5714-4584-B321-C017FB9ED003}" srcOrd="0" destOrd="0" presId="urn:microsoft.com/office/officeart/2018/2/layout/IconVerticalSolidList"/>
    <dgm:cxn modelId="{1232F9A9-3002-493D-B572-F726BD905395}" type="presParOf" srcId="{F2EAFDB2-CA46-4E05-9674-BF7E5AF93032}" destId="{76ADD07D-64DC-4C3D-A684-F0372D7AF3CA}" srcOrd="1" destOrd="0" presId="urn:microsoft.com/office/officeart/2018/2/layout/IconVerticalSolidList"/>
    <dgm:cxn modelId="{118DE940-14D6-49AF-9BD2-44D1699CC732}" type="presParOf" srcId="{F2EAFDB2-CA46-4E05-9674-BF7E5AF93032}" destId="{36B12D26-8FCB-4429-9247-76D5E37B81CC}" srcOrd="2" destOrd="0" presId="urn:microsoft.com/office/officeart/2018/2/layout/IconVerticalSolidList"/>
    <dgm:cxn modelId="{3FBFD797-50D2-4C8A-895C-4560C008B315}" type="presParOf" srcId="{F2EAFDB2-CA46-4E05-9674-BF7E5AF93032}" destId="{B0405B7D-7EEA-4333-B575-481BCA29A2C4}" srcOrd="3" destOrd="0" presId="urn:microsoft.com/office/officeart/2018/2/layout/IconVerticalSolidList"/>
    <dgm:cxn modelId="{67DE95BD-84B6-4A1B-B31A-4FFA91A50BCF}" type="presParOf" srcId="{4C349A17-73E4-4670-A1B2-9F0EB9F9C7D2}" destId="{4219284B-D9EC-41E7-B7C2-E6AC1276C571}" srcOrd="3" destOrd="0" presId="urn:microsoft.com/office/officeart/2018/2/layout/IconVerticalSolidList"/>
    <dgm:cxn modelId="{FA04658F-CF4B-47E4-9B92-037D5FF85684}" type="presParOf" srcId="{4C349A17-73E4-4670-A1B2-9F0EB9F9C7D2}" destId="{DD4BA22D-C1C4-41FF-9C73-FADABB387432}" srcOrd="4"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473665-22C4-47D1-A8E7-1F334D8DD9EF}">
      <dgm:prSet/>
      <dgm:spPr/>
      <dgm:t>
        <a:bodyPr/>
        <a:lstStyle/>
        <a:p>
          <a:pPr>
            <a:lnSpc>
              <a:spcPct val="100000"/>
            </a:lnSpc>
          </a:pPr>
          <a:r>
            <a:rPr lang="en-US"/>
            <a:t>Two main attributes of meta-expertise:</a:t>
          </a:r>
        </a:p>
      </dgm:t>
    </dgm:pt>
    <dgm:pt modelId="{FA869E52-B922-4163-9723-0BE6D50D2B1E}" type="parTrans" cxnId="{351DD069-FCF7-40AF-8831-267B742832E4}">
      <dgm:prSet/>
      <dgm:spPr/>
      <dgm:t>
        <a:bodyPr/>
        <a:lstStyle/>
        <a:p>
          <a:endParaRPr lang="en-US"/>
        </a:p>
      </dgm:t>
    </dgm:pt>
    <dgm:pt modelId="{28E6F9FE-67E3-440B-B788-1C88247EA393}" type="sibTrans" cxnId="{351DD069-FCF7-40AF-8831-267B742832E4}">
      <dgm:prSet/>
      <dgm:spPr/>
      <dgm:t>
        <a:bodyPr/>
        <a:lstStyle/>
        <a:p>
          <a:endParaRPr lang="en-US"/>
        </a:p>
      </dgm:t>
    </dgm:pt>
    <dgm:pt modelId="{5585E17A-FF08-4D95-AC61-E912E0CEF56C}">
      <dgm:prSet/>
      <dgm:spPr/>
      <dgm:t>
        <a:bodyPr/>
        <a:lstStyle/>
        <a:p>
          <a:pPr>
            <a:lnSpc>
              <a:spcPct val="100000"/>
            </a:lnSpc>
          </a:pPr>
          <a:r>
            <a:rPr lang="en-AU"/>
            <a:t>Mastery of a subject area does not necessarily entail higher level specialist expertise in that area</a:t>
          </a:r>
          <a:endParaRPr lang="en-US"/>
        </a:p>
      </dgm:t>
    </dgm:pt>
    <dgm:pt modelId="{49F293F1-A6DD-4C4F-83C1-A44E137AB4F6}" type="parTrans" cxnId="{BA0A41C3-5CCD-4FD0-8E6A-FE455442306D}">
      <dgm:prSet/>
      <dgm:spPr/>
      <dgm:t>
        <a:bodyPr/>
        <a:lstStyle/>
        <a:p>
          <a:endParaRPr lang="en-US"/>
        </a:p>
      </dgm:t>
    </dgm:pt>
    <dgm:pt modelId="{10352E9D-09C2-4230-9D67-886018B74C6B}" type="sibTrans" cxnId="{BA0A41C3-5CCD-4FD0-8E6A-FE455442306D}">
      <dgm:prSet/>
      <dgm:spPr/>
      <dgm:t>
        <a:bodyPr/>
        <a:lstStyle/>
        <a:p>
          <a:endParaRPr lang="en-US"/>
        </a:p>
      </dgm:t>
    </dgm:pt>
    <dgm:pt modelId="{C851D327-7550-4665-90CE-717B1BCBC580}">
      <dgm:prSet/>
      <dgm:spPr/>
      <dgm:t>
        <a:bodyPr/>
        <a:lstStyle/>
        <a:p>
          <a:pPr>
            <a:lnSpc>
              <a:spcPct val="100000"/>
            </a:lnSpc>
          </a:pPr>
          <a:r>
            <a:rPr lang="en-AU"/>
            <a:t>Involves things like knowing background assumptions; key questions; key methodologies; areas of contention/consensus; the most relevant and credible experts; and where experts fit in the field</a:t>
          </a:r>
          <a:endParaRPr lang="en-US"/>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endParaRPr lang="en-US"/>
        </a:p>
      </dgm:t>
    </dgm:pt>
    <dgm:pt modelId="{4B1B6756-F8CD-4230-B249-642F238BFA5D}">
      <dgm:prSet/>
      <dgm:spPr/>
      <dgm:t>
        <a:bodyPr/>
        <a:lstStyle/>
        <a:p>
          <a:pPr>
            <a:lnSpc>
              <a:spcPct val="100000"/>
            </a:lnSpc>
          </a:pPr>
          <a:r>
            <a:rPr lang="en-AU"/>
            <a:t>Meta-experts serve as communicational intermediaries – they are proficient at understanding the needs of an individual or audience and conveying the necessary aspects of a subject area</a:t>
          </a:r>
          <a:endParaRPr lang="en-US"/>
        </a:p>
      </dgm:t>
    </dgm:pt>
    <dgm:pt modelId="{D22BAF50-1C39-40D4-B139-E1DAAAD80215}" type="parTrans" cxnId="{84799B58-7F7D-4321-B50A-4B4D2D914AF8}">
      <dgm:prSet/>
      <dgm:spPr/>
      <dgm:t>
        <a:bodyPr/>
        <a:lstStyle/>
        <a:p>
          <a:endParaRPr lang="en-US"/>
        </a:p>
      </dgm:t>
    </dgm:pt>
    <dgm:pt modelId="{F4F06DEE-AC24-4C8A-911C-820F729F6385}" type="sibTrans" cxnId="{84799B58-7F7D-4321-B50A-4B4D2D914AF8}">
      <dgm:prSet/>
      <dgm:spPr/>
      <dgm:t>
        <a:bodyPr/>
        <a:lstStyle/>
        <a:p>
          <a:endParaRPr lang="en-US"/>
        </a:p>
      </dgm:t>
    </dgm:pt>
    <dgm:pt modelId="{5DF48E9E-9BCB-4AD7-B940-4B7DCE81E0B4}">
      <dgm:prSet/>
      <dgm:spPr/>
      <dgm:t>
        <a:bodyPr/>
        <a:lstStyle/>
        <a:p>
          <a:pPr>
            <a:lnSpc>
              <a:spcPct val="100000"/>
            </a:lnSpc>
            <a:buFont typeface="+mj-lt"/>
            <a:buNone/>
          </a:pPr>
          <a:r>
            <a:rPr lang="en-US" err="1"/>
            <a:t>i</a:t>
          </a:r>
          <a:r>
            <a:rPr lang="en-US"/>
            <a:t>) mastery of a particular subject area</a:t>
          </a:r>
        </a:p>
      </dgm:t>
    </dgm:pt>
    <dgm:pt modelId="{05C39BD2-1767-42E4-9082-E0D7055CE3A0}" type="parTrans" cxnId="{F1302A2F-9947-4F7A-B020-CEFE50DA0490}">
      <dgm:prSet/>
      <dgm:spPr/>
      <dgm:t>
        <a:bodyPr/>
        <a:lstStyle/>
        <a:p>
          <a:endParaRPr lang="en-AU"/>
        </a:p>
      </dgm:t>
    </dgm:pt>
    <dgm:pt modelId="{CD7C9AC9-AE89-45F3-BF9F-BE2D64031327}" type="sibTrans" cxnId="{F1302A2F-9947-4F7A-B020-CEFE50DA0490}">
      <dgm:prSet/>
      <dgm:spPr/>
      <dgm:t>
        <a:bodyPr/>
        <a:lstStyle/>
        <a:p>
          <a:endParaRPr lang="en-AU"/>
        </a:p>
      </dgm:t>
    </dgm:pt>
    <dgm:pt modelId="{D5507A9A-0754-41D7-AF9F-1A6FA962DC7A}">
      <dgm:prSet/>
      <dgm:spPr/>
      <dgm:t>
        <a:bodyPr/>
        <a:lstStyle/>
        <a:p>
          <a:pPr>
            <a:lnSpc>
              <a:spcPct val="100000"/>
            </a:lnSpc>
            <a:buFont typeface="+mj-lt"/>
            <a:buNone/>
          </a:pPr>
          <a:r>
            <a:rPr lang="en-US"/>
            <a:t>ii) ability to assist others to understand this area</a:t>
          </a:r>
        </a:p>
      </dgm:t>
    </dgm:pt>
    <dgm:pt modelId="{0269C508-D49F-4ACB-8E98-E699E74C71C1}" type="parTrans" cxnId="{D36229B6-FE7D-4AC5-B50F-6DE424E26129}">
      <dgm:prSet/>
      <dgm:spPr/>
      <dgm:t>
        <a:bodyPr/>
        <a:lstStyle/>
        <a:p>
          <a:endParaRPr lang="en-AU"/>
        </a:p>
      </dgm:t>
    </dgm:pt>
    <dgm:pt modelId="{5EA631E6-2129-4115-9E71-A9012A1B5450}" type="sibTrans" cxnId="{D36229B6-FE7D-4AC5-B50F-6DE424E26129}">
      <dgm:prSet/>
      <dgm:spPr/>
      <dgm:t>
        <a:bodyPr/>
        <a:lstStyle/>
        <a:p>
          <a:endParaRPr lang="en-AU"/>
        </a:p>
      </dgm:t>
    </dgm:pt>
    <dgm:pt modelId="{4C349A17-73E4-4670-A1B2-9F0EB9F9C7D2}" type="pres">
      <dgm:prSet presAssocID="{5BA8E0D6-0CFC-4EF0-BEA0-BE5A76702A43}" presName="root" presStyleCnt="0">
        <dgm:presLayoutVars>
          <dgm:dir/>
          <dgm:resizeHandles val="exact"/>
        </dgm:presLayoutVars>
      </dgm:prSet>
      <dgm:spPr/>
    </dgm:pt>
    <dgm:pt modelId="{C33A0F00-9A00-4B8A-921F-DE6B634C08BD}" type="pres">
      <dgm:prSet presAssocID="{7F473665-22C4-47D1-A8E7-1F334D8DD9EF}" presName="compNode" presStyleCnt="0"/>
      <dgm:spPr/>
    </dgm:pt>
    <dgm:pt modelId="{B7DA879B-E4AC-44A1-8CDC-4A84BCC174CB}" type="pres">
      <dgm:prSet presAssocID="{7F473665-22C4-47D1-A8E7-1F334D8DD9EF}" presName="bgRect" presStyleLbl="bgShp" presStyleIdx="0" presStyleCnt="4" custLinFactY="-100000" custLinFactNeighborX="34313" custLinFactNeighborY="-100085"/>
      <dgm:spPr/>
    </dgm:pt>
    <dgm:pt modelId="{C72B0991-0A59-451A-AA50-E9432B47E994}" type="pres">
      <dgm:prSet presAssocID="{7F473665-22C4-47D1-A8E7-1F334D8DD9E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ightbulb with solid fill"/>
        </a:ext>
      </dgm:extLst>
    </dgm:pt>
    <dgm:pt modelId="{BA85B8F6-7066-4558-BC99-7919DE2D9339}" type="pres">
      <dgm:prSet presAssocID="{7F473665-22C4-47D1-A8E7-1F334D8DD9EF}" presName="spaceRect" presStyleCnt="0"/>
      <dgm:spPr/>
    </dgm:pt>
    <dgm:pt modelId="{EDA1497E-FA5A-4261-BD21-107A59C31C6C}" type="pres">
      <dgm:prSet presAssocID="{7F473665-22C4-47D1-A8E7-1F334D8DD9EF}" presName="parTx" presStyleLbl="revTx" presStyleIdx="0" presStyleCnt="5">
        <dgm:presLayoutVars>
          <dgm:chMax val="0"/>
          <dgm:chPref val="0"/>
        </dgm:presLayoutVars>
      </dgm:prSet>
      <dgm:spPr/>
    </dgm:pt>
    <dgm:pt modelId="{3674A2DE-B598-4D86-AA8A-BC92D2DF72C4}" type="pres">
      <dgm:prSet presAssocID="{7F473665-22C4-47D1-A8E7-1F334D8DD9EF}" presName="desTx" presStyleLbl="revTx" presStyleIdx="1" presStyleCnt="5">
        <dgm:presLayoutVars/>
      </dgm:prSet>
      <dgm:spPr/>
    </dgm:pt>
    <dgm:pt modelId="{4EC1639A-A9EB-4BFB-A3D0-23FBBEC8B9FE}" type="pres">
      <dgm:prSet presAssocID="{28E6F9FE-67E3-440B-B788-1C88247EA393}" presName="sibTrans" presStyleCnt="0"/>
      <dgm:spPr/>
    </dgm:pt>
    <dgm:pt modelId="{F2EAFDB2-CA46-4E05-9674-BF7E5AF93032}" type="pres">
      <dgm:prSet presAssocID="{5585E17A-FF08-4D95-AC61-E912E0CEF56C}" presName="compNode" presStyleCnt="0"/>
      <dgm:spPr/>
    </dgm:pt>
    <dgm:pt modelId="{E562F386-5714-4584-B321-C017FB9ED003}" type="pres">
      <dgm:prSet presAssocID="{5585E17A-FF08-4D95-AC61-E912E0CEF56C}" presName="bgRect" presStyleLbl="bgShp" presStyleIdx="1" presStyleCnt="4"/>
      <dgm:spPr/>
    </dgm:pt>
    <dgm:pt modelId="{76ADD07D-64DC-4C3D-A684-F0372D7AF3CA}" type="pres">
      <dgm:prSet presAssocID="{5585E17A-FF08-4D95-AC61-E912E0CEF5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36B12D26-8FCB-4429-9247-76D5E37B81CC}" type="pres">
      <dgm:prSet presAssocID="{5585E17A-FF08-4D95-AC61-E912E0CEF56C}" presName="spaceRect" presStyleCnt="0"/>
      <dgm:spPr/>
    </dgm:pt>
    <dgm:pt modelId="{B0405B7D-7EEA-4333-B575-481BCA29A2C4}" type="pres">
      <dgm:prSet presAssocID="{5585E17A-FF08-4D95-AC61-E912E0CEF56C}" presName="parTx" presStyleLbl="revTx" presStyleIdx="2" presStyleCnt="5">
        <dgm:presLayoutVars>
          <dgm:chMax val="0"/>
          <dgm:chPref val="0"/>
        </dgm:presLayoutVars>
      </dgm:prSet>
      <dgm:spPr/>
    </dgm:pt>
    <dgm:pt modelId="{4219284B-D9EC-41E7-B7C2-E6AC1276C571}" type="pres">
      <dgm:prSet presAssocID="{10352E9D-09C2-4230-9D67-886018B74C6B}"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2" presStyleCnt="4"/>
      <dgm:spPr/>
    </dgm:pt>
    <dgm:pt modelId="{89DE28A8-6CD6-4B0A-B02E-AEBB671F37F6}" type="pres">
      <dgm:prSet presAssocID="{C851D327-7550-4665-90CE-717B1BCBC58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3" presStyleCnt="5">
        <dgm:presLayoutVars>
          <dgm:chMax val="0"/>
          <dgm:chPref val="0"/>
        </dgm:presLayoutVars>
      </dgm:prSet>
      <dgm:spPr/>
    </dgm:pt>
    <dgm:pt modelId="{6E9A3FFD-7CB4-4D56-B5A8-A2D07E6EC310}" type="pres">
      <dgm:prSet presAssocID="{59ED9FEF-98CB-442F-8B70-4E6F383E31F6}" presName="sibTrans" presStyleCnt="0"/>
      <dgm:spPr/>
    </dgm:pt>
    <dgm:pt modelId="{DC8D9A37-2077-44BE-92DF-74A33D3D591C}" type="pres">
      <dgm:prSet presAssocID="{4B1B6756-F8CD-4230-B249-642F238BFA5D}" presName="compNode" presStyleCnt="0"/>
      <dgm:spPr/>
    </dgm:pt>
    <dgm:pt modelId="{44F69018-00E3-48A8-A420-21A657456594}" type="pres">
      <dgm:prSet presAssocID="{4B1B6756-F8CD-4230-B249-642F238BFA5D}" presName="bgRect" presStyleLbl="bgShp" presStyleIdx="3" presStyleCnt="4"/>
      <dgm:spPr/>
    </dgm:pt>
    <dgm:pt modelId="{AF688947-ABFC-465B-AAC2-DE8FFDCA27C7}" type="pres">
      <dgm:prSet presAssocID="{4B1B6756-F8CD-4230-B249-642F238BFA5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CC7DFDD9-091E-44EC-A0E8-CC7F250C87AB}" type="pres">
      <dgm:prSet presAssocID="{4B1B6756-F8CD-4230-B249-642F238BFA5D}" presName="spaceRect" presStyleCnt="0"/>
      <dgm:spPr/>
    </dgm:pt>
    <dgm:pt modelId="{E7E02BB7-8E86-46B7-861F-81CFBDAC7299}" type="pres">
      <dgm:prSet presAssocID="{4B1B6756-F8CD-4230-B249-642F238BFA5D}" presName="parTx" presStyleLbl="revTx" presStyleIdx="4" presStyleCnt="5">
        <dgm:presLayoutVars>
          <dgm:chMax val="0"/>
          <dgm:chPref val="0"/>
        </dgm:presLayoutVars>
      </dgm:prSet>
      <dgm:spPr/>
    </dgm:pt>
  </dgm:ptLst>
  <dgm:cxnLst>
    <dgm:cxn modelId="{C9275118-87EA-4729-8F01-F0D78ABBDB18}" type="presOf" srcId="{4B1B6756-F8CD-4230-B249-642F238BFA5D}" destId="{E7E02BB7-8E86-46B7-861F-81CFBDAC7299}" srcOrd="0" destOrd="0" presId="urn:microsoft.com/office/officeart/2018/2/layout/IconVerticalSolidList"/>
    <dgm:cxn modelId="{9B515D2C-0925-48E5-BFA4-DB9F33AD0974}" type="presOf" srcId="{D5507A9A-0754-41D7-AF9F-1A6FA962DC7A}" destId="{3674A2DE-B598-4D86-AA8A-BC92D2DF72C4}" srcOrd="0" destOrd="1" presId="urn:microsoft.com/office/officeart/2018/2/layout/IconVerticalSolidList"/>
    <dgm:cxn modelId="{F1302A2F-9947-4F7A-B020-CEFE50DA0490}" srcId="{7F473665-22C4-47D1-A8E7-1F334D8DD9EF}" destId="{5DF48E9E-9BCB-4AD7-B940-4B7DCE81E0B4}" srcOrd="0" destOrd="0" parTransId="{05C39BD2-1767-42E4-9082-E0D7055CE3A0}" sibTransId="{CD7C9AC9-AE89-45F3-BF9F-BE2D64031327}"/>
    <dgm:cxn modelId="{DC96E231-2690-4F0D-BB78-14D443EC493A}" type="presOf" srcId="{5BA8E0D6-0CFC-4EF0-BEA0-BE5A76702A43}" destId="{4C349A17-73E4-4670-A1B2-9F0EB9F9C7D2}" srcOrd="0" destOrd="0" presId="urn:microsoft.com/office/officeart/2018/2/layout/IconVerticalSolidList"/>
    <dgm:cxn modelId="{351DD069-FCF7-40AF-8831-267B742832E4}" srcId="{5BA8E0D6-0CFC-4EF0-BEA0-BE5A76702A43}" destId="{7F473665-22C4-47D1-A8E7-1F334D8DD9EF}" srcOrd="0" destOrd="0" parTransId="{FA869E52-B922-4163-9723-0BE6D50D2B1E}" sibTransId="{28E6F9FE-67E3-440B-B788-1C88247EA393}"/>
    <dgm:cxn modelId="{0E32A672-5F27-4239-B1DD-24D5DF98AE6A}" type="presOf" srcId="{5DF48E9E-9BCB-4AD7-B940-4B7DCE81E0B4}" destId="{3674A2DE-B598-4D86-AA8A-BC92D2DF72C4}" srcOrd="0" destOrd="0" presId="urn:microsoft.com/office/officeart/2018/2/layout/IconVerticalSolidList"/>
    <dgm:cxn modelId="{84799B58-7F7D-4321-B50A-4B4D2D914AF8}" srcId="{5BA8E0D6-0CFC-4EF0-BEA0-BE5A76702A43}" destId="{4B1B6756-F8CD-4230-B249-642F238BFA5D}" srcOrd="3" destOrd="0" parTransId="{D22BAF50-1C39-40D4-B139-E1DAAAD80215}" sibTransId="{F4F06DEE-AC24-4C8A-911C-820F729F6385}"/>
    <dgm:cxn modelId="{21ED79A5-D10D-49F5-A002-5FF7F7751A03}" type="presOf" srcId="{5585E17A-FF08-4D95-AC61-E912E0CEF56C}" destId="{B0405B7D-7EEA-4333-B575-481BCA29A2C4}" srcOrd="0" destOrd="0" presId="urn:microsoft.com/office/officeart/2018/2/layout/IconVerticalSolidList"/>
    <dgm:cxn modelId="{D36229B6-FE7D-4AC5-B50F-6DE424E26129}" srcId="{7F473665-22C4-47D1-A8E7-1F334D8DD9EF}" destId="{D5507A9A-0754-41D7-AF9F-1A6FA962DC7A}" srcOrd="1" destOrd="0" parTransId="{0269C508-D49F-4ACB-8E98-E699E74C71C1}" sibTransId="{5EA631E6-2129-4115-9E71-A9012A1B5450}"/>
    <dgm:cxn modelId="{BA0A41C3-5CCD-4FD0-8E6A-FE455442306D}" srcId="{5BA8E0D6-0CFC-4EF0-BEA0-BE5A76702A43}" destId="{5585E17A-FF08-4D95-AC61-E912E0CEF56C}" srcOrd="1" destOrd="0" parTransId="{49F293F1-A6DD-4C4F-83C1-A44E137AB4F6}" sibTransId="{10352E9D-09C2-4230-9D67-886018B74C6B}"/>
    <dgm:cxn modelId="{5BD568D1-3029-4E73-B5D2-5A074C94622E}" type="presOf" srcId="{7F473665-22C4-47D1-A8E7-1F334D8DD9EF}" destId="{EDA1497E-FA5A-4261-BD21-107A59C31C6C}" srcOrd="0" destOrd="0" presId="urn:microsoft.com/office/officeart/2018/2/layout/IconVerticalSolidList"/>
    <dgm:cxn modelId="{64DC08D6-1729-4E68-88C4-6E3AE223114C}" srcId="{5BA8E0D6-0CFC-4EF0-BEA0-BE5A76702A43}" destId="{C851D327-7550-4665-90CE-717B1BCBC580}" srcOrd="2" destOrd="0" parTransId="{05BE0B70-3F9F-476D-8A80-EE4EB6452996}" sibTransId="{59ED9FEF-98CB-442F-8B70-4E6F383E31F6}"/>
    <dgm:cxn modelId="{51323AEE-CE46-41CE-8A17-4B0DA66F8821}" type="presOf" srcId="{C851D327-7550-4665-90CE-717B1BCBC580}" destId="{5E90A63B-ACF9-4B70-9AC7-763B822513C9}" srcOrd="0" destOrd="0" presId="urn:microsoft.com/office/officeart/2018/2/layout/IconVerticalSolidList"/>
    <dgm:cxn modelId="{EA8635E7-00AD-4A3B-B93A-DDD40E473C60}" type="presParOf" srcId="{4C349A17-73E4-4670-A1B2-9F0EB9F9C7D2}" destId="{C33A0F00-9A00-4B8A-921F-DE6B634C08BD}" srcOrd="0" destOrd="0" presId="urn:microsoft.com/office/officeart/2018/2/layout/IconVerticalSolidList"/>
    <dgm:cxn modelId="{8B766A7E-8E54-4D65-A818-EF3EF286933F}" type="presParOf" srcId="{C33A0F00-9A00-4B8A-921F-DE6B634C08BD}" destId="{B7DA879B-E4AC-44A1-8CDC-4A84BCC174CB}" srcOrd="0" destOrd="0" presId="urn:microsoft.com/office/officeart/2018/2/layout/IconVerticalSolidList"/>
    <dgm:cxn modelId="{569D4139-9ABF-401D-877E-58FA46AAA7D0}" type="presParOf" srcId="{C33A0F00-9A00-4B8A-921F-DE6B634C08BD}" destId="{C72B0991-0A59-451A-AA50-E9432B47E994}" srcOrd="1" destOrd="0" presId="urn:microsoft.com/office/officeart/2018/2/layout/IconVerticalSolidList"/>
    <dgm:cxn modelId="{D3E50344-FAB9-4658-8A1E-89EFA5C6240B}" type="presParOf" srcId="{C33A0F00-9A00-4B8A-921F-DE6B634C08BD}" destId="{BA85B8F6-7066-4558-BC99-7919DE2D9339}" srcOrd="2" destOrd="0" presId="urn:microsoft.com/office/officeart/2018/2/layout/IconVerticalSolidList"/>
    <dgm:cxn modelId="{8005D7FE-3735-49C5-9A85-ECA05A9B0B59}" type="presParOf" srcId="{C33A0F00-9A00-4B8A-921F-DE6B634C08BD}" destId="{EDA1497E-FA5A-4261-BD21-107A59C31C6C}" srcOrd="3" destOrd="0" presId="urn:microsoft.com/office/officeart/2018/2/layout/IconVerticalSolidList"/>
    <dgm:cxn modelId="{C635092E-86C6-49E6-877C-598616DE8928}" type="presParOf" srcId="{C33A0F00-9A00-4B8A-921F-DE6B634C08BD}" destId="{3674A2DE-B598-4D86-AA8A-BC92D2DF72C4}" srcOrd="4" destOrd="0" presId="urn:microsoft.com/office/officeart/2018/2/layout/IconVerticalSolidList"/>
    <dgm:cxn modelId="{434D3721-F58F-4FE4-B04A-D924A7E71B3C}" type="presParOf" srcId="{4C349A17-73E4-4670-A1B2-9F0EB9F9C7D2}" destId="{4EC1639A-A9EB-4BFB-A3D0-23FBBEC8B9FE}" srcOrd="1" destOrd="0" presId="urn:microsoft.com/office/officeart/2018/2/layout/IconVerticalSolidList"/>
    <dgm:cxn modelId="{11C47AE8-CA5F-4BF8-91DC-98F0503C0E1A}" type="presParOf" srcId="{4C349A17-73E4-4670-A1B2-9F0EB9F9C7D2}" destId="{F2EAFDB2-CA46-4E05-9674-BF7E5AF93032}" srcOrd="2" destOrd="0" presId="urn:microsoft.com/office/officeart/2018/2/layout/IconVerticalSolidList"/>
    <dgm:cxn modelId="{5656D95B-0F1A-4D40-B191-B51E62BDB4B3}" type="presParOf" srcId="{F2EAFDB2-CA46-4E05-9674-BF7E5AF93032}" destId="{E562F386-5714-4584-B321-C017FB9ED003}" srcOrd="0" destOrd="0" presId="urn:microsoft.com/office/officeart/2018/2/layout/IconVerticalSolidList"/>
    <dgm:cxn modelId="{1232F9A9-3002-493D-B572-F726BD905395}" type="presParOf" srcId="{F2EAFDB2-CA46-4E05-9674-BF7E5AF93032}" destId="{76ADD07D-64DC-4C3D-A684-F0372D7AF3CA}" srcOrd="1" destOrd="0" presId="urn:microsoft.com/office/officeart/2018/2/layout/IconVerticalSolidList"/>
    <dgm:cxn modelId="{118DE940-14D6-49AF-9BD2-44D1699CC732}" type="presParOf" srcId="{F2EAFDB2-CA46-4E05-9674-BF7E5AF93032}" destId="{36B12D26-8FCB-4429-9247-76D5E37B81CC}" srcOrd="2" destOrd="0" presId="urn:microsoft.com/office/officeart/2018/2/layout/IconVerticalSolidList"/>
    <dgm:cxn modelId="{3FBFD797-50D2-4C8A-895C-4560C008B315}" type="presParOf" srcId="{F2EAFDB2-CA46-4E05-9674-BF7E5AF93032}" destId="{B0405B7D-7EEA-4333-B575-481BCA29A2C4}" srcOrd="3" destOrd="0" presId="urn:microsoft.com/office/officeart/2018/2/layout/IconVerticalSolidList"/>
    <dgm:cxn modelId="{67DE95BD-84B6-4A1B-B31A-4FFA91A50BCF}" type="presParOf" srcId="{4C349A17-73E4-4670-A1B2-9F0EB9F9C7D2}" destId="{4219284B-D9EC-41E7-B7C2-E6AC1276C571}" srcOrd="3" destOrd="0" presId="urn:microsoft.com/office/officeart/2018/2/layout/IconVerticalSolidList"/>
    <dgm:cxn modelId="{FA04658F-CF4B-47E4-9B92-037D5FF85684}" type="presParOf" srcId="{4C349A17-73E4-4670-A1B2-9F0EB9F9C7D2}" destId="{DD4BA22D-C1C4-41FF-9C73-FADABB387432}" srcOrd="4"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 modelId="{D22981F9-EE53-4F96-8C01-22B8CF0B69E1}" type="presParOf" srcId="{4C349A17-73E4-4670-A1B2-9F0EB9F9C7D2}" destId="{6E9A3FFD-7CB4-4D56-B5A8-A2D07E6EC310}" srcOrd="5" destOrd="0" presId="urn:microsoft.com/office/officeart/2018/2/layout/IconVerticalSolidList"/>
    <dgm:cxn modelId="{623C4F57-76E6-4D41-AA9C-C73025419C0F}" type="presParOf" srcId="{4C349A17-73E4-4670-A1B2-9F0EB9F9C7D2}" destId="{DC8D9A37-2077-44BE-92DF-74A33D3D591C}" srcOrd="6" destOrd="0" presId="urn:microsoft.com/office/officeart/2018/2/layout/IconVerticalSolidList"/>
    <dgm:cxn modelId="{926B0A98-A63E-47F8-BDDC-A7FBC2168B2D}" type="presParOf" srcId="{DC8D9A37-2077-44BE-92DF-74A33D3D591C}" destId="{44F69018-00E3-48A8-A420-21A657456594}" srcOrd="0" destOrd="0" presId="urn:microsoft.com/office/officeart/2018/2/layout/IconVerticalSolidList"/>
    <dgm:cxn modelId="{4C8F6E64-5A43-46D0-BD9E-AC0E99477D6B}" type="presParOf" srcId="{DC8D9A37-2077-44BE-92DF-74A33D3D591C}" destId="{AF688947-ABFC-465B-AAC2-DE8FFDCA27C7}" srcOrd="1" destOrd="0" presId="urn:microsoft.com/office/officeart/2018/2/layout/IconVerticalSolidList"/>
    <dgm:cxn modelId="{908D8929-647F-4CEB-9E6E-870804BA1308}" type="presParOf" srcId="{DC8D9A37-2077-44BE-92DF-74A33D3D591C}" destId="{CC7DFDD9-091E-44EC-A0E8-CC7F250C87AB}" srcOrd="2" destOrd="0" presId="urn:microsoft.com/office/officeart/2018/2/layout/IconVerticalSolidList"/>
    <dgm:cxn modelId="{61FBFFF3-2608-418E-BD2B-C3F0BE33CF05}" type="presParOf" srcId="{DC8D9A37-2077-44BE-92DF-74A33D3D591C}" destId="{E7E02BB7-8E86-46B7-861F-81CFBDAC72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F473665-22C4-47D1-A8E7-1F334D8DD9EF}">
      <dgm:prSet/>
      <dgm:spPr/>
      <dgm:t>
        <a:bodyPr/>
        <a:lstStyle/>
        <a:p>
          <a:pPr>
            <a:lnSpc>
              <a:spcPct val="100000"/>
            </a:lnSpc>
          </a:pPr>
          <a:r>
            <a:rPr lang="en-US"/>
            <a:t>Institutional forms of meta-expertise in parliaments include parliamentary libraries; parliamentary research services; and parliamentary technology assessment bodies</a:t>
          </a:r>
        </a:p>
      </dgm:t>
    </dgm:pt>
    <dgm:pt modelId="{FA869E52-B922-4163-9723-0BE6D50D2B1E}" type="parTrans" cxnId="{351DD069-FCF7-40AF-8831-267B742832E4}">
      <dgm:prSet/>
      <dgm:spPr/>
      <dgm:t>
        <a:bodyPr/>
        <a:lstStyle/>
        <a:p>
          <a:endParaRPr lang="en-US"/>
        </a:p>
      </dgm:t>
    </dgm:pt>
    <dgm:pt modelId="{28E6F9FE-67E3-440B-B788-1C88247EA393}" type="sibTrans" cxnId="{351DD069-FCF7-40AF-8831-267B742832E4}">
      <dgm:prSet/>
      <dgm:spPr/>
      <dgm:t>
        <a:bodyPr/>
        <a:lstStyle/>
        <a:p>
          <a:pPr>
            <a:lnSpc>
              <a:spcPct val="100000"/>
            </a:lnSpc>
          </a:pPr>
          <a:endParaRPr lang="en-US"/>
        </a:p>
      </dgm:t>
    </dgm:pt>
    <dgm:pt modelId="{5585E17A-FF08-4D95-AC61-E912E0CEF56C}">
      <dgm:prSet/>
      <dgm:spPr/>
      <dgm:t>
        <a:bodyPr/>
        <a:lstStyle/>
        <a:p>
          <a:pPr>
            <a:lnSpc>
              <a:spcPct val="100000"/>
            </a:lnSpc>
          </a:pPr>
          <a:r>
            <a:rPr lang="en-US"/>
            <a:t>Support the parliament as a whole and are impartial in their provision of advice</a:t>
          </a:r>
        </a:p>
      </dgm:t>
    </dgm:pt>
    <dgm:pt modelId="{49F293F1-A6DD-4C4F-83C1-A44E137AB4F6}" type="parTrans" cxnId="{BA0A41C3-5CCD-4FD0-8E6A-FE455442306D}">
      <dgm:prSet/>
      <dgm:spPr/>
      <dgm:t>
        <a:bodyPr/>
        <a:lstStyle/>
        <a:p>
          <a:endParaRPr lang="en-US"/>
        </a:p>
      </dgm:t>
    </dgm:pt>
    <dgm:pt modelId="{10352E9D-09C2-4230-9D67-886018B74C6B}" type="sibTrans" cxnId="{BA0A41C3-5CCD-4FD0-8E6A-FE455442306D}">
      <dgm:prSet/>
      <dgm:spPr/>
      <dgm:t>
        <a:bodyPr/>
        <a:lstStyle/>
        <a:p>
          <a:pPr>
            <a:lnSpc>
              <a:spcPct val="100000"/>
            </a:lnSpc>
          </a:pPr>
          <a:endParaRPr lang="en-US"/>
        </a:p>
      </dgm:t>
    </dgm:pt>
    <dgm:pt modelId="{C851D327-7550-4665-90CE-717B1BCBC580}">
      <dgm:prSet/>
      <dgm:spPr/>
      <dgm:t>
        <a:bodyPr/>
        <a:lstStyle/>
        <a:p>
          <a:pPr>
            <a:lnSpc>
              <a:spcPct val="100000"/>
            </a:lnSpc>
          </a:pPr>
          <a:r>
            <a:rPr lang="en-US"/>
            <a:t>Examples include the US Congressional Research Office; the German Bundestag Office of Technology Assessment; and UK  Parliamentary Office of Science and Technology</a:t>
          </a:r>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pPr>
            <a:lnSpc>
              <a:spcPct val="100000"/>
            </a:lnSpc>
          </a:pPr>
          <a:endParaRPr lang="en-US"/>
        </a:p>
      </dgm:t>
    </dgm:pt>
    <dgm:pt modelId="{4B1B6756-F8CD-4230-B249-642F238BFA5D}">
      <dgm:prSet/>
      <dgm:spPr/>
      <dgm:t>
        <a:bodyPr/>
        <a:lstStyle/>
        <a:p>
          <a:pPr>
            <a:lnSpc>
              <a:spcPct val="100000"/>
            </a:lnSpc>
          </a:pPr>
          <a:r>
            <a:rPr lang="en-US"/>
            <a:t>Parliamentary committees employ meta-expertise in performing their functions</a:t>
          </a:r>
        </a:p>
      </dgm:t>
    </dgm:pt>
    <dgm:pt modelId="{D22BAF50-1C39-40D4-B139-E1DAAAD80215}" type="parTrans" cxnId="{84799B58-7F7D-4321-B50A-4B4D2D914AF8}">
      <dgm:prSet/>
      <dgm:spPr/>
      <dgm:t>
        <a:bodyPr/>
        <a:lstStyle/>
        <a:p>
          <a:endParaRPr lang="en-US"/>
        </a:p>
      </dgm:t>
    </dgm:pt>
    <dgm:pt modelId="{F4F06DEE-AC24-4C8A-911C-820F729F6385}" type="sibTrans" cxnId="{84799B58-7F7D-4321-B50A-4B4D2D914AF8}">
      <dgm:prSet/>
      <dgm:spPr/>
      <dgm:t>
        <a:bodyPr/>
        <a:lstStyle/>
        <a:p>
          <a:pPr>
            <a:lnSpc>
              <a:spcPct val="100000"/>
            </a:lnSpc>
          </a:pPr>
          <a:endParaRPr lang="en-US"/>
        </a:p>
      </dgm:t>
    </dgm:pt>
    <dgm:pt modelId="{4C349A17-73E4-4670-A1B2-9F0EB9F9C7D2}" type="pres">
      <dgm:prSet presAssocID="{5BA8E0D6-0CFC-4EF0-BEA0-BE5A76702A43}" presName="root" presStyleCnt="0">
        <dgm:presLayoutVars>
          <dgm:dir/>
          <dgm:resizeHandles val="exact"/>
        </dgm:presLayoutVars>
      </dgm:prSet>
      <dgm:spPr/>
    </dgm:pt>
    <dgm:pt modelId="{C33A0F00-9A00-4B8A-921F-DE6B634C08BD}" type="pres">
      <dgm:prSet presAssocID="{7F473665-22C4-47D1-A8E7-1F334D8DD9EF}" presName="compNode" presStyleCnt="0"/>
      <dgm:spPr/>
    </dgm:pt>
    <dgm:pt modelId="{B7DA879B-E4AC-44A1-8CDC-4A84BCC174CB}" type="pres">
      <dgm:prSet presAssocID="{7F473665-22C4-47D1-A8E7-1F334D8DD9EF}" presName="bgRect" presStyleLbl="bgShp" presStyleIdx="0" presStyleCnt="4" custLinFactY="-3655" custLinFactNeighborX="-50000" custLinFactNeighborY="-100000"/>
      <dgm:spPr/>
    </dgm:pt>
    <dgm:pt modelId="{C72B0991-0A59-451A-AA50-E9432B47E994}" type="pres">
      <dgm:prSet presAssocID="{7F473665-22C4-47D1-A8E7-1F334D8DD9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BA85B8F6-7066-4558-BC99-7919DE2D9339}" type="pres">
      <dgm:prSet presAssocID="{7F473665-22C4-47D1-A8E7-1F334D8DD9EF}" presName="spaceRect" presStyleCnt="0"/>
      <dgm:spPr/>
    </dgm:pt>
    <dgm:pt modelId="{EDA1497E-FA5A-4261-BD21-107A59C31C6C}" type="pres">
      <dgm:prSet presAssocID="{7F473665-22C4-47D1-A8E7-1F334D8DD9EF}" presName="parTx" presStyleLbl="revTx" presStyleIdx="0" presStyleCnt="4">
        <dgm:presLayoutVars>
          <dgm:chMax val="0"/>
          <dgm:chPref val="0"/>
        </dgm:presLayoutVars>
      </dgm:prSet>
      <dgm:spPr/>
    </dgm:pt>
    <dgm:pt modelId="{4EC1639A-A9EB-4BFB-A3D0-23FBBEC8B9FE}" type="pres">
      <dgm:prSet presAssocID="{28E6F9FE-67E3-440B-B788-1C88247EA393}" presName="sibTrans" presStyleCnt="0"/>
      <dgm:spPr/>
    </dgm:pt>
    <dgm:pt modelId="{F2EAFDB2-CA46-4E05-9674-BF7E5AF93032}" type="pres">
      <dgm:prSet presAssocID="{5585E17A-FF08-4D95-AC61-E912E0CEF56C}" presName="compNode" presStyleCnt="0"/>
      <dgm:spPr/>
    </dgm:pt>
    <dgm:pt modelId="{E562F386-5714-4584-B321-C017FB9ED003}" type="pres">
      <dgm:prSet presAssocID="{5585E17A-FF08-4D95-AC61-E912E0CEF56C}" presName="bgRect" presStyleLbl="bgShp" presStyleIdx="1" presStyleCnt="4"/>
      <dgm:spPr/>
    </dgm:pt>
    <dgm:pt modelId="{76ADD07D-64DC-4C3D-A684-F0372D7AF3CA}" type="pres">
      <dgm:prSet presAssocID="{5585E17A-FF08-4D95-AC61-E912E0CEF5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dieval Armor with solid fill"/>
        </a:ext>
      </dgm:extLst>
    </dgm:pt>
    <dgm:pt modelId="{36B12D26-8FCB-4429-9247-76D5E37B81CC}" type="pres">
      <dgm:prSet presAssocID="{5585E17A-FF08-4D95-AC61-E912E0CEF56C}" presName="spaceRect" presStyleCnt="0"/>
      <dgm:spPr/>
    </dgm:pt>
    <dgm:pt modelId="{B0405B7D-7EEA-4333-B575-481BCA29A2C4}" type="pres">
      <dgm:prSet presAssocID="{5585E17A-FF08-4D95-AC61-E912E0CEF56C}" presName="parTx" presStyleLbl="revTx" presStyleIdx="1" presStyleCnt="4">
        <dgm:presLayoutVars>
          <dgm:chMax val="0"/>
          <dgm:chPref val="0"/>
        </dgm:presLayoutVars>
      </dgm:prSet>
      <dgm:spPr/>
    </dgm:pt>
    <dgm:pt modelId="{4219284B-D9EC-41E7-B7C2-E6AC1276C571}" type="pres">
      <dgm:prSet presAssocID="{10352E9D-09C2-4230-9D67-886018B74C6B}"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2" presStyleCnt="4"/>
      <dgm:spPr/>
    </dgm:pt>
    <dgm:pt modelId="{89DE28A8-6CD6-4B0A-B02E-AEBB671F37F6}" type="pres">
      <dgm:prSet presAssocID="{C851D327-7550-4665-90CE-717B1BCBC580}"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lobe with solid fill"/>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2" presStyleCnt="4">
        <dgm:presLayoutVars>
          <dgm:chMax val="0"/>
          <dgm:chPref val="0"/>
        </dgm:presLayoutVars>
      </dgm:prSet>
      <dgm:spPr/>
    </dgm:pt>
    <dgm:pt modelId="{6E9A3FFD-7CB4-4D56-B5A8-A2D07E6EC310}" type="pres">
      <dgm:prSet presAssocID="{59ED9FEF-98CB-442F-8B70-4E6F383E31F6}" presName="sibTrans" presStyleCnt="0"/>
      <dgm:spPr/>
    </dgm:pt>
    <dgm:pt modelId="{DC8D9A37-2077-44BE-92DF-74A33D3D591C}" type="pres">
      <dgm:prSet presAssocID="{4B1B6756-F8CD-4230-B249-642F238BFA5D}" presName="compNode" presStyleCnt="0"/>
      <dgm:spPr/>
    </dgm:pt>
    <dgm:pt modelId="{44F69018-00E3-48A8-A420-21A657456594}" type="pres">
      <dgm:prSet presAssocID="{4B1B6756-F8CD-4230-B249-642F238BFA5D}" presName="bgRect" presStyleLbl="bgShp" presStyleIdx="3" presStyleCnt="4"/>
      <dgm:spPr/>
    </dgm:pt>
    <dgm:pt modelId="{AF688947-ABFC-465B-AAC2-DE8FFDCA27C7}" type="pres">
      <dgm:prSet presAssocID="{4B1B6756-F8CD-4230-B249-642F238BFA5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C7DFDD9-091E-44EC-A0E8-CC7F250C87AB}" type="pres">
      <dgm:prSet presAssocID="{4B1B6756-F8CD-4230-B249-642F238BFA5D}" presName="spaceRect" presStyleCnt="0"/>
      <dgm:spPr/>
    </dgm:pt>
    <dgm:pt modelId="{E7E02BB7-8E86-46B7-861F-81CFBDAC7299}" type="pres">
      <dgm:prSet presAssocID="{4B1B6756-F8CD-4230-B249-642F238BFA5D}" presName="parTx" presStyleLbl="revTx" presStyleIdx="3" presStyleCnt="4">
        <dgm:presLayoutVars>
          <dgm:chMax val="0"/>
          <dgm:chPref val="0"/>
        </dgm:presLayoutVars>
      </dgm:prSet>
      <dgm:spPr/>
    </dgm:pt>
  </dgm:ptLst>
  <dgm:cxnLst>
    <dgm:cxn modelId="{C9275118-87EA-4729-8F01-F0D78ABBDB18}" type="presOf" srcId="{4B1B6756-F8CD-4230-B249-642F238BFA5D}" destId="{E7E02BB7-8E86-46B7-861F-81CFBDAC7299}" srcOrd="0" destOrd="0" presId="urn:microsoft.com/office/officeart/2018/2/layout/IconVerticalSolidList"/>
    <dgm:cxn modelId="{DC96E231-2690-4F0D-BB78-14D443EC493A}" type="presOf" srcId="{5BA8E0D6-0CFC-4EF0-BEA0-BE5A76702A43}" destId="{4C349A17-73E4-4670-A1B2-9F0EB9F9C7D2}" srcOrd="0" destOrd="0" presId="urn:microsoft.com/office/officeart/2018/2/layout/IconVerticalSolidList"/>
    <dgm:cxn modelId="{351DD069-FCF7-40AF-8831-267B742832E4}" srcId="{5BA8E0D6-0CFC-4EF0-BEA0-BE5A76702A43}" destId="{7F473665-22C4-47D1-A8E7-1F334D8DD9EF}" srcOrd="0" destOrd="0" parTransId="{FA869E52-B922-4163-9723-0BE6D50D2B1E}" sibTransId="{28E6F9FE-67E3-440B-B788-1C88247EA393}"/>
    <dgm:cxn modelId="{84799B58-7F7D-4321-B50A-4B4D2D914AF8}" srcId="{5BA8E0D6-0CFC-4EF0-BEA0-BE5A76702A43}" destId="{4B1B6756-F8CD-4230-B249-642F238BFA5D}" srcOrd="3" destOrd="0" parTransId="{D22BAF50-1C39-40D4-B139-E1DAAAD80215}" sibTransId="{F4F06DEE-AC24-4C8A-911C-820F729F6385}"/>
    <dgm:cxn modelId="{21ED79A5-D10D-49F5-A002-5FF7F7751A03}" type="presOf" srcId="{5585E17A-FF08-4D95-AC61-E912E0CEF56C}" destId="{B0405B7D-7EEA-4333-B575-481BCA29A2C4}" srcOrd="0" destOrd="0" presId="urn:microsoft.com/office/officeart/2018/2/layout/IconVerticalSolidList"/>
    <dgm:cxn modelId="{BA0A41C3-5CCD-4FD0-8E6A-FE455442306D}" srcId="{5BA8E0D6-0CFC-4EF0-BEA0-BE5A76702A43}" destId="{5585E17A-FF08-4D95-AC61-E912E0CEF56C}" srcOrd="1" destOrd="0" parTransId="{49F293F1-A6DD-4C4F-83C1-A44E137AB4F6}" sibTransId="{10352E9D-09C2-4230-9D67-886018B74C6B}"/>
    <dgm:cxn modelId="{5BD568D1-3029-4E73-B5D2-5A074C94622E}" type="presOf" srcId="{7F473665-22C4-47D1-A8E7-1F334D8DD9EF}" destId="{EDA1497E-FA5A-4261-BD21-107A59C31C6C}" srcOrd="0" destOrd="0" presId="urn:microsoft.com/office/officeart/2018/2/layout/IconVerticalSolidList"/>
    <dgm:cxn modelId="{64DC08D6-1729-4E68-88C4-6E3AE223114C}" srcId="{5BA8E0D6-0CFC-4EF0-BEA0-BE5A76702A43}" destId="{C851D327-7550-4665-90CE-717B1BCBC580}" srcOrd="2" destOrd="0" parTransId="{05BE0B70-3F9F-476D-8A80-EE4EB6452996}" sibTransId="{59ED9FEF-98CB-442F-8B70-4E6F383E31F6}"/>
    <dgm:cxn modelId="{51323AEE-CE46-41CE-8A17-4B0DA66F8821}" type="presOf" srcId="{C851D327-7550-4665-90CE-717B1BCBC580}" destId="{5E90A63B-ACF9-4B70-9AC7-763B822513C9}" srcOrd="0" destOrd="0" presId="urn:microsoft.com/office/officeart/2018/2/layout/IconVerticalSolidList"/>
    <dgm:cxn modelId="{EA8635E7-00AD-4A3B-B93A-DDD40E473C60}" type="presParOf" srcId="{4C349A17-73E4-4670-A1B2-9F0EB9F9C7D2}" destId="{C33A0F00-9A00-4B8A-921F-DE6B634C08BD}" srcOrd="0" destOrd="0" presId="urn:microsoft.com/office/officeart/2018/2/layout/IconVerticalSolidList"/>
    <dgm:cxn modelId="{8B766A7E-8E54-4D65-A818-EF3EF286933F}" type="presParOf" srcId="{C33A0F00-9A00-4B8A-921F-DE6B634C08BD}" destId="{B7DA879B-E4AC-44A1-8CDC-4A84BCC174CB}" srcOrd="0" destOrd="0" presId="urn:microsoft.com/office/officeart/2018/2/layout/IconVerticalSolidList"/>
    <dgm:cxn modelId="{569D4139-9ABF-401D-877E-58FA46AAA7D0}" type="presParOf" srcId="{C33A0F00-9A00-4B8A-921F-DE6B634C08BD}" destId="{C72B0991-0A59-451A-AA50-E9432B47E994}" srcOrd="1" destOrd="0" presId="urn:microsoft.com/office/officeart/2018/2/layout/IconVerticalSolidList"/>
    <dgm:cxn modelId="{D3E50344-FAB9-4658-8A1E-89EFA5C6240B}" type="presParOf" srcId="{C33A0F00-9A00-4B8A-921F-DE6B634C08BD}" destId="{BA85B8F6-7066-4558-BC99-7919DE2D9339}" srcOrd="2" destOrd="0" presId="urn:microsoft.com/office/officeart/2018/2/layout/IconVerticalSolidList"/>
    <dgm:cxn modelId="{8005D7FE-3735-49C5-9A85-ECA05A9B0B59}" type="presParOf" srcId="{C33A0F00-9A00-4B8A-921F-DE6B634C08BD}" destId="{EDA1497E-FA5A-4261-BD21-107A59C31C6C}" srcOrd="3" destOrd="0" presId="urn:microsoft.com/office/officeart/2018/2/layout/IconVerticalSolidList"/>
    <dgm:cxn modelId="{434D3721-F58F-4FE4-B04A-D924A7E71B3C}" type="presParOf" srcId="{4C349A17-73E4-4670-A1B2-9F0EB9F9C7D2}" destId="{4EC1639A-A9EB-4BFB-A3D0-23FBBEC8B9FE}" srcOrd="1" destOrd="0" presId="urn:microsoft.com/office/officeart/2018/2/layout/IconVerticalSolidList"/>
    <dgm:cxn modelId="{11C47AE8-CA5F-4BF8-91DC-98F0503C0E1A}" type="presParOf" srcId="{4C349A17-73E4-4670-A1B2-9F0EB9F9C7D2}" destId="{F2EAFDB2-CA46-4E05-9674-BF7E5AF93032}" srcOrd="2" destOrd="0" presId="urn:microsoft.com/office/officeart/2018/2/layout/IconVerticalSolidList"/>
    <dgm:cxn modelId="{5656D95B-0F1A-4D40-B191-B51E62BDB4B3}" type="presParOf" srcId="{F2EAFDB2-CA46-4E05-9674-BF7E5AF93032}" destId="{E562F386-5714-4584-B321-C017FB9ED003}" srcOrd="0" destOrd="0" presId="urn:microsoft.com/office/officeart/2018/2/layout/IconVerticalSolidList"/>
    <dgm:cxn modelId="{1232F9A9-3002-493D-B572-F726BD905395}" type="presParOf" srcId="{F2EAFDB2-CA46-4E05-9674-BF7E5AF93032}" destId="{76ADD07D-64DC-4C3D-A684-F0372D7AF3CA}" srcOrd="1" destOrd="0" presId="urn:microsoft.com/office/officeart/2018/2/layout/IconVerticalSolidList"/>
    <dgm:cxn modelId="{118DE940-14D6-49AF-9BD2-44D1699CC732}" type="presParOf" srcId="{F2EAFDB2-CA46-4E05-9674-BF7E5AF93032}" destId="{36B12D26-8FCB-4429-9247-76D5E37B81CC}" srcOrd="2" destOrd="0" presId="urn:microsoft.com/office/officeart/2018/2/layout/IconVerticalSolidList"/>
    <dgm:cxn modelId="{3FBFD797-50D2-4C8A-895C-4560C008B315}" type="presParOf" srcId="{F2EAFDB2-CA46-4E05-9674-BF7E5AF93032}" destId="{B0405B7D-7EEA-4333-B575-481BCA29A2C4}" srcOrd="3" destOrd="0" presId="urn:microsoft.com/office/officeart/2018/2/layout/IconVerticalSolidList"/>
    <dgm:cxn modelId="{67DE95BD-84B6-4A1B-B31A-4FFA91A50BCF}" type="presParOf" srcId="{4C349A17-73E4-4670-A1B2-9F0EB9F9C7D2}" destId="{4219284B-D9EC-41E7-B7C2-E6AC1276C571}" srcOrd="3" destOrd="0" presId="urn:microsoft.com/office/officeart/2018/2/layout/IconVerticalSolidList"/>
    <dgm:cxn modelId="{FA04658F-CF4B-47E4-9B92-037D5FF85684}" type="presParOf" srcId="{4C349A17-73E4-4670-A1B2-9F0EB9F9C7D2}" destId="{DD4BA22D-C1C4-41FF-9C73-FADABB387432}" srcOrd="4"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 modelId="{D22981F9-EE53-4F96-8C01-22B8CF0B69E1}" type="presParOf" srcId="{4C349A17-73E4-4670-A1B2-9F0EB9F9C7D2}" destId="{6E9A3FFD-7CB4-4D56-B5A8-A2D07E6EC310}" srcOrd="5" destOrd="0" presId="urn:microsoft.com/office/officeart/2018/2/layout/IconVerticalSolidList"/>
    <dgm:cxn modelId="{623C4F57-76E6-4D41-AA9C-C73025419C0F}" type="presParOf" srcId="{4C349A17-73E4-4670-A1B2-9F0EB9F9C7D2}" destId="{DC8D9A37-2077-44BE-92DF-74A33D3D591C}" srcOrd="6" destOrd="0" presId="urn:microsoft.com/office/officeart/2018/2/layout/IconVerticalSolidList"/>
    <dgm:cxn modelId="{926B0A98-A63E-47F8-BDDC-A7FBC2168B2D}" type="presParOf" srcId="{DC8D9A37-2077-44BE-92DF-74A33D3D591C}" destId="{44F69018-00E3-48A8-A420-21A657456594}" srcOrd="0" destOrd="0" presId="urn:microsoft.com/office/officeart/2018/2/layout/IconVerticalSolidList"/>
    <dgm:cxn modelId="{4C8F6E64-5A43-46D0-BD9E-AC0E99477D6B}" type="presParOf" srcId="{DC8D9A37-2077-44BE-92DF-74A33D3D591C}" destId="{AF688947-ABFC-465B-AAC2-DE8FFDCA27C7}" srcOrd="1" destOrd="0" presId="urn:microsoft.com/office/officeart/2018/2/layout/IconVerticalSolidList"/>
    <dgm:cxn modelId="{908D8929-647F-4CEB-9E6E-870804BA1308}" type="presParOf" srcId="{DC8D9A37-2077-44BE-92DF-74A33D3D591C}" destId="{CC7DFDD9-091E-44EC-A0E8-CC7F250C87AB}" srcOrd="2" destOrd="0" presId="urn:microsoft.com/office/officeart/2018/2/layout/IconVerticalSolidList"/>
    <dgm:cxn modelId="{61FBFFF3-2608-418E-BD2B-C3F0BE33CF05}" type="presParOf" srcId="{DC8D9A37-2077-44BE-92DF-74A33D3D591C}" destId="{E7E02BB7-8E86-46B7-861F-81CFBDAC72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A8E0D6-0CFC-4EF0-BEA0-BE5A76702A43}"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C851D327-7550-4665-90CE-717B1BCBC580}">
      <dgm:prSet/>
      <dgm:spPr/>
      <dgm:t>
        <a:bodyPr/>
        <a:lstStyle/>
        <a:p>
          <a:pPr>
            <a:lnSpc>
              <a:spcPct val="100000"/>
            </a:lnSpc>
          </a:pPr>
          <a:r>
            <a:rPr lang="en-AU"/>
            <a:t>Ensuring research is of the highest quality – recruitment, development, retention; appropriate balance between specialisation and generic skills; greater contestability of expert views?</a:t>
          </a:r>
          <a:endParaRPr lang="en-US"/>
        </a:p>
      </dgm:t>
    </dgm:pt>
    <dgm:pt modelId="{05BE0B70-3F9F-476D-8A80-EE4EB6452996}" type="parTrans" cxnId="{64DC08D6-1729-4E68-88C4-6E3AE223114C}">
      <dgm:prSet/>
      <dgm:spPr/>
      <dgm:t>
        <a:bodyPr/>
        <a:lstStyle/>
        <a:p>
          <a:endParaRPr lang="en-US"/>
        </a:p>
      </dgm:t>
    </dgm:pt>
    <dgm:pt modelId="{59ED9FEF-98CB-442F-8B70-4E6F383E31F6}" type="sibTrans" cxnId="{64DC08D6-1729-4E68-88C4-6E3AE223114C}">
      <dgm:prSet/>
      <dgm:spPr/>
      <dgm:t>
        <a:bodyPr/>
        <a:lstStyle/>
        <a:p>
          <a:endParaRPr lang="en-US"/>
        </a:p>
      </dgm:t>
    </dgm:pt>
    <dgm:pt modelId="{4B1B6756-F8CD-4230-B249-642F238BFA5D}">
      <dgm:prSet/>
      <dgm:spPr/>
      <dgm:t>
        <a:bodyPr/>
        <a:lstStyle/>
        <a:p>
          <a:pPr>
            <a:lnSpc>
              <a:spcPct val="100000"/>
            </a:lnSpc>
          </a:pPr>
          <a:r>
            <a:rPr lang="en-AU"/>
            <a:t>Balance between autonomy and attachment to parliamentary system </a:t>
          </a:r>
        </a:p>
      </dgm:t>
    </dgm:pt>
    <dgm:pt modelId="{D22BAF50-1C39-40D4-B139-E1DAAAD80215}" type="parTrans" cxnId="{84799B58-7F7D-4321-B50A-4B4D2D914AF8}">
      <dgm:prSet/>
      <dgm:spPr/>
      <dgm:t>
        <a:bodyPr/>
        <a:lstStyle/>
        <a:p>
          <a:endParaRPr lang="en-US"/>
        </a:p>
      </dgm:t>
    </dgm:pt>
    <dgm:pt modelId="{F4F06DEE-AC24-4C8A-911C-820F729F6385}" type="sibTrans" cxnId="{84799B58-7F7D-4321-B50A-4B4D2D914AF8}">
      <dgm:prSet/>
      <dgm:spPr/>
      <dgm:t>
        <a:bodyPr/>
        <a:lstStyle/>
        <a:p>
          <a:endParaRPr lang="en-US"/>
        </a:p>
      </dgm:t>
    </dgm:pt>
    <dgm:pt modelId="{0EC8D3BD-9FB6-41B1-B282-C0CFAB266E1D}">
      <dgm:prSet/>
      <dgm:spPr/>
      <dgm:t>
        <a:bodyPr/>
        <a:lstStyle/>
        <a:p>
          <a:pPr>
            <a:lnSpc>
              <a:spcPct val="100000"/>
            </a:lnSpc>
          </a:pPr>
          <a:r>
            <a:rPr lang="en-AU"/>
            <a:t>What are the optimal arrangements for ensuring that institutional meta-expertise serves its role?</a:t>
          </a:r>
          <a:endParaRPr lang="en-US"/>
        </a:p>
      </dgm:t>
    </dgm:pt>
    <dgm:pt modelId="{35B6AE0C-1408-485F-99DD-CBC23C58769F}" type="parTrans" cxnId="{289D79E3-F438-42F5-8B41-ABDEA90AFB15}">
      <dgm:prSet/>
      <dgm:spPr/>
      <dgm:t>
        <a:bodyPr/>
        <a:lstStyle/>
        <a:p>
          <a:endParaRPr lang="en-AU"/>
        </a:p>
      </dgm:t>
    </dgm:pt>
    <dgm:pt modelId="{14D775FF-1288-4D36-9678-4589EFB7FEB5}" type="sibTrans" cxnId="{289D79E3-F438-42F5-8B41-ABDEA90AFB15}">
      <dgm:prSet/>
      <dgm:spPr/>
      <dgm:t>
        <a:bodyPr/>
        <a:lstStyle/>
        <a:p>
          <a:endParaRPr lang="en-AU"/>
        </a:p>
      </dgm:t>
    </dgm:pt>
    <dgm:pt modelId="{F51F368F-906D-4509-B109-1FA7CCD8377B}">
      <dgm:prSet/>
      <dgm:spPr/>
      <dgm:t>
        <a:bodyPr/>
        <a:lstStyle/>
        <a:p>
          <a:pPr>
            <a:lnSpc>
              <a:spcPct val="100000"/>
            </a:lnSpc>
          </a:pPr>
          <a:r>
            <a:rPr lang="en-AU"/>
            <a:t>How effective are parliamentary research bodies? How could this be measured?</a:t>
          </a:r>
        </a:p>
      </dgm:t>
    </dgm:pt>
    <dgm:pt modelId="{ED925900-B194-46DA-A1F9-7F2BD2331B07}" type="parTrans" cxnId="{358650EE-8218-4DC9-84FA-90D768D43E24}">
      <dgm:prSet/>
      <dgm:spPr/>
      <dgm:t>
        <a:bodyPr/>
        <a:lstStyle/>
        <a:p>
          <a:endParaRPr lang="en-AU"/>
        </a:p>
      </dgm:t>
    </dgm:pt>
    <dgm:pt modelId="{EE586DF3-BA2D-4DCC-9BF0-E95D4F55A471}" type="sibTrans" cxnId="{358650EE-8218-4DC9-84FA-90D768D43E24}">
      <dgm:prSet/>
      <dgm:spPr/>
      <dgm:t>
        <a:bodyPr/>
        <a:lstStyle/>
        <a:p>
          <a:endParaRPr lang="en-AU"/>
        </a:p>
      </dgm:t>
    </dgm:pt>
    <dgm:pt modelId="{0208FD2A-4F8A-4D4E-8CDD-BCB429DD83E9}">
      <dgm:prSet/>
      <dgm:spPr/>
      <dgm:t>
        <a:bodyPr/>
        <a:lstStyle/>
        <a:p>
          <a:pPr>
            <a:lnSpc>
              <a:spcPct val="100000"/>
            </a:lnSpc>
          </a:pPr>
          <a:r>
            <a:rPr lang="en-AU"/>
            <a:t>Meeting current &amp; future challenges: complexity, speed, contestation, political change, technological change (AI)</a:t>
          </a:r>
        </a:p>
      </dgm:t>
    </dgm:pt>
    <dgm:pt modelId="{30700773-3A8C-4ADE-9DA4-967390F3BDCC}" type="parTrans" cxnId="{DF811F8B-22DB-4C0B-8C74-49AAB3A5EB09}">
      <dgm:prSet/>
      <dgm:spPr/>
      <dgm:t>
        <a:bodyPr/>
        <a:lstStyle/>
        <a:p>
          <a:endParaRPr lang="en-AU"/>
        </a:p>
      </dgm:t>
    </dgm:pt>
    <dgm:pt modelId="{229532A5-15D3-4C6C-ADE6-CA358D15540E}" type="sibTrans" cxnId="{DF811F8B-22DB-4C0B-8C74-49AAB3A5EB09}">
      <dgm:prSet/>
      <dgm:spPr/>
      <dgm:t>
        <a:bodyPr/>
        <a:lstStyle/>
        <a:p>
          <a:endParaRPr lang="en-AU"/>
        </a:p>
      </dgm:t>
    </dgm:pt>
    <dgm:pt modelId="{4C349A17-73E4-4670-A1B2-9F0EB9F9C7D2}" type="pres">
      <dgm:prSet presAssocID="{5BA8E0D6-0CFC-4EF0-BEA0-BE5A76702A43}" presName="root" presStyleCnt="0">
        <dgm:presLayoutVars>
          <dgm:dir/>
          <dgm:resizeHandles val="exact"/>
        </dgm:presLayoutVars>
      </dgm:prSet>
      <dgm:spPr/>
    </dgm:pt>
    <dgm:pt modelId="{9767E374-B875-469A-9A96-463DA823B939}" type="pres">
      <dgm:prSet presAssocID="{0EC8D3BD-9FB6-41B1-B282-C0CFAB266E1D}" presName="compNode" presStyleCnt="0"/>
      <dgm:spPr/>
    </dgm:pt>
    <dgm:pt modelId="{542E6B53-AEFE-44CD-9F0C-C5E5F6CFD6D4}" type="pres">
      <dgm:prSet presAssocID="{0EC8D3BD-9FB6-41B1-B282-C0CFAB266E1D}" presName="bgRect" presStyleLbl="bgShp" presStyleIdx="0" presStyleCnt="5" custLinFactY="-100000" custLinFactNeighborX="-36232" custLinFactNeighborY="-187254"/>
      <dgm:spPr/>
    </dgm:pt>
    <dgm:pt modelId="{84C49451-F0FC-4E3D-86BF-F8563A6386CD}" type="pres">
      <dgm:prSet presAssocID="{0EC8D3BD-9FB6-41B1-B282-C0CFAB266E1D}"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ears with solid fill"/>
        </a:ext>
      </dgm:extLst>
    </dgm:pt>
    <dgm:pt modelId="{8F3A49FB-4803-4AC0-B975-5A9446EBA385}" type="pres">
      <dgm:prSet presAssocID="{0EC8D3BD-9FB6-41B1-B282-C0CFAB266E1D}" presName="spaceRect" presStyleCnt="0"/>
      <dgm:spPr/>
    </dgm:pt>
    <dgm:pt modelId="{41F06499-50D4-45E4-829A-D9038522D18F}" type="pres">
      <dgm:prSet presAssocID="{0EC8D3BD-9FB6-41B1-B282-C0CFAB266E1D}" presName="parTx" presStyleLbl="revTx" presStyleIdx="0" presStyleCnt="5">
        <dgm:presLayoutVars>
          <dgm:chMax val="0"/>
          <dgm:chPref val="0"/>
        </dgm:presLayoutVars>
      </dgm:prSet>
      <dgm:spPr/>
    </dgm:pt>
    <dgm:pt modelId="{14DF9F68-8A9E-42D6-9297-377B802E700F}" type="pres">
      <dgm:prSet presAssocID="{14D775FF-1288-4D36-9678-4589EFB7FEB5}" presName="sibTrans" presStyleCnt="0"/>
      <dgm:spPr/>
    </dgm:pt>
    <dgm:pt modelId="{DD4BA22D-C1C4-41FF-9C73-FADABB387432}" type="pres">
      <dgm:prSet presAssocID="{C851D327-7550-4665-90CE-717B1BCBC580}" presName="compNode" presStyleCnt="0"/>
      <dgm:spPr/>
    </dgm:pt>
    <dgm:pt modelId="{E6581261-2898-4EDC-A2B7-24A6D626E962}" type="pres">
      <dgm:prSet presAssocID="{C851D327-7550-4665-90CE-717B1BCBC580}" presName="bgRect" presStyleLbl="bgShp" presStyleIdx="1" presStyleCnt="5"/>
      <dgm:spPr/>
    </dgm:pt>
    <dgm:pt modelId="{89DE28A8-6CD6-4B0A-B02E-AEBB671F37F6}" type="pres">
      <dgm:prSet presAssocID="{C851D327-7550-4665-90CE-717B1BCBC58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3DC87FA5-E996-4568-B4D6-EAF4CAD126FF}" type="pres">
      <dgm:prSet presAssocID="{C851D327-7550-4665-90CE-717B1BCBC580}" presName="spaceRect" presStyleCnt="0"/>
      <dgm:spPr/>
    </dgm:pt>
    <dgm:pt modelId="{5E90A63B-ACF9-4B70-9AC7-763B822513C9}" type="pres">
      <dgm:prSet presAssocID="{C851D327-7550-4665-90CE-717B1BCBC580}" presName="parTx" presStyleLbl="revTx" presStyleIdx="1" presStyleCnt="5">
        <dgm:presLayoutVars>
          <dgm:chMax val="0"/>
          <dgm:chPref val="0"/>
        </dgm:presLayoutVars>
      </dgm:prSet>
      <dgm:spPr/>
    </dgm:pt>
    <dgm:pt modelId="{6E9A3FFD-7CB4-4D56-B5A8-A2D07E6EC310}" type="pres">
      <dgm:prSet presAssocID="{59ED9FEF-98CB-442F-8B70-4E6F383E31F6}" presName="sibTrans" presStyleCnt="0"/>
      <dgm:spPr/>
    </dgm:pt>
    <dgm:pt modelId="{DC8D9A37-2077-44BE-92DF-74A33D3D591C}" type="pres">
      <dgm:prSet presAssocID="{4B1B6756-F8CD-4230-B249-642F238BFA5D}" presName="compNode" presStyleCnt="0"/>
      <dgm:spPr/>
    </dgm:pt>
    <dgm:pt modelId="{44F69018-00E3-48A8-A420-21A657456594}" type="pres">
      <dgm:prSet presAssocID="{4B1B6756-F8CD-4230-B249-642F238BFA5D}" presName="bgRect" presStyleLbl="bgShp" presStyleIdx="2" presStyleCnt="5"/>
      <dgm:spPr/>
    </dgm:pt>
    <dgm:pt modelId="{AF688947-ABFC-465B-AAC2-DE8FFDCA27C7}" type="pres">
      <dgm:prSet presAssocID="{4B1B6756-F8CD-4230-B249-642F238BFA5D}"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cales of justice with solid fill"/>
        </a:ext>
      </dgm:extLst>
    </dgm:pt>
    <dgm:pt modelId="{CC7DFDD9-091E-44EC-A0E8-CC7F250C87AB}" type="pres">
      <dgm:prSet presAssocID="{4B1B6756-F8CD-4230-B249-642F238BFA5D}" presName="spaceRect" presStyleCnt="0"/>
      <dgm:spPr/>
    </dgm:pt>
    <dgm:pt modelId="{E7E02BB7-8E86-46B7-861F-81CFBDAC7299}" type="pres">
      <dgm:prSet presAssocID="{4B1B6756-F8CD-4230-B249-642F238BFA5D}" presName="parTx" presStyleLbl="revTx" presStyleIdx="2" presStyleCnt="5">
        <dgm:presLayoutVars>
          <dgm:chMax val="0"/>
          <dgm:chPref val="0"/>
        </dgm:presLayoutVars>
      </dgm:prSet>
      <dgm:spPr/>
    </dgm:pt>
    <dgm:pt modelId="{2B4F3613-7C2E-4469-8643-66E91A2D3358}" type="pres">
      <dgm:prSet presAssocID="{F4F06DEE-AC24-4C8A-911C-820F729F6385}" presName="sibTrans" presStyleCnt="0"/>
      <dgm:spPr/>
    </dgm:pt>
    <dgm:pt modelId="{442BBA9F-1A1C-44AB-9B5A-C87674A27FDC}" type="pres">
      <dgm:prSet presAssocID="{F51F368F-906D-4509-B109-1FA7CCD8377B}" presName="compNode" presStyleCnt="0"/>
      <dgm:spPr/>
    </dgm:pt>
    <dgm:pt modelId="{5D6DFF88-8488-423F-B32E-6563BC3E2174}" type="pres">
      <dgm:prSet presAssocID="{F51F368F-906D-4509-B109-1FA7CCD8377B}" presName="bgRect" presStyleLbl="bgShp" presStyleIdx="3" presStyleCnt="5"/>
      <dgm:spPr/>
    </dgm:pt>
    <dgm:pt modelId="{57C1550D-0523-4FED-A26C-4F7D9D964831}" type="pres">
      <dgm:prSet presAssocID="{F51F368F-906D-4509-B109-1FA7CCD8377B}"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lescope with solid fill"/>
        </a:ext>
      </dgm:extLst>
    </dgm:pt>
    <dgm:pt modelId="{992C33DF-3C65-4FFF-8718-320A49FD7C7E}" type="pres">
      <dgm:prSet presAssocID="{F51F368F-906D-4509-B109-1FA7CCD8377B}" presName="spaceRect" presStyleCnt="0"/>
      <dgm:spPr/>
    </dgm:pt>
    <dgm:pt modelId="{50DD6C5F-8F75-4D83-BA4A-628233C3A97D}" type="pres">
      <dgm:prSet presAssocID="{F51F368F-906D-4509-B109-1FA7CCD8377B}" presName="parTx" presStyleLbl="revTx" presStyleIdx="3" presStyleCnt="5">
        <dgm:presLayoutVars>
          <dgm:chMax val="0"/>
          <dgm:chPref val="0"/>
        </dgm:presLayoutVars>
      </dgm:prSet>
      <dgm:spPr/>
    </dgm:pt>
    <dgm:pt modelId="{4E95988E-71EE-4A10-A011-20202ED59315}" type="pres">
      <dgm:prSet presAssocID="{EE586DF3-BA2D-4DCC-9BF0-E95D4F55A471}" presName="sibTrans" presStyleCnt="0"/>
      <dgm:spPr/>
    </dgm:pt>
    <dgm:pt modelId="{963AA8B9-4AA8-4079-A16F-12CC74BE98C3}" type="pres">
      <dgm:prSet presAssocID="{0208FD2A-4F8A-4D4E-8CDD-BCB429DD83E9}" presName="compNode" presStyleCnt="0"/>
      <dgm:spPr/>
    </dgm:pt>
    <dgm:pt modelId="{C1298C47-FA62-4D17-84D8-53763678DC64}" type="pres">
      <dgm:prSet presAssocID="{0208FD2A-4F8A-4D4E-8CDD-BCB429DD83E9}" presName="bgRect" presStyleLbl="bgShp" presStyleIdx="4" presStyleCnt="5"/>
      <dgm:spPr/>
    </dgm:pt>
    <dgm:pt modelId="{956A4E52-4C09-4D52-9C12-39032F88E9B0}" type="pres">
      <dgm:prSet presAssocID="{0208FD2A-4F8A-4D4E-8CDD-BCB429DD83E9}"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opwatch 66% with solid fill"/>
        </a:ext>
      </dgm:extLst>
    </dgm:pt>
    <dgm:pt modelId="{DF531060-9106-4A41-884B-DCDA2482090C}" type="pres">
      <dgm:prSet presAssocID="{0208FD2A-4F8A-4D4E-8CDD-BCB429DD83E9}" presName="spaceRect" presStyleCnt="0"/>
      <dgm:spPr/>
    </dgm:pt>
    <dgm:pt modelId="{FD3B92C1-6AF1-44F1-B4AE-6716252D049E}" type="pres">
      <dgm:prSet presAssocID="{0208FD2A-4F8A-4D4E-8CDD-BCB429DD83E9}" presName="parTx" presStyleLbl="revTx" presStyleIdx="4" presStyleCnt="5">
        <dgm:presLayoutVars>
          <dgm:chMax val="0"/>
          <dgm:chPref val="0"/>
        </dgm:presLayoutVars>
      </dgm:prSet>
      <dgm:spPr/>
    </dgm:pt>
  </dgm:ptLst>
  <dgm:cxnLst>
    <dgm:cxn modelId="{C9275118-87EA-4729-8F01-F0D78ABBDB18}" type="presOf" srcId="{4B1B6756-F8CD-4230-B249-642F238BFA5D}" destId="{E7E02BB7-8E86-46B7-861F-81CFBDAC7299}" srcOrd="0" destOrd="0" presId="urn:microsoft.com/office/officeart/2018/2/layout/IconVerticalSolidList"/>
    <dgm:cxn modelId="{DC96E231-2690-4F0D-BB78-14D443EC493A}" type="presOf" srcId="{5BA8E0D6-0CFC-4EF0-BEA0-BE5A76702A43}" destId="{4C349A17-73E4-4670-A1B2-9F0EB9F9C7D2}" srcOrd="0" destOrd="0" presId="urn:microsoft.com/office/officeart/2018/2/layout/IconVerticalSolidList"/>
    <dgm:cxn modelId="{423B4156-6109-420B-81A4-95327DC48507}" type="presOf" srcId="{F51F368F-906D-4509-B109-1FA7CCD8377B}" destId="{50DD6C5F-8F75-4D83-BA4A-628233C3A97D}" srcOrd="0" destOrd="0" presId="urn:microsoft.com/office/officeart/2018/2/layout/IconVerticalSolidList"/>
    <dgm:cxn modelId="{84799B58-7F7D-4321-B50A-4B4D2D914AF8}" srcId="{5BA8E0D6-0CFC-4EF0-BEA0-BE5A76702A43}" destId="{4B1B6756-F8CD-4230-B249-642F238BFA5D}" srcOrd="2" destOrd="0" parTransId="{D22BAF50-1C39-40D4-B139-E1DAAAD80215}" sibTransId="{F4F06DEE-AC24-4C8A-911C-820F729F6385}"/>
    <dgm:cxn modelId="{DF811F8B-22DB-4C0B-8C74-49AAB3A5EB09}" srcId="{5BA8E0D6-0CFC-4EF0-BEA0-BE5A76702A43}" destId="{0208FD2A-4F8A-4D4E-8CDD-BCB429DD83E9}" srcOrd="4" destOrd="0" parTransId="{30700773-3A8C-4ADE-9DA4-967390F3BDCC}" sibTransId="{229532A5-15D3-4C6C-ADE6-CA358D15540E}"/>
    <dgm:cxn modelId="{64DC08D6-1729-4E68-88C4-6E3AE223114C}" srcId="{5BA8E0D6-0CFC-4EF0-BEA0-BE5A76702A43}" destId="{C851D327-7550-4665-90CE-717B1BCBC580}" srcOrd="1" destOrd="0" parTransId="{05BE0B70-3F9F-476D-8A80-EE4EB6452996}" sibTransId="{59ED9FEF-98CB-442F-8B70-4E6F383E31F6}"/>
    <dgm:cxn modelId="{348C31DB-248B-4F05-8556-F1FBE0235FCE}" type="presOf" srcId="{0208FD2A-4F8A-4D4E-8CDD-BCB429DD83E9}" destId="{FD3B92C1-6AF1-44F1-B4AE-6716252D049E}" srcOrd="0" destOrd="0" presId="urn:microsoft.com/office/officeart/2018/2/layout/IconVerticalSolidList"/>
    <dgm:cxn modelId="{5A36D1E0-50B5-4C9B-88E3-DED955CF8E2A}" type="presOf" srcId="{0EC8D3BD-9FB6-41B1-B282-C0CFAB266E1D}" destId="{41F06499-50D4-45E4-829A-D9038522D18F}" srcOrd="0" destOrd="0" presId="urn:microsoft.com/office/officeart/2018/2/layout/IconVerticalSolidList"/>
    <dgm:cxn modelId="{289D79E3-F438-42F5-8B41-ABDEA90AFB15}" srcId="{5BA8E0D6-0CFC-4EF0-BEA0-BE5A76702A43}" destId="{0EC8D3BD-9FB6-41B1-B282-C0CFAB266E1D}" srcOrd="0" destOrd="0" parTransId="{35B6AE0C-1408-485F-99DD-CBC23C58769F}" sibTransId="{14D775FF-1288-4D36-9678-4589EFB7FEB5}"/>
    <dgm:cxn modelId="{51323AEE-CE46-41CE-8A17-4B0DA66F8821}" type="presOf" srcId="{C851D327-7550-4665-90CE-717B1BCBC580}" destId="{5E90A63B-ACF9-4B70-9AC7-763B822513C9}" srcOrd="0" destOrd="0" presId="urn:microsoft.com/office/officeart/2018/2/layout/IconVerticalSolidList"/>
    <dgm:cxn modelId="{358650EE-8218-4DC9-84FA-90D768D43E24}" srcId="{5BA8E0D6-0CFC-4EF0-BEA0-BE5A76702A43}" destId="{F51F368F-906D-4509-B109-1FA7CCD8377B}" srcOrd="3" destOrd="0" parTransId="{ED925900-B194-46DA-A1F9-7F2BD2331B07}" sibTransId="{EE586DF3-BA2D-4DCC-9BF0-E95D4F55A471}"/>
    <dgm:cxn modelId="{85F14011-6A03-493D-BE18-6DD948D42D44}" type="presParOf" srcId="{4C349A17-73E4-4670-A1B2-9F0EB9F9C7D2}" destId="{9767E374-B875-469A-9A96-463DA823B939}" srcOrd="0" destOrd="0" presId="urn:microsoft.com/office/officeart/2018/2/layout/IconVerticalSolidList"/>
    <dgm:cxn modelId="{2457FA1B-48C6-44C6-A327-05F03DC81449}" type="presParOf" srcId="{9767E374-B875-469A-9A96-463DA823B939}" destId="{542E6B53-AEFE-44CD-9F0C-C5E5F6CFD6D4}" srcOrd="0" destOrd="0" presId="urn:microsoft.com/office/officeart/2018/2/layout/IconVerticalSolidList"/>
    <dgm:cxn modelId="{18DFA108-5729-4935-9AFE-7F3C6EF45895}" type="presParOf" srcId="{9767E374-B875-469A-9A96-463DA823B939}" destId="{84C49451-F0FC-4E3D-86BF-F8563A6386CD}" srcOrd="1" destOrd="0" presId="urn:microsoft.com/office/officeart/2018/2/layout/IconVerticalSolidList"/>
    <dgm:cxn modelId="{A72BD471-9747-42D5-B917-8293C865FBAD}" type="presParOf" srcId="{9767E374-B875-469A-9A96-463DA823B939}" destId="{8F3A49FB-4803-4AC0-B975-5A9446EBA385}" srcOrd="2" destOrd="0" presId="urn:microsoft.com/office/officeart/2018/2/layout/IconVerticalSolidList"/>
    <dgm:cxn modelId="{418D6724-AC97-4A2B-AE30-304FA2DFB91D}" type="presParOf" srcId="{9767E374-B875-469A-9A96-463DA823B939}" destId="{41F06499-50D4-45E4-829A-D9038522D18F}" srcOrd="3" destOrd="0" presId="urn:microsoft.com/office/officeart/2018/2/layout/IconVerticalSolidList"/>
    <dgm:cxn modelId="{D6877843-E2EF-4720-9469-6337941BB652}" type="presParOf" srcId="{4C349A17-73E4-4670-A1B2-9F0EB9F9C7D2}" destId="{14DF9F68-8A9E-42D6-9297-377B802E700F}" srcOrd="1" destOrd="0" presId="urn:microsoft.com/office/officeart/2018/2/layout/IconVerticalSolidList"/>
    <dgm:cxn modelId="{FA04658F-CF4B-47E4-9B92-037D5FF85684}" type="presParOf" srcId="{4C349A17-73E4-4670-A1B2-9F0EB9F9C7D2}" destId="{DD4BA22D-C1C4-41FF-9C73-FADABB387432}" srcOrd="2" destOrd="0" presId="urn:microsoft.com/office/officeart/2018/2/layout/IconVerticalSolidList"/>
    <dgm:cxn modelId="{E1AC4479-A2A8-4726-9FD9-D52E8193E017}" type="presParOf" srcId="{DD4BA22D-C1C4-41FF-9C73-FADABB387432}" destId="{E6581261-2898-4EDC-A2B7-24A6D626E962}" srcOrd="0" destOrd="0" presId="urn:microsoft.com/office/officeart/2018/2/layout/IconVerticalSolidList"/>
    <dgm:cxn modelId="{BA0D11A8-B521-4703-90AD-CE73E0A0813D}" type="presParOf" srcId="{DD4BA22D-C1C4-41FF-9C73-FADABB387432}" destId="{89DE28A8-6CD6-4B0A-B02E-AEBB671F37F6}" srcOrd="1" destOrd="0" presId="urn:microsoft.com/office/officeart/2018/2/layout/IconVerticalSolidList"/>
    <dgm:cxn modelId="{ACFE7F36-17DB-42A6-B8CC-5918C505608E}" type="presParOf" srcId="{DD4BA22D-C1C4-41FF-9C73-FADABB387432}" destId="{3DC87FA5-E996-4568-B4D6-EAF4CAD126FF}" srcOrd="2" destOrd="0" presId="urn:microsoft.com/office/officeart/2018/2/layout/IconVerticalSolidList"/>
    <dgm:cxn modelId="{F75DFA26-A5F3-4666-AAD8-BD945347FEA8}" type="presParOf" srcId="{DD4BA22D-C1C4-41FF-9C73-FADABB387432}" destId="{5E90A63B-ACF9-4B70-9AC7-763B822513C9}" srcOrd="3" destOrd="0" presId="urn:microsoft.com/office/officeart/2018/2/layout/IconVerticalSolidList"/>
    <dgm:cxn modelId="{D22981F9-EE53-4F96-8C01-22B8CF0B69E1}" type="presParOf" srcId="{4C349A17-73E4-4670-A1B2-9F0EB9F9C7D2}" destId="{6E9A3FFD-7CB4-4D56-B5A8-A2D07E6EC310}" srcOrd="3" destOrd="0" presId="urn:microsoft.com/office/officeart/2018/2/layout/IconVerticalSolidList"/>
    <dgm:cxn modelId="{623C4F57-76E6-4D41-AA9C-C73025419C0F}" type="presParOf" srcId="{4C349A17-73E4-4670-A1B2-9F0EB9F9C7D2}" destId="{DC8D9A37-2077-44BE-92DF-74A33D3D591C}" srcOrd="4" destOrd="0" presId="urn:microsoft.com/office/officeart/2018/2/layout/IconVerticalSolidList"/>
    <dgm:cxn modelId="{926B0A98-A63E-47F8-BDDC-A7FBC2168B2D}" type="presParOf" srcId="{DC8D9A37-2077-44BE-92DF-74A33D3D591C}" destId="{44F69018-00E3-48A8-A420-21A657456594}" srcOrd="0" destOrd="0" presId="urn:microsoft.com/office/officeart/2018/2/layout/IconVerticalSolidList"/>
    <dgm:cxn modelId="{4C8F6E64-5A43-46D0-BD9E-AC0E99477D6B}" type="presParOf" srcId="{DC8D9A37-2077-44BE-92DF-74A33D3D591C}" destId="{AF688947-ABFC-465B-AAC2-DE8FFDCA27C7}" srcOrd="1" destOrd="0" presId="urn:microsoft.com/office/officeart/2018/2/layout/IconVerticalSolidList"/>
    <dgm:cxn modelId="{908D8929-647F-4CEB-9E6E-870804BA1308}" type="presParOf" srcId="{DC8D9A37-2077-44BE-92DF-74A33D3D591C}" destId="{CC7DFDD9-091E-44EC-A0E8-CC7F250C87AB}" srcOrd="2" destOrd="0" presId="urn:microsoft.com/office/officeart/2018/2/layout/IconVerticalSolidList"/>
    <dgm:cxn modelId="{61FBFFF3-2608-418E-BD2B-C3F0BE33CF05}" type="presParOf" srcId="{DC8D9A37-2077-44BE-92DF-74A33D3D591C}" destId="{E7E02BB7-8E86-46B7-861F-81CFBDAC7299}" srcOrd="3" destOrd="0" presId="urn:microsoft.com/office/officeart/2018/2/layout/IconVerticalSolidList"/>
    <dgm:cxn modelId="{B26A7310-C334-4434-B99C-5AEEA58D6951}" type="presParOf" srcId="{4C349A17-73E4-4670-A1B2-9F0EB9F9C7D2}" destId="{2B4F3613-7C2E-4469-8643-66E91A2D3358}" srcOrd="5" destOrd="0" presId="urn:microsoft.com/office/officeart/2018/2/layout/IconVerticalSolidList"/>
    <dgm:cxn modelId="{D7134B59-3C9F-439F-8791-CB90B1A0323C}" type="presParOf" srcId="{4C349A17-73E4-4670-A1B2-9F0EB9F9C7D2}" destId="{442BBA9F-1A1C-44AB-9B5A-C87674A27FDC}" srcOrd="6" destOrd="0" presId="urn:microsoft.com/office/officeart/2018/2/layout/IconVerticalSolidList"/>
    <dgm:cxn modelId="{8354F852-3A42-45B5-B9CC-CCDBCFD36A67}" type="presParOf" srcId="{442BBA9F-1A1C-44AB-9B5A-C87674A27FDC}" destId="{5D6DFF88-8488-423F-B32E-6563BC3E2174}" srcOrd="0" destOrd="0" presId="urn:microsoft.com/office/officeart/2018/2/layout/IconVerticalSolidList"/>
    <dgm:cxn modelId="{10A99FBA-A8E4-4EDF-B423-63722CE6908C}" type="presParOf" srcId="{442BBA9F-1A1C-44AB-9B5A-C87674A27FDC}" destId="{57C1550D-0523-4FED-A26C-4F7D9D964831}" srcOrd="1" destOrd="0" presId="urn:microsoft.com/office/officeart/2018/2/layout/IconVerticalSolidList"/>
    <dgm:cxn modelId="{4099DFF1-FE4D-4A59-885A-63E4C05DF245}" type="presParOf" srcId="{442BBA9F-1A1C-44AB-9B5A-C87674A27FDC}" destId="{992C33DF-3C65-4FFF-8718-320A49FD7C7E}" srcOrd="2" destOrd="0" presId="urn:microsoft.com/office/officeart/2018/2/layout/IconVerticalSolidList"/>
    <dgm:cxn modelId="{714422AA-415D-423D-AF0E-7E25A59914AD}" type="presParOf" srcId="{442BBA9F-1A1C-44AB-9B5A-C87674A27FDC}" destId="{50DD6C5F-8F75-4D83-BA4A-628233C3A97D}" srcOrd="3" destOrd="0" presId="urn:microsoft.com/office/officeart/2018/2/layout/IconVerticalSolidList"/>
    <dgm:cxn modelId="{F9C0D782-BFFB-4D53-BA32-BFED31F26F7C}" type="presParOf" srcId="{4C349A17-73E4-4670-A1B2-9F0EB9F9C7D2}" destId="{4E95988E-71EE-4A10-A011-20202ED59315}" srcOrd="7" destOrd="0" presId="urn:microsoft.com/office/officeart/2018/2/layout/IconVerticalSolidList"/>
    <dgm:cxn modelId="{71131466-57D4-46E5-97F4-549E1609E30F}" type="presParOf" srcId="{4C349A17-73E4-4670-A1B2-9F0EB9F9C7D2}" destId="{963AA8B9-4AA8-4079-A16F-12CC74BE98C3}" srcOrd="8" destOrd="0" presId="urn:microsoft.com/office/officeart/2018/2/layout/IconVerticalSolidList"/>
    <dgm:cxn modelId="{BB47F341-45CC-4DA6-AB46-833B008237CD}" type="presParOf" srcId="{963AA8B9-4AA8-4079-A16F-12CC74BE98C3}" destId="{C1298C47-FA62-4D17-84D8-53763678DC64}" srcOrd="0" destOrd="0" presId="urn:microsoft.com/office/officeart/2018/2/layout/IconVerticalSolidList"/>
    <dgm:cxn modelId="{4F7C23A9-59C8-4BF2-8FEF-763222FEB7D0}" type="presParOf" srcId="{963AA8B9-4AA8-4079-A16F-12CC74BE98C3}" destId="{956A4E52-4C09-4D52-9C12-39032F88E9B0}" srcOrd="1" destOrd="0" presId="urn:microsoft.com/office/officeart/2018/2/layout/IconVerticalSolidList"/>
    <dgm:cxn modelId="{F6A3220D-CBF1-43C2-8ADD-56F2C6FA3A87}" type="presParOf" srcId="{963AA8B9-4AA8-4079-A16F-12CC74BE98C3}" destId="{DF531060-9106-4A41-884B-DCDA2482090C}" srcOrd="2" destOrd="0" presId="urn:microsoft.com/office/officeart/2018/2/layout/IconVerticalSolidList"/>
    <dgm:cxn modelId="{02E69B3B-3950-46F3-A980-6656706F511A}" type="presParOf" srcId="{963AA8B9-4AA8-4079-A16F-12CC74BE98C3}" destId="{FD3B92C1-6AF1-44F1-B4AE-6716252D04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879B-E4AC-44A1-8CDC-4A84BCC174CB}">
      <dsp:nvSpPr>
        <dsp:cNvPr id="0" name=""/>
        <dsp:cNvSpPr/>
      </dsp:nvSpPr>
      <dsp:spPr>
        <a:xfrm>
          <a:off x="0" y="3549"/>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0991-0A59-451A-AA50-E9432B47E994}">
      <dsp:nvSpPr>
        <dsp:cNvPr id="0" name=""/>
        <dsp:cNvSpPr/>
      </dsp:nvSpPr>
      <dsp:spPr>
        <a:xfrm>
          <a:off x="228696" y="173654"/>
          <a:ext cx="415811" cy="4158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1497E-FA5A-4261-BD21-107A59C31C6C}">
      <dsp:nvSpPr>
        <dsp:cNvPr id="0" name=""/>
        <dsp:cNvSpPr/>
      </dsp:nvSpPr>
      <dsp:spPr>
        <a:xfrm>
          <a:off x="873203" y="3549"/>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90000"/>
            </a:lnSpc>
            <a:spcBef>
              <a:spcPct val="0"/>
            </a:spcBef>
            <a:spcAft>
              <a:spcPct val="35000"/>
            </a:spcAft>
            <a:buNone/>
          </a:pPr>
          <a:r>
            <a:rPr lang="en-AU" sz="1900" kern="1200"/>
            <a:t>Parliamentarians increasingly required to respond to complex matters in areas where they have limited or no technical understanding </a:t>
          </a:r>
          <a:r>
            <a:rPr lang="en-US" sz="1900" kern="1200"/>
            <a:t>(policy areas characterised by wicked problems)</a:t>
          </a:r>
        </a:p>
      </dsp:txBody>
      <dsp:txXfrm>
        <a:off x="873203" y="3549"/>
        <a:ext cx="9642396" cy="756020"/>
      </dsp:txXfrm>
    </dsp:sp>
    <dsp:sp modelId="{E562F386-5714-4584-B321-C017FB9ED003}">
      <dsp:nvSpPr>
        <dsp:cNvPr id="0" name=""/>
        <dsp:cNvSpPr/>
      </dsp:nvSpPr>
      <dsp:spPr>
        <a:xfrm>
          <a:off x="0" y="948575"/>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DD07D-64DC-4C3D-A684-F0372D7AF3CA}">
      <dsp:nvSpPr>
        <dsp:cNvPr id="0" name=""/>
        <dsp:cNvSpPr/>
      </dsp:nvSpPr>
      <dsp:spPr>
        <a:xfrm>
          <a:off x="228696" y="1118679"/>
          <a:ext cx="415811" cy="415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05B7D-7EEA-4333-B575-481BCA29A2C4}">
      <dsp:nvSpPr>
        <dsp:cNvPr id="0" name=""/>
        <dsp:cNvSpPr/>
      </dsp:nvSpPr>
      <dsp:spPr>
        <a:xfrm>
          <a:off x="873203" y="948575"/>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90000"/>
            </a:lnSpc>
            <a:spcBef>
              <a:spcPct val="0"/>
            </a:spcBef>
            <a:spcAft>
              <a:spcPct val="35000"/>
            </a:spcAft>
            <a:buNone/>
          </a:pPr>
          <a:r>
            <a:rPr lang="en-AU" sz="1900" kern="1200"/>
            <a:t>Growing number of studies in the field of expert advice and policy advisory systems for governments</a:t>
          </a:r>
          <a:endParaRPr lang="en-US" sz="1900" kern="1200"/>
        </a:p>
      </dsp:txBody>
      <dsp:txXfrm>
        <a:off x="873203" y="948575"/>
        <a:ext cx="9642396" cy="756020"/>
      </dsp:txXfrm>
    </dsp:sp>
    <dsp:sp modelId="{E6581261-2898-4EDC-A2B7-24A6D626E962}">
      <dsp:nvSpPr>
        <dsp:cNvPr id="0" name=""/>
        <dsp:cNvSpPr/>
      </dsp:nvSpPr>
      <dsp:spPr>
        <a:xfrm>
          <a:off x="0" y="1893601"/>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E28A8-6CD6-4B0A-B02E-AEBB671F37F6}">
      <dsp:nvSpPr>
        <dsp:cNvPr id="0" name=""/>
        <dsp:cNvSpPr/>
      </dsp:nvSpPr>
      <dsp:spPr>
        <a:xfrm>
          <a:off x="228696" y="2063705"/>
          <a:ext cx="415811" cy="4158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0A63B-ACF9-4B70-9AC7-763B822513C9}">
      <dsp:nvSpPr>
        <dsp:cNvPr id="0" name=""/>
        <dsp:cNvSpPr/>
      </dsp:nvSpPr>
      <dsp:spPr>
        <a:xfrm>
          <a:off x="873203" y="1893601"/>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90000"/>
            </a:lnSpc>
            <a:spcBef>
              <a:spcPct val="0"/>
            </a:spcBef>
            <a:spcAft>
              <a:spcPct val="35000"/>
            </a:spcAft>
            <a:buNone/>
          </a:pPr>
          <a:r>
            <a:rPr lang="en-US" sz="1900" kern="1200"/>
            <a:t>Much less </a:t>
          </a:r>
          <a:r>
            <a:rPr lang="en-AU" sz="1900" kern="1200"/>
            <a:t>consideration of the challenges of complex policy matters and the role of expert advice for parliaments</a:t>
          </a:r>
          <a:endParaRPr lang="en-US" sz="1900" kern="1200"/>
        </a:p>
      </dsp:txBody>
      <dsp:txXfrm>
        <a:off x="873203" y="1893601"/>
        <a:ext cx="9642396" cy="756020"/>
      </dsp:txXfrm>
    </dsp:sp>
    <dsp:sp modelId="{44F69018-00E3-48A8-A420-21A657456594}">
      <dsp:nvSpPr>
        <dsp:cNvPr id="0" name=""/>
        <dsp:cNvSpPr/>
      </dsp:nvSpPr>
      <dsp:spPr>
        <a:xfrm>
          <a:off x="0" y="2838627"/>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8947-ABFC-465B-AAC2-DE8FFDCA27C7}">
      <dsp:nvSpPr>
        <dsp:cNvPr id="0" name=""/>
        <dsp:cNvSpPr/>
      </dsp:nvSpPr>
      <dsp:spPr>
        <a:xfrm>
          <a:off x="228696" y="3008731"/>
          <a:ext cx="415811" cy="4158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E02BB7-8E86-46B7-861F-81CFBDAC7299}">
      <dsp:nvSpPr>
        <dsp:cNvPr id="0" name=""/>
        <dsp:cNvSpPr/>
      </dsp:nvSpPr>
      <dsp:spPr>
        <a:xfrm>
          <a:off x="873203" y="2838627"/>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90000"/>
            </a:lnSpc>
            <a:spcBef>
              <a:spcPct val="0"/>
            </a:spcBef>
            <a:spcAft>
              <a:spcPct val="35000"/>
            </a:spcAft>
            <a:buNone/>
          </a:pPr>
          <a:r>
            <a:rPr lang="en-US" sz="1900" kern="1200"/>
            <a:t>Legislation, scrutiny of government, representation: without assistance of public service expertise</a:t>
          </a:r>
        </a:p>
      </dsp:txBody>
      <dsp:txXfrm>
        <a:off x="873203" y="2838627"/>
        <a:ext cx="9642396" cy="756020"/>
      </dsp:txXfrm>
    </dsp:sp>
    <dsp:sp modelId="{3A57CE86-EBC4-4F97-ACDD-D4D6FC19A4F9}">
      <dsp:nvSpPr>
        <dsp:cNvPr id="0" name=""/>
        <dsp:cNvSpPr/>
      </dsp:nvSpPr>
      <dsp:spPr>
        <a:xfrm>
          <a:off x="0" y="3783652"/>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1CCDB-2EC9-40FA-B371-0064713059F2}">
      <dsp:nvSpPr>
        <dsp:cNvPr id="0" name=""/>
        <dsp:cNvSpPr/>
      </dsp:nvSpPr>
      <dsp:spPr>
        <a:xfrm>
          <a:off x="228696" y="3953757"/>
          <a:ext cx="415811" cy="4158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5891A-DF77-4B3B-B8F6-A3249E4C4CD0}">
      <dsp:nvSpPr>
        <dsp:cNvPr id="0" name=""/>
        <dsp:cNvSpPr/>
      </dsp:nvSpPr>
      <dsp:spPr>
        <a:xfrm>
          <a:off x="873203" y="3783652"/>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90000"/>
            </a:lnSpc>
            <a:spcBef>
              <a:spcPct val="0"/>
            </a:spcBef>
            <a:spcAft>
              <a:spcPct val="35000"/>
            </a:spcAft>
            <a:buNone/>
          </a:pPr>
          <a:r>
            <a:rPr lang="en-US" sz="1900" kern="1200"/>
            <a:t>Increasing reliance on experts to identify issues, develop solutions and evaluate effectiveness of measures</a:t>
          </a:r>
        </a:p>
      </dsp:txBody>
      <dsp:txXfrm>
        <a:off x="873203" y="3783652"/>
        <a:ext cx="9642396" cy="756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879B-E4AC-44A1-8CDC-4A84BCC174CB}">
      <dsp:nvSpPr>
        <dsp:cNvPr id="0" name=""/>
        <dsp:cNvSpPr/>
      </dsp:nvSpPr>
      <dsp:spPr>
        <a:xfrm>
          <a:off x="0" y="3549"/>
          <a:ext cx="10515600" cy="756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0991-0A59-451A-AA50-E9432B47E994}">
      <dsp:nvSpPr>
        <dsp:cNvPr id="0" name=""/>
        <dsp:cNvSpPr/>
      </dsp:nvSpPr>
      <dsp:spPr>
        <a:xfrm>
          <a:off x="228696" y="173654"/>
          <a:ext cx="415811" cy="415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1497E-FA5A-4261-BD21-107A59C31C6C}">
      <dsp:nvSpPr>
        <dsp:cNvPr id="0" name=""/>
        <dsp:cNvSpPr/>
      </dsp:nvSpPr>
      <dsp:spPr>
        <a:xfrm>
          <a:off x="873203" y="3549"/>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100000"/>
            </a:lnSpc>
            <a:spcBef>
              <a:spcPct val="0"/>
            </a:spcBef>
            <a:spcAft>
              <a:spcPct val="35000"/>
            </a:spcAft>
            <a:buNone/>
          </a:pPr>
          <a:r>
            <a:rPr lang="en-US" sz="1900" kern="1200"/>
            <a:t>Parliamentarians typically unable to understand specialist technical expertise or determine who are the relevant experts </a:t>
          </a:r>
        </a:p>
      </dsp:txBody>
      <dsp:txXfrm>
        <a:off x="873203" y="3549"/>
        <a:ext cx="9642396" cy="756020"/>
      </dsp:txXfrm>
    </dsp:sp>
    <dsp:sp modelId="{E562F386-5714-4584-B321-C017FB9ED003}">
      <dsp:nvSpPr>
        <dsp:cNvPr id="0" name=""/>
        <dsp:cNvSpPr/>
      </dsp:nvSpPr>
      <dsp:spPr>
        <a:xfrm>
          <a:off x="0" y="948575"/>
          <a:ext cx="10515600" cy="756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DD07D-64DC-4C3D-A684-F0372D7AF3CA}">
      <dsp:nvSpPr>
        <dsp:cNvPr id="0" name=""/>
        <dsp:cNvSpPr/>
      </dsp:nvSpPr>
      <dsp:spPr>
        <a:xfrm>
          <a:off x="228696" y="1118679"/>
          <a:ext cx="415811" cy="415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05B7D-7EEA-4333-B575-481BCA29A2C4}">
      <dsp:nvSpPr>
        <dsp:cNvPr id="0" name=""/>
        <dsp:cNvSpPr/>
      </dsp:nvSpPr>
      <dsp:spPr>
        <a:xfrm>
          <a:off x="873203" y="948575"/>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100000"/>
            </a:lnSpc>
            <a:spcBef>
              <a:spcPct val="0"/>
            </a:spcBef>
            <a:spcAft>
              <a:spcPct val="35000"/>
            </a:spcAft>
            <a:buNone/>
          </a:pPr>
          <a:r>
            <a:rPr lang="en-US" sz="1900" kern="1200"/>
            <a:t>Without the ability to judge what is being said and who is saying it parliamentarians reliant on experts and must choose </a:t>
          </a:r>
          <a:r>
            <a:rPr lang="en-US" sz="1900" u="sng" kern="1200"/>
            <a:t>who</a:t>
          </a:r>
          <a:r>
            <a:rPr lang="en-US" sz="1900" kern="1200"/>
            <a:t> to believe (the ‘epistemic problem’) </a:t>
          </a:r>
        </a:p>
      </dsp:txBody>
      <dsp:txXfrm>
        <a:off x="873203" y="948575"/>
        <a:ext cx="9642396" cy="756020"/>
      </dsp:txXfrm>
    </dsp:sp>
    <dsp:sp modelId="{E6581261-2898-4EDC-A2B7-24A6D626E962}">
      <dsp:nvSpPr>
        <dsp:cNvPr id="0" name=""/>
        <dsp:cNvSpPr/>
      </dsp:nvSpPr>
      <dsp:spPr>
        <a:xfrm>
          <a:off x="0" y="1893601"/>
          <a:ext cx="10515600" cy="756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E28A8-6CD6-4B0A-B02E-AEBB671F37F6}">
      <dsp:nvSpPr>
        <dsp:cNvPr id="0" name=""/>
        <dsp:cNvSpPr/>
      </dsp:nvSpPr>
      <dsp:spPr>
        <a:xfrm>
          <a:off x="228696" y="2063705"/>
          <a:ext cx="415811" cy="415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0A63B-ACF9-4B70-9AC7-763B822513C9}">
      <dsp:nvSpPr>
        <dsp:cNvPr id="0" name=""/>
        <dsp:cNvSpPr/>
      </dsp:nvSpPr>
      <dsp:spPr>
        <a:xfrm>
          <a:off x="873203" y="1893601"/>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100000"/>
            </a:lnSpc>
            <a:spcBef>
              <a:spcPct val="0"/>
            </a:spcBef>
            <a:spcAft>
              <a:spcPct val="35000"/>
            </a:spcAft>
            <a:buNone/>
          </a:pPr>
          <a:r>
            <a:rPr lang="en-US" sz="1900" kern="1200"/>
            <a:t>The public has a right to engage in debates over matters of public policy – questions not solely technical but also involve values and interests</a:t>
          </a:r>
        </a:p>
      </dsp:txBody>
      <dsp:txXfrm>
        <a:off x="873203" y="1893601"/>
        <a:ext cx="9642396" cy="756020"/>
      </dsp:txXfrm>
    </dsp:sp>
    <dsp:sp modelId="{44F69018-00E3-48A8-A420-21A657456594}">
      <dsp:nvSpPr>
        <dsp:cNvPr id="0" name=""/>
        <dsp:cNvSpPr/>
      </dsp:nvSpPr>
      <dsp:spPr>
        <a:xfrm>
          <a:off x="0" y="2838627"/>
          <a:ext cx="10515600" cy="756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8947-ABFC-465B-AAC2-DE8FFDCA27C7}">
      <dsp:nvSpPr>
        <dsp:cNvPr id="0" name=""/>
        <dsp:cNvSpPr/>
      </dsp:nvSpPr>
      <dsp:spPr>
        <a:xfrm>
          <a:off x="228696" y="3008731"/>
          <a:ext cx="415811" cy="4158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E02BB7-8E86-46B7-861F-81CFBDAC7299}">
      <dsp:nvSpPr>
        <dsp:cNvPr id="0" name=""/>
        <dsp:cNvSpPr/>
      </dsp:nvSpPr>
      <dsp:spPr>
        <a:xfrm>
          <a:off x="873203" y="2838627"/>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100000"/>
            </a:lnSpc>
            <a:spcBef>
              <a:spcPct val="0"/>
            </a:spcBef>
            <a:spcAft>
              <a:spcPct val="35000"/>
            </a:spcAft>
            <a:buNone/>
          </a:pPr>
          <a:r>
            <a:rPr lang="en-US" sz="1900" kern="1200"/>
            <a:t>However, where there are technical aspects, contributions need to be confined to those who know what they are talking about (the ‘political problem’)</a:t>
          </a:r>
        </a:p>
      </dsp:txBody>
      <dsp:txXfrm>
        <a:off x="873203" y="2838627"/>
        <a:ext cx="9642396" cy="756020"/>
      </dsp:txXfrm>
    </dsp:sp>
    <dsp:sp modelId="{3A57CE86-EBC4-4F97-ACDD-D4D6FC19A4F9}">
      <dsp:nvSpPr>
        <dsp:cNvPr id="0" name=""/>
        <dsp:cNvSpPr/>
      </dsp:nvSpPr>
      <dsp:spPr>
        <a:xfrm>
          <a:off x="0" y="3783652"/>
          <a:ext cx="10515600" cy="7560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1CCDB-2EC9-40FA-B371-0064713059F2}">
      <dsp:nvSpPr>
        <dsp:cNvPr id="0" name=""/>
        <dsp:cNvSpPr/>
      </dsp:nvSpPr>
      <dsp:spPr>
        <a:xfrm>
          <a:off x="228696" y="3953757"/>
          <a:ext cx="415811" cy="4158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5891A-DF77-4B3B-B8F6-A3249E4C4CD0}">
      <dsp:nvSpPr>
        <dsp:cNvPr id="0" name=""/>
        <dsp:cNvSpPr/>
      </dsp:nvSpPr>
      <dsp:spPr>
        <a:xfrm>
          <a:off x="873203" y="3783652"/>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44550">
            <a:lnSpc>
              <a:spcPct val="100000"/>
            </a:lnSpc>
            <a:spcBef>
              <a:spcPct val="0"/>
            </a:spcBef>
            <a:spcAft>
              <a:spcPct val="35000"/>
            </a:spcAft>
            <a:buNone/>
          </a:pPr>
          <a:r>
            <a:rPr lang="en-US" sz="1900" kern="1200"/>
            <a:t>Need to understand who are the relevant experts and be able to draw a line between experts and non-experts</a:t>
          </a:r>
        </a:p>
      </dsp:txBody>
      <dsp:txXfrm>
        <a:off x="873203" y="3783652"/>
        <a:ext cx="9642396" cy="7560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879B-E4AC-44A1-8CDC-4A84BCC174CB}">
      <dsp:nvSpPr>
        <dsp:cNvPr id="0" name=""/>
        <dsp:cNvSpPr/>
      </dsp:nvSpPr>
      <dsp:spPr>
        <a:xfrm>
          <a:off x="0" y="0"/>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0991-0A59-451A-AA50-E9432B47E994}">
      <dsp:nvSpPr>
        <dsp:cNvPr id="0" name=""/>
        <dsp:cNvSpPr/>
      </dsp:nvSpPr>
      <dsp:spPr>
        <a:xfrm>
          <a:off x="228696" y="173654"/>
          <a:ext cx="415811" cy="4158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1497E-FA5A-4261-BD21-107A59C31C6C}">
      <dsp:nvSpPr>
        <dsp:cNvPr id="0" name=""/>
        <dsp:cNvSpPr/>
      </dsp:nvSpPr>
      <dsp:spPr>
        <a:xfrm>
          <a:off x="873203" y="3549"/>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90000"/>
            </a:lnSpc>
            <a:spcBef>
              <a:spcPct val="0"/>
            </a:spcBef>
            <a:spcAft>
              <a:spcPct val="35000"/>
            </a:spcAft>
            <a:buNone/>
          </a:pPr>
          <a:r>
            <a:rPr lang="en-US" sz="1800" kern="1200"/>
            <a:t>Special skill, knowledge or judgement in a particular area </a:t>
          </a:r>
        </a:p>
      </dsp:txBody>
      <dsp:txXfrm>
        <a:off x="873203" y="3549"/>
        <a:ext cx="9642396" cy="756020"/>
      </dsp:txXfrm>
    </dsp:sp>
    <dsp:sp modelId="{E562F386-5714-4584-B321-C017FB9ED003}">
      <dsp:nvSpPr>
        <dsp:cNvPr id="0" name=""/>
        <dsp:cNvSpPr/>
      </dsp:nvSpPr>
      <dsp:spPr>
        <a:xfrm>
          <a:off x="0" y="948575"/>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DD07D-64DC-4C3D-A684-F0372D7AF3CA}">
      <dsp:nvSpPr>
        <dsp:cNvPr id="0" name=""/>
        <dsp:cNvSpPr/>
      </dsp:nvSpPr>
      <dsp:spPr>
        <a:xfrm>
          <a:off x="228696" y="1118679"/>
          <a:ext cx="415811" cy="415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05B7D-7EEA-4333-B575-481BCA29A2C4}">
      <dsp:nvSpPr>
        <dsp:cNvPr id="0" name=""/>
        <dsp:cNvSpPr/>
      </dsp:nvSpPr>
      <dsp:spPr>
        <a:xfrm>
          <a:off x="873203" y="948575"/>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90000"/>
            </a:lnSpc>
            <a:spcBef>
              <a:spcPct val="0"/>
            </a:spcBef>
            <a:spcAft>
              <a:spcPct val="35000"/>
            </a:spcAft>
            <a:buNone/>
          </a:pPr>
          <a:r>
            <a:rPr lang="en-US" sz="1800" kern="1200"/>
            <a:t>Two different understandings of expertise – relational and realist</a:t>
          </a:r>
        </a:p>
      </dsp:txBody>
      <dsp:txXfrm>
        <a:off x="873203" y="948575"/>
        <a:ext cx="9642396" cy="756020"/>
      </dsp:txXfrm>
    </dsp:sp>
    <dsp:sp modelId="{E6581261-2898-4EDC-A2B7-24A6D626E962}">
      <dsp:nvSpPr>
        <dsp:cNvPr id="0" name=""/>
        <dsp:cNvSpPr/>
      </dsp:nvSpPr>
      <dsp:spPr>
        <a:xfrm>
          <a:off x="0" y="1893601"/>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E28A8-6CD6-4B0A-B02E-AEBB671F37F6}">
      <dsp:nvSpPr>
        <dsp:cNvPr id="0" name=""/>
        <dsp:cNvSpPr/>
      </dsp:nvSpPr>
      <dsp:spPr>
        <a:xfrm>
          <a:off x="228696" y="2063705"/>
          <a:ext cx="415811" cy="415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0A63B-ACF9-4B70-9AC7-763B822513C9}">
      <dsp:nvSpPr>
        <dsp:cNvPr id="0" name=""/>
        <dsp:cNvSpPr/>
      </dsp:nvSpPr>
      <dsp:spPr>
        <a:xfrm>
          <a:off x="873203" y="1893601"/>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90000"/>
            </a:lnSpc>
            <a:spcBef>
              <a:spcPct val="0"/>
            </a:spcBef>
            <a:spcAft>
              <a:spcPct val="35000"/>
            </a:spcAft>
            <a:buNone/>
          </a:pPr>
          <a:r>
            <a:rPr lang="en-US" sz="1800" kern="1200"/>
            <a:t>Relational understanding views expertise as simply a social construct – something that is socially </a:t>
          </a:r>
          <a:r>
            <a:rPr lang="en-US" sz="1800" kern="1200" err="1"/>
            <a:t>recognised</a:t>
          </a:r>
          <a:r>
            <a:rPr lang="en-US" sz="1800" kern="1200"/>
            <a:t> and accredited as such</a:t>
          </a:r>
        </a:p>
      </dsp:txBody>
      <dsp:txXfrm>
        <a:off x="873203" y="1893601"/>
        <a:ext cx="9642396" cy="756020"/>
      </dsp:txXfrm>
    </dsp:sp>
    <dsp:sp modelId="{44F69018-00E3-48A8-A420-21A657456594}">
      <dsp:nvSpPr>
        <dsp:cNvPr id="0" name=""/>
        <dsp:cNvSpPr/>
      </dsp:nvSpPr>
      <dsp:spPr>
        <a:xfrm>
          <a:off x="0" y="2838627"/>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8947-ABFC-465B-AAC2-DE8FFDCA27C7}">
      <dsp:nvSpPr>
        <dsp:cNvPr id="0" name=""/>
        <dsp:cNvSpPr/>
      </dsp:nvSpPr>
      <dsp:spPr>
        <a:xfrm>
          <a:off x="228696" y="3008731"/>
          <a:ext cx="415811" cy="41581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E02BB7-8E86-46B7-861F-81CFBDAC7299}">
      <dsp:nvSpPr>
        <dsp:cNvPr id="0" name=""/>
        <dsp:cNvSpPr/>
      </dsp:nvSpPr>
      <dsp:spPr>
        <a:xfrm>
          <a:off x="873203" y="2838627"/>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90000"/>
            </a:lnSpc>
            <a:spcBef>
              <a:spcPct val="0"/>
            </a:spcBef>
            <a:spcAft>
              <a:spcPct val="35000"/>
            </a:spcAft>
            <a:buNone/>
          </a:pPr>
          <a:r>
            <a:rPr lang="en-US" sz="1800" kern="1200"/>
            <a:t>Realist understanding sees expertise as developed through </a:t>
          </a:r>
          <a:r>
            <a:rPr lang="en-US" sz="1800" kern="1200" err="1"/>
            <a:t>socialisation</a:t>
          </a:r>
          <a:r>
            <a:rPr lang="en-US" sz="1800" kern="1200"/>
            <a:t> in a field, but also as objective and substantive; enables experts to understand and do things that non-experts cannot</a:t>
          </a:r>
        </a:p>
      </dsp:txBody>
      <dsp:txXfrm>
        <a:off x="873203" y="2838627"/>
        <a:ext cx="9642396" cy="756020"/>
      </dsp:txXfrm>
    </dsp:sp>
    <dsp:sp modelId="{3A57CE86-EBC4-4F97-ACDD-D4D6FC19A4F9}">
      <dsp:nvSpPr>
        <dsp:cNvPr id="0" name=""/>
        <dsp:cNvSpPr/>
      </dsp:nvSpPr>
      <dsp:spPr>
        <a:xfrm>
          <a:off x="0" y="3783652"/>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1CCDB-2EC9-40FA-B371-0064713059F2}">
      <dsp:nvSpPr>
        <dsp:cNvPr id="0" name=""/>
        <dsp:cNvSpPr/>
      </dsp:nvSpPr>
      <dsp:spPr>
        <a:xfrm>
          <a:off x="228696" y="3953757"/>
          <a:ext cx="415811" cy="41581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5891A-DF77-4B3B-B8F6-A3249E4C4CD0}">
      <dsp:nvSpPr>
        <dsp:cNvPr id="0" name=""/>
        <dsp:cNvSpPr/>
      </dsp:nvSpPr>
      <dsp:spPr>
        <a:xfrm>
          <a:off x="873203" y="3783652"/>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90000"/>
            </a:lnSpc>
            <a:spcBef>
              <a:spcPct val="0"/>
            </a:spcBef>
            <a:spcAft>
              <a:spcPct val="35000"/>
            </a:spcAft>
            <a:buNone/>
          </a:pPr>
          <a:r>
            <a:rPr lang="en-US" sz="1800" kern="1200"/>
            <a:t>Realist approach requires that we identify who should and should not contribute to the technical aspects of a policy debate</a:t>
          </a:r>
        </a:p>
      </dsp:txBody>
      <dsp:txXfrm>
        <a:off x="873203" y="3783652"/>
        <a:ext cx="9642396" cy="7560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879B-E4AC-44A1-8CDC-4A84BCC174CB}">
      <dsp:nvSpPr>
        <dsp:cNvPr id="0" name=""/>
        <dsp:cNvSpPr/>
      </dsp:nvSpPr>
      <dsp:spPr>
        <a:xfrm>
          <a:off x="0" y="477"/>
          <a:ext cx="5334000" cy="11182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0991-0A59-451A-AA50-E9432B47E994}">
      <dsp:nvSpPr>
        <dsp:cNvPr id="0" name=""/>
        <dsp:cNvSpPr/>
      </dsp:nvSpPr>
      <dsp:spPr>
        <a:xfrm>
          <a:off x="338276" y="252088"/>
          <a:ext cx="615048" cy="6150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1497E-FA5A-4261-BD21-107A59C31C6C}">
      <dsp:nvSpPr>
        <dsp:cNvPr id="0" name=""/>
        <dsp:cNvSpPr/>
      </dsp:nvSpPr>
      <dsp:spPr>
        <a:xfrm>
          <a:off x="1291601" y="477"/>
          <a:ext cx="4042398" cy="1118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50" tIns="118350" rIns="118350" bIns="118350" numCol="1" spcCol="1270" anchor="ctr" anchorCtr="0">
          <a:noAutofit/>
        </a:bodyPr>
        <a:lstStyle/>
        <a:p>
          <a:pPr marL="0" lvl="0" indent="0" algn="l" defTabSz="800100">
            <a:lnSpc>
              <a:spcPct val="100000"/>
            </a:lnSpc>
            <a:spcBef>
              <a:spcPct val="0"/>
            </a:spcBef>
            <a:spcAft>
              <a:spcPct val="35000"/>
            </a:spcAft>
            <a:buNone/>
          </a:pPr>
          <a:r>
            <a:rPr lang="en-US" sz="1800" kern="1200"/>
            <a:t>Specialist expertise – only higher levels enable a person to contribute to technical part of debates</a:t>
          </a:r>
        </a:p>
      </dsp:txBody>
      <dsp:txXfrm>
        <a:off x="1291601" y="477"/>
        <a:ext cx="4042398" cy="1118269"/>
      </dsp:txXfrm>
    </dsp:sp>
    <dsp:sp modelId="{E562F386-5714-4584-B321-C017FB9ED003}">
      <dsp:nvSpPr>
        <dsp:cNvPr id="0" name=""/>
        <dsp:cNvSpPr/>
      </dsp:nvSpPr>
      <dsp:spPr>
        <a:xfrm>
          <a:off x="0" y="1398314"/>
          <a:ext cx="5334000" cy="11182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DD07D-64DC-4C3D-A684-F0372D7AF3CA}">
      <dsp:nvSpPr>
        <dsp:cNvPr id="0" name=""/>
        <dsp:cNvSpPr/>
      </dsp:nvSpPr>
      <dsp:spPr>
        <a:xfrm>
          <a:off x="338276" y="1649925"/>
          <a:ext cx="615048" cy="6150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05B7D-7EEA-4333-B575-481BCA29A2C4}">
      <dsp:nvSpPr>
        <dsp:cNvPr id="0" name=""/>
        <dsp:cNvSpPr/>
      </dsp:nvSpPr>
      <dsp:spPr>
        <a:xfrm>
          <a:off x="1291601" y="1398314"/>
          <a:ext cx="4042398" cy="1118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50" tIns="118350" rIns="118350" bIns="118350" numCol="1" spcCol="1270" anchor="ctr" anchorCtr="0">
          <a:noAutofit/>
        </a:bodyPr>
        <a:lstStyle/>
        <a:p>
          <a:pPr marL="0" lvl="0" indent="0" algn="l" defTabSz="800100">
            <a:lnSpc>
              <a:spcPct val="100000"/>
            </a:lnSpc>
            <a:spcBef>
              <a:spcPct val="0"/>
            </a:spcBef>
            <a:spcAft>
              <a:spcPct val="35000"/>
            </a:spcAft>
            <a:buNone/>
          </a:pPr>
          <a:r>
            <a:rPr lang="en-US" sz="1800" kern="1200"/>
            <a:t>Meta-expertise – form of expertise used to judge other expertise</a:t>
          </a:r>
        </a:p>
      </dsp:txBody>
      <dsp:txXfrm>
        <a:off x="1291601" y="1398314"/>
        <a:ext cx="4042398" cy="1118269"/>
      </dsp:txXfrm>
    </dsp:sp>
    <dsp:sp modelId="{E6581261-2898-4EDC-A2B7-24A6D626E962}">
      <dsp:nvSpPr>
        <dsp:cNvPr id="0" name=""/>
        <dsp:cNvSpPr/>
      </dsp:nvSpPr>
      <dsp:spPr>
        <a:xfrm>
          <a:off x="0" y="2796151"/>
          <a:ext cx="5334000" cy="11182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E28A8-6CD6-4B0A-B02E-AEBB671F37F6}">
      <dsp:nvSpPr>
        <dsp:cNvPr id="0" name=""/>
        <dsp:cNvSpPr/>
      </dsp:nvSpPr>
      <dsp:spPr>
        <a:xfrm>
          <a:off x="338276" y="3047762"/>
          <a:ext cx="615048" cy="615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0A63B-ACF9-4B70-9AC7-763B822513C9}">
      <dsp:nvSpPr>
        <dsp:cNvPr id="0" name=""/>
        <dsp:cNvSpPr/>
      </dsp:nvSpPr>
      <dsp:spPr>
        <a:xfrm>
          <a:off x="1291601" y="2796151"/>
          <a:ext cx="4042398" cy="1118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350" tIns="118350" rIns="118350" bIns="118350" numCol="1" spcCol="1270" anchor="ctr" anchorCtr="0">
          <a:noAutofit/>
        </a:bodyPr>
        <a:lstStyle/>
        <a:p>
          <a:pPr marL="0" lvl="0" indent="0" algn="l" defTabSz="800100">
            <a:lnSpc>
              <a:spcPct val="100000"/>
            </a:lnSpc>
            <a:spcBef>
              <a:spcPct val="0"/>
            </a:spcBef>
            <a:spcAft>
              <a:spcPct val="35000"/>
            </a:spcAft>
            <a:buNone/>
          </a:pPr>
          <a:r>
            <a:rPr lang="en-US" sz="1800" kern="1200"/>
            <a:t>Meta-expertise particularly relevant to supporting the work of parliament</a:t>
          </a:r>
        </a:p>
      </dsp:txBody>
      <dsp:txXfrm>
        <a:off x="1291601" y="2796151"/>
        <a:ext cx="4042398" cy="1118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879B-E4AC-44A1-8CDC-4A84BCC174CB}">
      <dsp:nvSpPr>
        <dsp:cNvPr id="0" name=""/>
        <dsp:cNvSpPr/>
      </dsp:nvSpPr>
      <dsp:spPr>
        <a:xfrm>
          <a:off x="0" y="0"/>
          <a:ext cx="10515600" cy="955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0991-0A59-451A-AA50-E9432B47E994}">
      <dsp:nvSpPr>
        <dsp:cNvPr id="0" name=""/>
        <dsp:cNvSpPr/>
      </dsp:nvSpPr>
      <dsp:spPr>
        <a:xfrm>
          <a:off x="289091" y="216912"/>
          <a:ext cx="525620" cy="5256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1497E-FA5A-4261-BD21-107A59C31C6C}">
      <dsp:nvSpPr>
        <dsp:cNvPr id="0" name=""/>
        <dsp:cNvSpPr/>
      </dsp:nvSpPr>
      <dsp:spPr>
        <a:xfrm>
          <a:off x="1103803" y="1885"/>
          <a:ext cx="4732020"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755650">
            <a:lnSpc>
              <a:spcPct val="100000"/>
            </a:lnSpc>
            <a:spcBef>
              <a:spcPct val="0"/>
            </a:spcBef>
            <a:spcAft>
              <a:spcPct val="35000"/>
            </a:spcAft>
            <a:buNone/>
          </a:pPr>
          <a:r>
            <a:rPr lang="en-US" sz="1700" kern="1200"/>
            <a:t>Two main attributes of meta-expertise:</a:t>
          </a:r>
        </a:p>
      </dsp:txBody>
      <dsp:txXfrm>
        <a:off x="1103803" y="1885"/>
        <a:ext cx="4732020" cy="955674"/>
      </dsp:txXfrm>
    </dsp:sp>
    <dsp:sp modelId="{3674A2DE-B598-4D86-AA8A-BC92D2DF72C4}">
      <dsp:nvSpPr>
        <dsp:cNvPr id="0" name=""/>
        <dsp:cNvSpPr/>
      </dsp:nvSpPr>
      <dsp:spPr>
        <a:xfrm>
          <a:off x="5835823" y="1885"/>
          <a:ext cx="467977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577850">
            <a:lnSpc>
              <a:spcPct val="100000"/>
            </a:lnSpc>
            <a:spcBef>
              <a:spcPct val="0"/>
            </a:spcBef>
            <a:spcAft>
              <a:spcPct val="35000"/>
            </a:spcAft>
            <a:buFont typeface="+mj-lt"/>
            <a:buNone/>
          </a:pPr>
          <a:r>
            <a:rPr lang="en-US" sz="1300" kern="1200" err="1"/>
            <a:t>i</a:t>
          </a:r>
          <a:r>
            <a:rPr lang="en-US" sz="1300" kern="1200"/>
            <a:t>) mastery of a particular subject area</a:t>
          </a:r>
        </a:p>
        <a:p>
          <a:pPr marL="0" lvl="0" indent="0" algn="l" defTabSz="577850">
            <a:lnSpc>
              <a:spcPct val="100000"/>
            </a:lnSpc>
            <a:spcBef>
              <a:spcPct val="0"/>
            </a:spcBef>
            <a:spcAft>
              <a:spcPct val="35000"/>
            </a:spcAft>
            <a:buFont typeface="+mj-lt"/>
            <a:buNone/>
          </a:pPr>
          <a:r>
            <a:rPr lang="en-US" sz="1300" kern="1200"/>
            <a:t>ii) ability to assist others to understand this area</a:t>
          </a:r>
        </a:p>
      </dsp:txBody>
      <dsp:txXfrm>
        <a:off x="5835823" y="1885"/>
        <a:ext cx="4679776" cy="955674"/>
      </dsp:txXfrm>
    </dsp:sp>
    <dsp:sp modelId="{E562F386-5714-4584-B321-C017FB9ED003}">
      <dsp:nvSpPr>
        <dsp:cNvPr id="0" name=""/>
        <dsp:cNvSpPr/>
      </dsp:nvSpPr>
      <dsp:spPr>
        <a:xfrm>
          <a:off x="0" y="1196478"/>
          <a:ext cx="10515600" cy="955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DD07D-64DC-4C3D-A684-F0372D7AF3CA}">
      <dsp:nvSpPr>
        <dsp:cNvPr id="0" name=""/>
        <dsp:cNvSpPr/>
      </dsp:nvSpPr>
      <dsp:spPr>
        <a:xfrm>
          <a:off x="289091" y="1411504"/>
          <a:ext cx="525620" cy="5256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05B7D-7EEA-4333-B575-481BCA29A2C4}">
      <dsp:nvSpPr>
        <dsp:cNvPr id="0" name=""/>
        <dsp:cNvSpPr/>
      </dsp:nvSpPr>
      <dsp:spPr>
        <a:xfrm>
          <a:off x="1103803" y="1196478"/>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755650">
            <a:lnSpc>
              <a:spcPct val="100000"/>
            </a:lnSpc>
            <a:spcBef>
              <a:spcPct val="0"/>
            </a:spcBef>
            <a:spcAft>
              <a:spcPct val="35000"/>
            </a:spcAft>
            <a:buNone/>
          </a:pPr>
          <a:r>
            <a:rPr lang="en-AU" sz="1700" kern="1200"/>
            <a:t>Mastery of a subject area does not necessarily entail higher level specialist expertise in that area</a:t>
          </a:r>
          <a:endParaRPr lang="en-US" sz="1700" kern="1200"/>
        </a:p>
      </dsp:txBody>
      <dsp:txXfrm>
        <a:off x="1103803" y="1196478"/>
        <a:ext cx="9411796" cy="955674"/>
      </dsp:txXfrm>
    </dsp:sp>
    <dsp:sp modelId="{E6581261-2898-4EDC-A2B7-24A6D626E962}">
      <dsp:nvSpPr>
        <dsp:cNvPr id="0" name=""/>
        <dsp:cNvSpPr/>
      </dsp:nvSpPr>
      <dsp:spPr>
        <a:xfrm>
          <a:off x="0" y="2391070"/>
          <a:ext cx="10515600" cy="955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E28A8-6CD6-4B0A-B02E-AEBB671F37F6}">
      <dsp:nvSpPr>
        <dsp:cNvPr id="0" name=""/>
        <dsp:cNvSpPr/>
      </dsp:nvSpPr>
      <dsp:spPr>
        <a:xfrm>
          <a:off x="289091" y="2606097"/>
          <a:ext cx="525620" cy="5256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0A63B-ACF9-4B70-9AC7-763B822513C9}">
      <dsp:nvSpPr>
        <dsp:cNvPr id="0" name=""/>
        <dsp:cNvSpPr/>
      </dsp:nvSpPr>
      <dsp:spPr>
        <a:xfrm>
          <a:off x="1103803" y="2391070"/>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755650">
            <a:lnSpc>
              <a:spcPct val="100000"/>
            </a:lnSpc>
            <a:spcBef>
              <a:spcPct val="0"/>
            </a:spcBef>
            <a:spcAft>
              <a:spcPct val="35000"/>
            </a:spcAft>
            <a:buNone/>
          </a:pPr>
          <a:r>
            <a:rPr lang="en-AU" sz="1700" kern="1200"/>
            <a:t>Involves things like knowing background assumptions; key questions; key methodologies; areas of contention/consensus; the most relevant and credible experts; and where experts fit in the field</a:t>
          </a:r>
          <a:endParaRPr lang="en-US" sz="1700" kern="1200"/>
        </a:p>
      </dsp:txBody>
      <dsp:txXfrm>
        <a:off x="1103803" y="2391070"/>
        <a:ext cx="9411796" cy="955674"/>
      </dsp:txXfrm>
    </dsp:sp>
    <dsp:sp modelId="{44F69018-00E3-48A8-A420-21A657456594}">
      <dsp:nvSpPr>
        <dsp:cNvPr id="0" name=""/>
        <dsp:cNvSpPr/>
      </dsp:nvSpPr>
      <dsp:spPr>
        <a:xfrm>
          <a:off x="0" y="3585663"/>
          <a:ext cx="10515600" cy="9556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8947-ABFC-465B-AAC2-DE8FFDCA27C7}">
      <dsp:nvSpPr>
        <dsp:cNvPr id="0" name=""/>
        <dsp:cNvSpPr/>
      </dsp:nvSpPr>
      <dsp:spPr>
        <a:xfrm>
          <a:off x="289091" y="3800689"/>
          <a:ext cx="525620" cy="5256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E02BB7-8E86-46B7-861F-81CFBDAC7299}">
      <dsp:nvSpPr>
        <dsp:cNvPr id="0" name=""/>
        <dsp:cNvSpPr/>
      </dsp:nvSpPr>
      <dsp:spPr>
        <a:xfrm>
          <a:off x="1103803" y="3585663"/>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755650">
            <a:lnSpc>
              <a:spcPct val="100000"/>
            </a:lnSpc>
            <a:spcBef>
              <a:spcPct val="0"/>
            </a:spcBef>
            <a:spcAft>
              <a:spcPct val="35000"/>
            </a:spcAft>
            <a:buNone/>
          </a:pPr>
          <a:r>
            <a:rPr lang="en-AU" sz="1700" kern="1200"/>
            <a:t>Meta-experts serve as communicational intermediaries – they are proficient at understanding the needs of an individual or audience and conveying the necessary aspects of a subject area</a:t>
          </a:r>
          <a:endParaRPr lang="en-US" sz="1700" kern="1200"/>
        </a:p>
      </dsp:txBody>
      <dsp:txXfrm>
        <a:off x="1103803" y="3585663"/>
        <a:ext cx="9411796" cy="9556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DA879B-E4AC-44A1-8CDC-4A84BCC174CB}">
      <dsp:nvSpPr>
        <dsp:cNvPr id="0" name=""/>
        <dsp:cNvSpPr/>
      </dsp:nvSpPr>
      <dsp:spPr>
        <a:xfrm>
          <a:off x="0" y="0"/>
          <a:ext cx="10515600" cy="9556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2B0991-0A59-451A-AA50-E9432B47E994}">
      <dsp:nvSpPr>
        <dsp:cNvPr id="0" name=""/>
        <dsp:cNvSpPr/>
      </dsp:nvSpPr>
      <dsp:spPr>
        <a:xfrm>
          <a:off x="289091" y="216912"/>
          <a:ext cx="525620" cy="5256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1497E-FA5A-4261-BD21-107A59C31C6C}">
      <dsp:nvSpPr>
        <dsp:cNvPr id="0" name=""/>
        <dsp:cNvSpPr/>
      </dsp:nvSpPr>
      <dsp:spPr>
        <a:xfrm>
          <a:off x="1103803" y="1885"/>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844550">
            <a:lnSpc>
              <a:spcPct val="100000"/>
            </a:lnSpc>
            <a:spcBef>
              <a:spcPct val="0"/>
            </a:spcBef>
            <a:spcAft>
              <a:spcPct val="35000"/>
            </a:spcAft>
            <a:buNone/>
          </a:pPr>
          <a:r>
            <a:rPr lang="en-US" sz="1900" kern="1200"/>
            <a:t>Institutional forms of meta-expertise in parliaments include parliamentary libraries; parliamentary research services; and parliamentary technology assessment bodies</a:t>
          </a:r>
        </a:p>
      </dsp:txBody>
      <dsp:txXfrm>
        <a:off x="1103803" y="1885"/>
        <a:ext cx="9411796" cy="955674"/>
      </dsp:txXfrm>
    </dsp:sp>
    <dsp:sp modelId="{E562F386-5714-4584-B321-C017FB9ED003}">
      <dsp:nvSpPr>
        <dsp:cNvPr id="0" name=""/>
        <dsp:cNvSpPr/>
      </dsp:nvSpPr>
      <dsp:spPr>
        <a:xfrm>
          <a:off x="0" y="1196478"/>
          <a:ext cx="10515600" cy="9556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DD07D-64DC-4C3D-A684-F0372D7AF3CA}">
      <dsp:nvSpPr>
        <dsp:cNvPr id="0" name=""/>
        <dsp:cNvSpPr/>
      </dsp:nvSpPr>
      <dsp:spPr>
        <a:xfrm>
          <a:off x="289091" y="1411504"/>
          <a:ext cx="525620" cy="5256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405B7D-7EEA-4333-B575-481BCA29A2C4}">
      <dsp:nvSpPr>
        <dsp:cNvPr id="0" name=""/>
        <dsp:cNvSpPr/>
      </dsp:nvSpPr>
      <dsp:spPr>
        <a:xfrm>
          <a:off x="1103803" y="1196478"/>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844550">
            <a:lnSpc>
              <a:spcPct val="100000"/>
            </a:lnSpc>
            <a:spcBef>
              <a:spcPct val="0"/>
            </a:spcBef>
            <a:spcAft>
              <a:spcPct val="35000"/>
            </a:spcAft>
            <a:buNone/>
          </a:pPr>
          <a:r>
            <a:rPr lang="en-US" sz="1900" kern="1200"/>
            <a:t>Support the parliament as a whole and are impartial in their provision of advice</a:t>
          </a:r>
        </a:p>
      </dsp:txBody>
      <dsp:txXfrm>
        <a:off x="1103803" y="1196478"/>
        <a:ext cx="9411796" cy="955674"/>
      </dsp:txXfrm>
    </dsp:sp>
    <dsp:sp modelId="{E6581261-2898-4EDC-A2B7-24A6D626E962}">
      <dsp:nvSpPr>
        <dsp:cNvPr id="0" name=""/>
        <dsp:cNvSpPr/>
      </dsp:nvSpPr>
      <dsp:spPr>
        <a:xfrm>
          <a:off x="0" y="2391070"/>
          <a:ext cx="10515600" cy="9556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E28A8-6CD6-4B0A-B02E-AEBB671F37F6}">
      <dsp:nvSpPr>
        <dsp:cNvPr id="0" name=""/>
        <dsp:cNvSpPr/>
      </dsp:nvSpPr>
      <dsp:spPr>
        <a:xfrm>
          <a:off x="289091" y="2606097"/>
          <a:ext cx="525620" cy="5256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90A63B-ACF9-4B70-9AC7-763B822513C9}">
      <dsp:nvSpPr>
        <dsp:cNvPr id="0" name=""/>
        <dsp:cNvSpPr/>
      </dsp:nvSpPr>
      <dsp:spPr>
        <a:xfrm>
          <a:off x="1103803" y="2391070"/>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844550">
            <a:lnSpc>
              <a:spcPct val="100000"/>
            </a:lnSpc>
            <a:spcBef>
              <a:spcPct val="0"/>
            </a:spcBef>
            <a:spcAft>
              <a:spcPct val="35000"/>
            </a:spcAft>
            <a:buNone/>
          </a:pPr>
          <a:r>
            <a:rPr lang="en-US" sz="1900" kern="1200"/>
            <a:t>Examples include the US Congressional Research Office; the German Bundestag Office of Technology Assessment; and UK  Parliamentary Office of Science and Technology</a:t>
          </a:r>
        </a:p>
      </dsp:txBody>
      <dsp:txXfrm>
        <a:off x="1103803" y="2391070"/>
        <a:ext cx="9411796" cy="955674"/>
      </dsp:txXfrm>
    </dsp:sp>
    <dsp:sp modelId="{44F69018-00E3-48A8-A420-21A657456594}">
      <dsp:nvSpPr>
        <dsp:cNvPr id="0" name=""/>
        <dsp:cNvSpPr/>
      </dsp:nvSpPr>
      <dsp:spPr>
        <a:xfrm>
          <a:off x="0" y="3585663"/>
          <a:ext cx="10515600" cy="9556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88947-ABFC-465B-AAC2-DE8FFDCA27C7}">
      <dsp:nvSpPr>
        <dsp:cNvPr id="0" name=""/>
        <dsp:cNvSpPr/>
      </dsp:nvSpPr>
      <dsp:spPr>
        <a:xfrm>
          <a:off x="289091" y="3800689"/>
          <a:ext cx="525620" cy="5256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E02BB7-8E86-46B7-861F-81CFBDAC7299}">
      <dsp:nvSpPr>
        <dsp:cNvPr id="0" name=""/>
        <dsp:cNvSpPr/>
      </dsp:nvSpPr>
      <dsp:spPr>
        <a:xfrm>
          <a:off x="1103803" y="3585663"/>
          <a:ext cx="9411796" cy="955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42" tIns="101142" rIns="101142" bIns="101142" numCol="1" spcCol="1270" anchor="ctr" anchorCtr="0">
          <a:noAutofit/>
        </a:bodyPr>
        <a:lstStyle/>
        <a:p>
          <a:pPr marL="0" lvl="0" indent="0" algn="l" defTabSz="844550">
            <a:lnSpc>
              <a:spcPct val="100000"/>
            </a:lnSpc>
            <a:spcBef>
              <a:spcPct val="0"/>
            </a:spcBef>
            <a:spcAft>
              <a:spcPct val="35000"/>
            </a:spcAft>
            <a:buNone/>
          </a:pPr>
          <a:r>
            <a:rPr lang="en-US" sz="1900" kern="1200"/>
            <a:t>Parliamentary committees employ meta-expertise in performing their functions</a:t>
          </a:r>
        </a:p>
      </dsp:txBody>
      <dsp:txXfrm>
        <a:off x="1103803" y="3585663"/>
        <a:ext cx="9411796" cy="9556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E6B53-AEFE-44CD-9F0C-C5E5F6CFD6D4}">
      <dsp:nvSpPr>
        <dsp:cNvPr id="0" name=""/>
        <dsp:cNvSpPr/>
      </dsp:nvSpPr>
      <dsp:spPr>
        <a:xfrm>
          <a:off x="0" y="0"/>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49451-F0FC-4E3D-86BF-F8563A6386CD}">
      <dsp:nvSpPr>
        <dsp:cNvPr id="0" name=""/>
        <dsp:cNvSpPr/>
      </dsp:nvSpPr>
      <dsp:spPr>
        <a:xfrm>
          <a:off x="228696" y="173654"/>
          <a:ext cx="415811" cy="4158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F06499-50D4-45E4-829A-D9038522D18F}">
      <dsp:nvSpPr>
        <dsp:cNvPr id="0" name=""/>
        <dsp:cNvSpPr/>
      </dsp:nvSpPr>
      <dsp:spPr>
        <a:xfrm>
          <a:off x="873203" y="3549"/>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100000"/>
            </a:lnSpc>
            <a:spcBef>
              <a:spcPct val="0"/>
            </a:spcBef>
            <a:spcAft>
              <a:spcPct val="35000"/>
            </a:spcAft>
            <a:buNone/>
          </a:pPr>
          <a:r>
            <a:rPr lang="en-AU" sz="1800" kern="1200"/>
            <a:t>What are the optimal arrangements for ensuring that institutional meta-expertise serves its role?</a:t>
          </a:r>
          <a:endParaRPr lang="en-US" sz="1800" kern="1200"/>
        </a:p>
      </dsp:txBody>
      <dsp:txXfrm>
        <a:off x="873203" y="3549"/>
        <a:ext cx="9642396" cy="756020"/>
      </dsp:txXfrm>
    </dsp:sp>
    <dsp:sp modelId="{E6581261-2898-4EDC-A2B7-24A6D626E962}">
      <dsp:nvSpPr>
        <dsp:cNvPr id="0" name=""/>
        <dsp:cNvSpPr/>
      </dsp:nvSpPr>
      <dsp:spPr>
        <a:xfrm>
          <a:off x="0" y="948575"/>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9DE28A8-6CD6-4B0A-B02E-AEBB671F37F6}">
      <dsp:nvSpPr>
        <dsp:cNvPr id="0" name=""/>
        <dsp:cNvSpPr/>
      </dsp:nvSpPr>
      <dsp:spPr>
        <a:xfrm>
          <a:off x="228696" y="1118679"/>
          <a:ext cx="415811" cy="4158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E90A63B-ACF9-4B70-9AC7-763B822513C9}">
      <dsp:nvSpPr>
        <dsp:cNvPr id="0" name=""/>
        <dsp:cNvSpPr/>
      </dsp:nvSpPr>
      <dsp:spPr>
        <a:xfrm>
          <a:off x="873203" y="948575"/>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100000"/>
            </a:lnSpc>
            <a:spcBef>
              <a:spcPct val="0"/>
            </a:spcBef>
            <a:spcAft>
              <a:spcPct val="35000"/>
            </a:spcAft>
            <a:buNone/>
          </a:pPr>
          <a:r>
            <a:rPr lang="en-AU" sz="1800" kern="1200"/>
            <a:t>Ensuring research is of the highest quality – recruitment, development, retention; appropriate balance between specialisation and generic skills; greater contestability of expert views?</a:t>
          </a:r>
          <a:endParaRPr lang="en-US" sz="1800" kern="1200"/>
        </a:p>
      </dsp:txBody>
      <dsp:txXfrm>
        <a:off x="873203" y="948575"/>
        <a:ext cx="9642396" cy="756020"/>
      </dsp:txXfrm>
    </dsp:sp>
    <dsp:sp modelId="{44F69018-00E3-48A8-A420-21A657456594}">
      <dsp:nvSpPr>
        <dsp:cNvPr id="0" name=""/>
        <dsp:cNvSpPr/>
      </dsp:nvSpPr>
      <dsp:spPr>
        <a:xfrm>
          <a:off x="0" y="1893601"/>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F688947-ABFC-465B-AAC2-DE8FFDCA27C7}">
      <dsp:nvSpPr>
        <dsp:cNvPr id="0" name=""/>
        <dsp:cNvSpPr/>
      </dsp:nvSpPr>
      <dsp:spPr>
        <a:xfrm>
          <a:off x="228696" y="2063705"/>
          <a:ext cx="415811" cy="4158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7E02BB7-8E86-46B7-861F-81CFBDAC7299}">
      <dsp:nvSpPr>
        <dsp:cNvPr id="0" name=""/>
        <dsp:cNvSpPr/>
      </dsp:nvSpPr>
      <dsp:spPr>
        <a:xfrm>
          <a:off x="873203" y="1893601"/>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100000"/>
            </a:lnSpc>
            <a:spcBef>
              <a:spcPct val="0"/>
            </a:spcBef>
            <a:spcAft>
              <a:spcPct val="35000"/>
            </a:spcAft>
            <a:buNone/>
          </a:pPr>
          <a:r>
            <a:rPr lang="en-AU" sz="1800" kern="1200"/>
            <a:t>Balance between autonomy and attachment to parliamentary system </a:t>
          </a:r>
        </a:p>
      </dsp:txBody>
      <dsp:txXfrm>
        <a:off x="873203" y="1893601"/>
        <a:ext cx="9642396" cy="756020"/>
      </dsp:txXfrm>
    </dsp:sp>
    <dsp:sp modelId="{5D6DFF88-8488-423F-B32E-6563BC3E2174}">
      <dsp:nvSpPr>
        <dsp:cNvPr id="0" name=""/>
        <dsp:cNvSpPr/>
      </dsp:nvSpPr>
      <dsp:spPr>
        <a:xfrm>
          <a:off x="0" y="2838627"/>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7C1550D-0523-4FED-A26C-4F7D9D964831}">
      <dsp:nvSpPr>
        <dsp:cNvPr id="0" name=""/>
        <dsp:cNvSpPr/>
      </dsp:nvSpPr>
      <dsp:spPr>
        <a:xfrm>
          <a:off x="228696" y="3008731"/>
          <a:ext cx="415811" cy="41581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0DD6C5F-8F75-4D83-BA4A-628233C3A97D}">
      <dsp:nvSpPr>
        <dsp:cNvPr id="0" name=""/>
        <dsp:cNvSpPr/>
      </dsp:nvSpPr>
      <dsp:spPr>
        <a:xfrm>
          <a:off x="873203" y="2838627"/>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100000"/>
            </a:lnSpc>
            <a:spcBef>
              <a:spcPct val="0"/>
            </a:spcBef>
            <a:spcAft>
              <a:spcPct val="35000"/>
            </a:spcAft>
            <a:buNone/>
          </a:pPr>
          <a:r>
            <a:rPr lang="en-AU" sz="1800" kern="1200"/>
            <a:t>How effective are parliamentary research bodies? How could this be measured?</a:t>
          </a:r>
        </a:p>
      </dsp:txBody>
      <dsp:txXfrm>
        <a:off x="873203" y="2838627"/>
        <a:ext cx="9642396" cy="756020"/>
      </dsp:txXfrm>
    </dsp:sp>
    <dsp:sp modelId="{C1298C47-FA62-4D17-84D8-53763678DC64}">
      <dsp:nvSpPr>
        <dsp:cNvPr id="0" name=""/>
        <dsp:cNvSpPr/>
      </dsp:nvSpPr>
      <dsp:spPr>
        <a:xfrm>
          <a:off x="0" y="3783652"/>
          <a:ext cx="10515600" cy="7560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56A4E52-4C09-4D52-9C12-39032F88E9B0}">
      <dsp:nvSpPr>
        <dsp:cNvPr id="0" name=""/>
        <dsp:cNvSpPr/>
      </dsp:nvSpPr>
      <dsp:spPr>
        <a:xfrm>
          <a:off x="228696" y="3953757"/>
          <a:ext cx="415811" cy="41581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D3B92C1-6AF1-44F1-B4AE-6716252D049E}">
      <dsp:nvSpPr>
        <dsp:cNvPr id="0" name=""/>
        <dsp:cNvSpPr/>
      </dsp:nvSpPr>
      <dsp:spPr>
        <a:xfrm>
          <a:off x="873203" y="3783652"/>
          <a:ext cx="9642396" cy="75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2" tIns="80012" rIns="80012" bIns="80012" numCol="1" spcCol="1270" anchor="ctr" anchorCtr="0">
          <a:noAutofit/>
        </a:bodyPr>
        <a:lstStyle/>
        <a:p>
          <a:pPr marL="0" lvl="0" indent="0" algn="l" defTabSz="800100">
            <a:lnSpc>
              <a:spcPct val="100000"/>
            </a:lnSpc>
            <a:spcBef>
              <a:spcPct val="0"/>
            </a:spcBef>
            <a:spcAft>
              <a:spcPct val="35000"/>
            </a:spcAft>
            <a:buNone/>
          </a:pPr>
          <a:r>
            <a:rPr lang="en-AU" sz="1800" kern="1200"/>
            <a:t>Meeting current &amp; future challenges: complexity, speed, contestation, political change, technological change (AI)</a:t>
          </a:r>
        </a:p>
      </dsp:txBody>
      <dsp:txXfrm>
        <a:off x="873203" y="3783652"/>
        <a:ext cx="9642396" cy="7560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6E68C-AC88-3948-A05B-90158EDF9771}" type="datetimeFigureOut">
              <a:rPr lang="en-AU" smtClean="0"/>
              <a:t>1/10/2024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E1955-8038-4743-AAD7-02A6258948B0}" type="slidenum">
              <a:rPr lang="en-AU" smtClean="0"/>
              <a:t>‹#›</a:t>
            </a:fld>
            <a:endParaRPr lang="en-AU"/>
          </a:p>
        </p:txBody>
      </p:sp>
    </p:spTree>
    <p:extLst>
      <p:ext uri="{BB962C8B-B14F-4D97-AF65-F5344CB8AC3E}">
        <p14:creationId xmlns:p14="http://schemas.microsoft.com/office/powerpoint/2010/main" val="57495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reativecommons.org/licenses/by-nc-nd/3.0/au"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mailto:webmanager@aph.gov.a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72B28-2786-42F9-AEFA-D8359C365BFD}"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60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1000"/>
              </a:spcBef>
              <a:spcAft>
                <a:spcPts val="500"/>
              </a:spcAft>
            </a:pPr>
            <a:endParaRPr lang="en-AU" sz="1800" kern="100">
              <a:solidFill>
                <a:srgbClr val="15192F"/>
              </a:solidFill>
              <a:effectLst/>
              <a:latin typeface="Aptos" panose="020B0004020202020204" pitchFamily="34" charset="0"/>
              <a:ea typeface="Aptos" panose="020B0004020202020204" pitchFamily="34" charset="0"/>
              <a:cs typeface="Times New Roman (Body CS)"/>
            </a:endParaRPr>
          </a:p>
        </p:txBody>
      </p:sp>
      <p:sp>
        <p:nvSpPr>
          <p:cNvPr id="4" name="Slide Number Placeholder 3"/>
          <p:cNvSpPr>
            <a:spLocks noGrp="1"/>
          </p:cNvSpPr>
          <p:nvPr>
            <p:ph type="sldNum" sz="quarter" idx="5"/>
          </p:nvPr>
        </p:nvSpPr>
        <p:spPr/>
        <p:txBody>
          <a:bodyPr/>
          <a:lstStyle/>
          <a:p>
            <a:fld id="{3BEE1955-8038-4743-AAD7-02A6258948B0}" type="slidenum">
              <a:rPr lang="en-AU" smtClean="0"/>
              <a:t>2</a:t>
            </a:fld>
            <a:endParaRPr lang="en-AU"/>
          </a:p>
        </p:txBody>
      </p:sp>
    </p:spTree>
    <p:extLst>
      <p:ext uri="{BB962C8B-B14F-4D97-AF65-F5344CB8AC3E}">
        <p14:creationId xmlns:p14="http://schemas.microsoft.com/office/powerpoint/2010/main" val="327518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 </a:t>
            </a:r>
            <a:r>
              <a:rPr lang="en-US" err="1"/>
              <a:t>Handelsman</a:t>
            </a:r>
            <a:r>
              <a:rPr lang="en-US"/>
              <a:t>, “I’m a social scientist”, </a:t>
            </a:r>
            <a:r>
              <a:rPr lang="en-US" i="1"/>
              <a:t>The New Yorker</a:t>
            </a:r>
            <a:r>
              <a:rPr lang="en-US" i="0"/>
              <a:t>, 1986.</a:t>
            </a:r>
            <a:endParaRPr lang="en-AU"/>
          </a:p>
        </p:txBody>
      </p:sp>
      <p:sp>
        <p:nvSpPr>
          <p:cNvPr id="4" name="Slide Number Placeholder 3"/>
          <p:cNvSpPr>
            <a:spLocks noGrp="1"/>
          </p:cNvSpPr>
          <p:nvPr>
            <p:ph type="sldNum" sz="quarter" idx="5"/>
          </p:nvPr>
        </p:nvSpPr>
        <p:spPr/>
        <p:txBody>
          <a:bodyPr/>
          <a:lstStyle/>
          <a:p>
            <a:fld id="{3BEE1955-8038-4743-AAD7-02A6258948B0}" type="slidenum">
              <a:rPr lang="en-AU" smtClean="0"/>
              <a:t>3</a:t>
            </a:fld>
            <a:endParaRPr lang="en-AU"/>
          </a:p>
        </p:txBody>
      </p:sp>
    </p:spTree>
    <p:extLst>
      <p:ext uri="{BB962C8B-B14F-4D97-AF65-F5344CB8AC3E}">
        <p14:creationId xmlns:p14="http://schemas.microsoft.com/office/powerpoint/2010/main" val="113733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McPhail, “These smug pilots”, </a:t>
            </a:r>
            <a:r>
              <a:rPr lang="en-US" i="1"/>
              <a:t>The New Yorker</a:t>
            </a:r>
            <a:r>
              <a:rPr lang="en-US" i="0"/>
              <a:t>, 2017.</a:t>
            </a:r>
            <a:endParaRPr lang="en-AU"/>
          </a:p>
        </p:txBody>
      </p:sp>
      <p:sp>
        <p:nvSpPr>
          <p:cNvPr id="4" name="Slide Number Placeholder 3"/>
          <p:cNvSpPr>
            <a:spLocks noGrp="1"/>
          </p:cNvSpPr>
          <p:nvPr>
            <p:ph type="sldNum" sz="quarter" idx="5"/>
          </p:nvPr>
        </p:nvSpPr>
        <p:spPr/>
        <p:txBody>
          <a:bodyPr/>
          <a:lstStyle/>
          <a:p>
            <a:fld id="{3BEE1955-8038-4743-AAD7-02A6258948B0}" type="slidenum">
              <a:rPr lang="en-AU" smtClean="0"/>
              <a:t>7</a:t>
            </a:fld>
            <a:endParaRPr lang="en-AU"/>
          </a:p>
        </p:txBody>
      </p:sp>
    </p:spTree>
    <p:extLst>
      <p:ext uri="{BB962C8B-B14F-4D97-AF65-F5344CB8AC3E}">
        <p14:creationId xmlns:p14="http://schemas.microsoft.com/office/powerpoint/2010/main" val="19907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EE1955-8038-4743-AAD7-02A6258948B0}" type="slidenum">
              <a:rPr lang="en-AU" smtClean="0"/>
              <a:t>11</a:t>
            </a:fld>
            <a:endParaRPr lang="en-AU"/>
          </a:p>
        </p:txBody>
      </p:sp>
    </p:spTree>
    <p:extLst>
      <p:ext uri="{BB962C8B-B14F-4D97-AF65-F5344CB8AC3E}">
        <p14:creationId xmlns:p14="http://schemas.microsoft.com/office/powerpoint/2010/main" val="227925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BEE1955-8038-4743-AAD7-02A6258948B0}" type="slidenum">
              <a:rPr lang="en-AU" smtClean="0"/>
              <a:t>13</a:t>
            </a:fld>
            <a:endParaRPr lang="en-AU"/>
          </a:p>
        </p:txBody>
      </p:sp>
    </p:spTree>
    <p:extLst>
      <p:ext uri="{BB962C8B-B14F-4D97-AF65-F5344CB8AC3E}">
        <p14:creationId xmlns:p14="http://schemas.microsoft.com/office/powerpoint/2010/main" val="1782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1000"/>
              </a:spcBef>
              <a:spcAft>
                <a:spcPts val="500"/>
              </a:spcAft>
            </a:pPr>
            <a:r>
              <a:rPr lang="en-AU" sz="1800" b="1" kern="100">
                <a:solidFill>
                  <a:srgbClr val="15192F"/>
                </a:solidFill>
                <a:effectLst/>
                <a:latin typeface="Aptos" panose="020B0004020202020204" pitchFamily="34" charset="0"/>
                <a:ea typeface="Aptos" panose="020B0004020202020204" pitchFamily="34" charset="0"/>
                <a:cs typeface="Times New Roman (Body CS)"/>
              </a:rPr>
              <a:t>Licence</a:t>
            </a:r>
          </a:p>
          <a:p>
            <a:pPr>
              <a:lnSpc>
                <a:spcPct val="110000"/>
              </a:lnSpc>
              <a:spcBef>
                <a:spcPts val="1000"/>
              </a:spcBef>
              <a:spcAft>
                <a:spcPts val="500"/>
              </a:spcAft>
            </a:pPr>
            <a:endParaRPr lang="en-AU" sz="1800" b="1" kern="100">
              <a:solidFill>
                <a:srgbClr val="15192F"/>
              </a:solidFill>
              <a:effectLst/>
              <a:latin typeface="Aptos" panose="020B0004020202020204" pitchFamily="34" charset="0"/>
              <a:ea typeface="Aptos" panose="020B0004020202020204" pitchFamily="34" charset="0"/>
              <a:cs typeface="Times New Roman (Body CS)"/>
            </a:endParaRP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 Commonwealth of Australia</a:t>
            </a:r>
          </a:p>
          <a:p>
            <a:pPr>
              <a:lnSpc>
                <a:spcPct val="110000"/>
              </a:lnSpc>
              <a:spcAft>
                <a:spcPts val="500"/>
              </a:spcAft>
            </a:pPr>
            <a:endParaRPr lang="en-AU" sz="1800" kern="100">
              <a:solidFill>
                <a:srgbClr val="15192F"/>
              </a:solidFill>
              <a:effectLst/>
              <a:latin typeface="Aptos" panose="020B0004020202020204" pitchFamily="34" charset="0"/>
              <a:ea typeface="Aptos" panose="020B0004020202020204" pitchFamily="34" charset="0"/>
              <a:cs typeface="Times New Roman (Body CS)"/>
            </a:endParaRP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With the exception of the Commonwealth Coat of Arms, and to the extent that copyright subsists in a third party, this publication, its logo and front page design are licensed under a </a:t>
            </a:r>
            <a:r>
              <a:rPr lang="en-AU" sz="1800" u="sng" kern="100">
                <a:solidFill>
                  <a:srgbClr val="15192F"/>
                </a:solidFill>
                <a:effectLst/>
                <a:latin typeface="Aptos" panose="020B0004020202020204" pitchFamily="34" charset="0"/>
                <a:ea typeface="Aptos" panose="020B0004020202020204" pitchFamily="34" charset="0"/>
                <a:cs typeface="Times New Roman (Body CS)"/>
                <a:hlinkClick r:id="rId3"/>
              </a:rPr>
              <a:t>Creative Commons Attribution-</a:t>
            </a:r>
            <a:r>
              <a:rPr lang="en-AU" sz="1800" u="sng" kern="100" err="1">
                <a:solidFill>
                  <a:srgbClr val="15192F"/>
                </a:solidFill>
                <a:effectLst/>
                <a:latin typeface="Aptos" panose="020B0004020202020204" pitchFamily="34" charset="0"/>
                <a:ea typeface="Aptos" panose="020B0004020202020204" pitchFamily="34" charset="0"/>
                <a:cs typeface="Times New Roman (Body CS)"/>
                <a:hlinkClick r:id="rId3"/>
              </a:rPr>
              <a:t>NonCommercial</a:t>
            </a:r>
            <a:r>
              <a:rPr lang="en-AU" sz="1800" u="sng" kern="100">
                <a:solidFill>
                  <a:srgbClr val="15192F"/>
                </a:solidFill>
                <a:effectLst/>
                <a:latin typeface="Aptos" panose="020B0004020202020204" pitchFamily="34" charset="0"/>
                <a:ea typeface="Aptos" panose="020B0004020202020204" pitchFamily="34" charset="0"/>
                <a:cs typeface="Times New Roman (Body CS)"/>
                <a:hlinkClick r:id="rId3"/>
              </a:rPr>
              <a:t>-</a:t>
            </a:r>
            <a:r>
              <a:rPr lang="en-AU" sz="1800" u="sng" kern="100" err="1">
                <a:solidFill>
                  <a:srgbClr val="15192F"/>
                </a:solidFill>
                <a:effectLst/>
                <a:latin typeface="Aptos" panose="020B0004020202020204" pitchFamily="34" charset="0"/>
                <a:ea typeface="Aptos" panose="020B0004020202020204" pitchFamily="34" charset="0"/>
                <a:cs typeface="Times New Roman (Body CS)"/>
                <a:hlinkClick r:id="rId3"/>
              </a:rPr>
              <a:t>NoDerivs</a:t>
            </a:r>
            <a:r>
              <a:rPr lang="en-AU" sz="1800" u="sng" kern="100">
                <a:solidFill>
                  <a:srgbClr val="15192F"/>
                </a:solidFill>
                <a:effectLst/>
                <a:latin typeface="Aptos" panose="020B0004020202020204" pitchFamily="34" charset="0"/>
                <a:ea typeface="Aptos" panose="020B0004020202020204" pitchFamily="34" charset="0"/>
                <a:cs typeface="Times New Roman (Body CS)"/>
                <a:hlinkClick r:id="rId3"/>
              </a:rPr>
              <a:t> 3.0 Australia</a:t>
            </a:r>
            <a:r>
              <a:rPr lang="en-AU" sz="1800" kern="100">
                <a:solidFill>
                  <a:srgbClr val="15192F"/>
                </a:solidFill>
                <a:effectLst/>
                <a:latin typeface="Aptos" panose="020B0004020202020204" pitchFamily="34" charset="0"/>
                <a:ea typeface="Aptos" panose="020B0004020202020204" pitchFamily="34" charset="0"/>
                <a:cs typeface="Times New Roman (Body CS)"/>
              </a:rPr>
              <a:t> licence. </a:t>
            </a: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In essence, you are free to copy and communicate this work in its current form for all non-commercial purposes, as long as you attribute the work to the author and abide by the other licence terms. The work cannot be adapted or modified in any way. Content from this publication should be attributed in the following way: Author(s), Title of publication, Series Name and No, Publisher, Date. </a:t>
            </a:r>
          </a:p>
          <a:p>
            <a:pPr>
              <a:lnSpc>
                <a:spcPct val="110000"/>
              </a:lnSpc>
              <a:spcAft>
                <a:spcPts val="500"/>
              </a:spcAft>
            </a:pPr>
            <a:endParaRPr lang="en-AU" sz="1800" kern="100">
              <a:solidFill>
                <a:srgbClr val="15192F"/>
              </a:solidFill>
              <a:effectLst/>
              <a:latin typeface="Aptos" panose="020B0004020202020204" pitchFamily="34" charset="0"/>
              <a:ea typeface="Aptos" panose="020B0004020202020204" pitchFamily="34" charset="0"/>
              <a:cs typeface="Times New Roman (Body CS)"/>
            </a:endParaRP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To the extent that copyright subsists in third party quotes it remains with the original owner and permission may be required to reuse the material. </a:t>
            </a:r>
          </a:p>
          <a:p>
            <a:pPr>
              <a:lnSpc>
                <a:spcPct val="110000"/>
              </a:lnSpc>
              <a:spcAft>
                <a:spcPts val="500"/>
              </a:spcAft>
            </a:pPr>
            <a:endParaRPr lang="en-AU" sz="1800" kern="100">
              <a:solidFill>
                <a:srgbClr val="15192F"/>
              </a:solidFill>
              <a:effectLst/>
              <a:latin typeface="Aptos" panose="020B0004020202020204" pitchFamily="34" charset="0"/>
              <a:ea typeface="Aptos" panose="020B0004020202020204" pitchFamily="34" charset="0"/>
              <a:cs typeface="Times New Roman (Body CS)"/>
            </a:endParaRP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Inquiries regarding the licence and any use of the publication are welcome to </a:t>
            </a:r>
            <a:r>
              <a:rPr lang="en-AU" sz="1800" u="sng" kern="100">
                <a:solidFill>
                  <a:srgbClr val="15192F"/>
                </a:solidFill>
                <a:effectLst/>
                <a:latin typeface="Aptos" panose="020B0004020202020204" pitchFamily="34" charset="0"/>
                <a:ea typeface="Aptos" panose="020B0004020202020204" pitchFamily="34" charset="0"/>
                <a:cs typeface="Times New Roman (Body CS)"/>
                <a:hlinkClick r:id="rId4"/>
              </a:rPr>
              <a:t>webmanager@aph.gov.au</a:t>
            </a:r>
            <a:r>
              <a:rPr lang="en-AU" sz="1800" kern="100">
                <a:solidFill>
                  <a:srgbClr val="15192F"/>
                </a:solidFill>
                <a:effectLst/>
                <a:latin typeface="Aptos" panose="020B0004020202020204" pitchFamily="34" charset="0"/>
                <a:ea typeface="Aptos" panose="020B0004020202020204" pitchFamily="34" charset="0"/>
                <a:cs typeface="Times New Roman (Body CS)"/>
              </a:rPr>
              <a:t>.</a:t>
            </a:r>
          </a:p>
          <a:p>
            <a:pPr>
              <a:lnSpc>
                <a:spcPct val="110000"/>
              </a:lnSpc>
              <a:spcAft>
                <a:spcPts val="500"/>
              </a:spcAft>
            </a:pPr>
            <a:endParaRPr lang="en-AU" sz="1800" kern="100">
              <a:solidFill>
                <a:srgbClr val="15192F"/>
              </a:solidFill>
              <a:effectLst/>
              <a:latin typeface="Aptos" panose="020B0004020202020204" pitchFamily="34" charset="0"/>
              <a:ea typeface="Aptos" panose="020B0004020202020204" pitchFamily="34" charset="0"/>
              <a:cs typeface="Times New Roman (Body CS)"/>
            </a:endParaRPr>
          </a:p>
          <a:p>
            <a:pPr>
              <a:lnSpc>
                <a:spcPct val="110000"/>
              </a:lnSpc>
              <a:spcBef>
                <a:spcPts val="1000"/>
              </a:spcBef>
              <a:spcAft>
                <a:spcPts val="500"/>
              </a:spcAft>
            </a:pPr>
            <a:r>
              <a:rPr lang="en-AU" sz="1800" b="1" kern="100">
                <a:solidFill>
                  <a:srgbClr val="15192F"/>
                </a:solidFill>
                <a:effectLst/>
                <a:latin typeface="Aptos" panose="020B0004020202020204" pitchFamily="34" charset="0"/>
                <a:ea typeface="Aptos" panose="020B0004020202020204" pitchFamily="34" charset="0"/>
                <a:cs typeface="Times New Roman (Body CS)"/>
              </a:rPr>
              <a:t>Disclaimer</a:t>
            </a: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This work has been prepared to support the work of the Australian Parliament using information available at the time of production. The views expressed do not reflect an official position of the Parliamentary Library, nor do they constitute professional legal opinion.</a:t>
            </a: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For copyright reasons some linked items are only available to members of Parliament. All links are correct at the time of publication and are not subsequently updated.</a:t>
            </a:r>
          </a:p>
          <a:p>
            <a:pPr>
              <a:lnSpc>
                <a:spcPct val="110000"/>
              </a:lnSpc>
              <a:spcAft>
                <a:spcPts val="500"/>
              </a:spcAft>
            </a:pPr>
            <a:endParaRPr lang="en-AU" sz="1800" kern="100">
              <a:solidFill>
                <a:srgbClr val="15192F"/>
              </a:solidFill>
              <a:effectLst/>
              <a:latin typeface="Aptos" panose="020B0004020202020204" pitchFamily="34" charset="0"/>
              <a:ea typeface="Aptos" panose="020B0004020202020204" pitchFamily="34" charset="0"/>
              <a:cs typeface="Times New Roman (Body CS)"/>
            </a:endParaRPr>
          </a:p>
          <a:p>
            <a:pPr>
              <a:lnSpc>
                <a:spcPct val="110000"/>
              </a:lnSpc>
              <a:spcAft>
                <a:spcPts val="500"/>
              </a:spcAft>
            </a:pPr>
            <a:r>
              <a:rPr lang="en-AU" sz="1800" kern="100">
                <a:solidFill>
                  <a:srgbClr val="15192F"/>
                </a:solidFill>
                <a:effectLst/>
                <a:latin typeface="Aptos" panose="020B0004020202020204" pitchFamily="34" charset="0"/>
                <a:ea typeface="Aptos" panose="020B0004020202020204" pitchFamily="34" charset="0"/>
                <a:cs typeface="Times New Roman (Body CS)"/>
              </a:rPr>
              <a:t>Any concerns or complaints should be directed to the Parliamentary Librarian at </a:t>
            </a:r>
            <a:r>
              <a:rPr lang="en-AU" sz="1800" u="sng" kern="100">
                <a:solidFill>
                  <a:srgbClr val="15192F"/>
                </a:solidFill>
                <a:effectLst/>
                <a:latin typeface="Aptos" panose="020B0004020202020204" pitchFamily="34" charset="0"/>
                <a:ea typeface="Aptos" panose="020B0004020202020204" pitchFamily="34" charset="0"/>
                <a:cs typeface="Times New Roman (Body CS)"/>
                <a:hlinkClick r:id="rId4"/>
              </a:rPr>
              <a:t>webmanager@aph.gov.au</a:t>
            </a:r>
            <a:r>
              <a:rPr lang="en-AU" sz="1800" kern="100">
                <a:solidFill>
                  <a:srgbClr val="15192F"/>
                </a:solidFill>
                <a:effectLst/>
                <a:latin typeface="Aptos" panose="020B0004020202020204" pitchFamily="34" charset="0"/>
                <a:ea typeface="Aptos" panose="020B0004020202020204" pitchFamily="34" charset="0"/>
                <a:cs typeface="Times New Roman (Body CS)"/>
              </a:rPr>
              <a:t>. Parliamentary Library staff are available to discuss the contents of publications with Senators and Members and their staff. To access this service, clients may contact the author or the Library‘s Central Entry Point for referral.</a:t>
            </a:r>
          </a:p>
        </p:txBody>
      </p:sp>
      <p:sp>
        <p:nvSpPr>
          <p:cNvPr id="4" name="Slide Number Placeholder 3"/>
          <p:cNvSpPr>
            <a:spLocks noGrp="1"/>
          </p:cNvSpPr>
          <p:nvPr>
            <p:ph type="sldNum" sz="quarter" idx="5"/>
          </p:nvPr>
        </p:nvSpPr>
        <p:spPr/>
        <p:txBody>
          <a:bodyPr/>
          <a:lstStyle/>
          <a:p>
            <a:fld id="{3BEE1955-8038-4743-AAD7-02A6258948B0}" type="slidenum">
              <a:rPr lang="en-AU" smtClean="0"/>
              <a:t>14</a:t>
            </a:fld>
            <a:endParaRPr lang="en-AU"/>
          </a:p>
        </p:txBody>
      </p:sp>
    </p:spTree>
    <p:extLst>
      <p:ext uri="{BB962C8B-B14F-4D97-AF65-F5344CB8AC3E}">
        <p14:creationId xmlns:p14="http://schemas.microsoft.com/office/powerpoint/2010/main" val="3253183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EB3DE-6843-415B-9982-C3986EEB10E4}"/>
              </a:ext>
            </a:extLst>
          </p:cNvPr>
          <p:cNvSpPr/>
          <p:nvPr userDrawn="1"/>
        </p:nvSpPr>
        <p:spPr>
          <a:xfrm>
            <a:off x="0" y="0"/>
            <a:ext cx="12191999" cy="5651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7A97F89-F37A-C916-CA19-7577AE466558}"/>
              </a:ext>
            </a:extLst>
          </p:cNvPr>
          <p:cNvSpPr>
            <a:spLocks noGrp="1"/>
          </p:cNvSpPr>
          <p:nvPr>
            <p:ph type="ctrTitle"/>
          </p:nvPr>
        </p:nvSpPr>
        <p:spPr>
          <a:xfrm>
            <a:off x="838200" y="2280813"/>
            <a:ext cx="6170234" cy="1936480"/>
          </a:xfrm>
        </p:spPr>
        <p:txBody>
          <a:bodyPr anchor="b">
            <a:normAutofit/>
          </a:bodyPr>
          <a:lstStyle>
            <a:lvl1pPr algn="l">
              <a:defRPr sz="4000">
                <a:solidFill>
                  <a:srgbClr val="C09057"/>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7D03E8E6-9A0A-9061-335B-138E45AFC38E}"/>
              </a:ext>
            </a:extLst>
          </p:cNvPr>
          <p:cNvSpPr>
            <a:spLocks noGrp="1"/>
          </p:cNvSpPr>
          <p:nvPr>
            <p:ph type="subTitle" idx="1"/>
          </p:nvPr>
        </p:nvSpPr>
        <p:spPr>
          <a:xfrm>
            <a:off x="838200" y="4684688"/>
            <a:ext cx="6170234" cy="50084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9" name="Graphic 8">
            <a:extLst>
              <a:ext uri="{FF2B5EF4-FFF2-40B4-BE49-F238E27FC236}">
                <a16:creationId xmlns:a16="http://schemas.microsoft.com/office/drawing/2014/main" id="{F128D580-E1DB-F4AD-BC90-F988DE5EB2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724687"/>
            <a:ext cx="2819424" cy="397676"/>
          </a:xfrm>
          <a:prstGeom prst="rect">
            <a:avLst/>
          </a:prstGeom>
        </p:spPr>
      </p:pic>
      <p:pic>
        <p:nvPicPr>
          <p:cNvPr id="11" name="Graphic 10">
            <a:extLst>
              <a:ext uri="{FF2B5EF4-FFF2-40B4-BE49-F238E27FC236}">
                <a16:creationId xmlns:a16="http://schemas.microsoft.com/office/drawing/2014/main" id="{B4DF7769-1FEB-023C-59CA-D10B815B6F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4331" y="451121"/>
            <a:ext cx="1479469" cy="671241"/>
          </a:xfrm>
          <a:prstGeom prst="rect">
            <a:avLst/>
          </a:prstGeom>
        </p:spPr>
      </p:pic>
      <p:cxnSp>
        <p:nvCxnSpPr>
          <p:cNvPr id="13" name="Straight Connector 12">
            <a:extLst>
              <a:ext uri="{FF2B5EF4-FFF2-40B4-BE49-F238E27FC236}">
                <a16:creationId xmlns:a16="http://schemas.microsoft.com/office/drawing/2014/main" id="{C90BA105-DF5C-AD15-6632-640F8CA4E13B}"/>
              </a:ext>
            </a:extLst>
          </p:cNvPr>
          <p:cNvCxnSpPr>
            <a:cxnSpLocks/>
          </p:cNvCxnSpPr>
          <p:nvPr userDrawn="1"/>
        </p:nvCxnSpPr>
        <p:spPr>
          <a:xfrm>
            <a:off x="0" y="5651582"/>
            <a:ext cx="1219199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F555B79E-223B-0631-616B-7061930A2D8E}"/>
              </a:ext>
            </a:extLst>
          </p:cNvPr>
          <p:cNvSpPr/>
          <p:nvPr userDrawn="1"/>
        </p:nvSpPr>
        <p:spPr>
          <a:xfrm>
            <a:off x="0" y="6163293"/>
            <a:ext cx="12191999" cy="610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CD4C3D55-F1AF-4853-CEDA-7FF119968F41}"/>
              </a:ext>
            </a:extLst>
          </p:cNvPr>
          <p:cNvSpPr txBox="1"/>
          <p:nvPr userDrawn="1"/>
        </p:nvSpPr>
        <p:spPr>
          <a:xfrm>
            <a:off x="838199" y="6069899"/>
            <a:ext cx="2819425" cy="321815"/>
          </a:xfrm>
          <a:prstGeom prst="rect">
            <a:avLst/>
          </a:prstGeom>
          <a:noFill/>
        </p:spPr>
        <p:txBody>
          <a:bodyPr wrap="square" lIns="0" tIns="0" rIns="0" bIns="0" rtlCol="0" anchor="ctr" anchorCtr="0">
            <a:noAutofit/>
          </a:bodyPr>
          <a:lstStyle/>
          <a:p>
            <a:r>
              <a:rPr lang="en-AU" sz="1200" b="1" i="0">
                <a:solidFill>
                  <a:schemeClr val="accent2"/>
                </a:solidFill>
                <a:latin typeface="Aptos SemiBold" panose="020B0004020202020204" pitchFamily="34" charset="0"/>
              </a:rPr>
              <a:t>Confidential, Impartial, Timely</a:t>
            </a:r>
          </a:p>
        </p:txBody>
      </p:sp>
    </p:spTree>
    <p:extLst>
      <p:ext uri="{BB962C8B-B14F-4D97-AF65-F5344CB8AC3E}">
        <p14:creationId xmlns:p14="http://schemas.microsoft.com/office/powerpoint/2010/main" val="86754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48B5-3D49-4A5C-24CE-F839616C8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BA7C46B-DE79-D420-0F39-7B7F39547A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CD155AE-0EF0-4826-48FF-78D8760D2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35631-4938-1979-C8DE-E166664ED7A5}"/>
              </a:ext>
            </a:extLst>
          </p:cNvPr>
          <p:cNvSpPr>
            <a:spLocks noGrp="1"/>
          </p:cNvSpPr>
          <p:nvPr>
            <p:ph type="dt" sz="half" idx="10"/>
          </p:nvPr>
        </p:nvSpPr>
        <p:spPr/>
        <p:txBody>
          <a:bodyPr/>
          <a:lstStyle/>
          <a:p>
            <a:fld id="{F5DEAD9A-FBF8-41BC-9340-7651D71016E6}" type="datetime1">
              <a:rPr lang="en-AU" smtClean="0"/>
              <a:t>1/10/2024</a:t>
            </a:fld>
            <a:endParaRPr lang="en-AU"/>
          </a:p>
        </p:txBody>
      </p:sp>
      <p:sp>
        <p:nvSpPr>
          <p:cNvPr id="6" name="Footer Placeholder 5">
            <a:extLst>
              <a:ext uri="{FF2B5EF4-FFF2-40B4-BE49-F238E27FC236}">
                <a16:creationId xmlns:a16="http://schemas.microsoft.com/office/drawing/2014/main" id="{DCAAE167-FC5E-EAB1-421A-CD2F5E6BDD42}"/>
              </a:ext>
            </a:extLst>
          </p:cNvPr>
          <p:cNvSpPr>
            <a:spLocks noGrp="1"/>
          </p:cNvSpPr>
          <p:nvPr>
            <p:ph type="ftr" sz="quarter" idx="11"/>
          </p:nvPr>
        </p:nvSpPr>
        <p:spPr/>
        <p:txBody>
          <a:bodyPr/>
          <a:lstStyle/>
          <a:p>
            <a:r>
              <a:rPr lang="en-AU"/>
              <a:t>Follow the (meta-) experts: helping parliamentarians to understand complex research</a:t>
            </a:r>
          </a:p>
        </p:txBody>
      </p:sp>
      <p:sp>
        <p:nvSpPr>
          <p:cNvPr id="7" name="Slide Number Placeholder 6">
            <a:extLst>
              <a:ext uri="{FF2B5EF4-FFF2-40B4-BE49-F238E27FC236}">
                <a16:creationId xmlns:a16="http://schemas.microsoft.com/office/drawing/2014/main" id="{FFE7A921-578F-A4CA-5B4F-44E7488A2CA9}"/>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1101429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7B1B-C334-1F85-FBF0-07FDA46D200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0D8796A-3973-BA9A-5817-94B538EF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8DA9B59-9FD9-C8EA-683D-EB4F8556A01D}"/>
              </a:ext>
            </a:extLst>
          </p:cNvPr>
          <p:cNvSpPr>
            <a:spLocks noGrp="1"/>
          </p:cNvSpPr>
          <p:nvPr>
            <p:ph type="dt" sz="half" idx="10"/>
          </p:nvPr>
        </p:nvSpPr>
        <p:spPr/>
        <p:txBody>
          <a:bodyPr/>
          <a:lstStyle/>
          <a:p>
            <a:fld id="{400CD791-C18B-4698-9830-7BB4C81ED64F}" type="datetime1">
              <a:rPr lang="en-AU" smtClean="0"/>
              <a:t>1/10/2024</a:t>
            </a:fld>
            <a:endParaRPr lang="en-AU"/>
          </a:p>
        </p:txBody>
      </p:sp>
      <p:sp>
        <p:nvSpPr>
          <p:cNvPr id="5" name="Footer Placeholder 4">
            <a:extLst>
              <a:ext uri="{FF2B5EF4-FFF2-40B4-BE49-F238E27FC236}">
                <a16:creationId xmlns:a16="http://schemas.microsoft.com/office/drawing/2014/main" id="{6DA47D12-805A-00E6-9C30-2B0213868A3E}"/>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CCB6C226-5BA3-4EB7-0DCE-5C47D5594200}"/>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383941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C27DBF-9C30-41D9-C43B-7F2E0ECC85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792649D-6101-A17D-E247-0EE984109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04023F-5A7D-8D26-2604-DDED7C9885E4}"/>
              </a:ext>
            </a:extLst>
          </p:cNvPr>
          <p:cNvSpPr>
            <a:spLocks noGrp="1"/>
          </p:cNvSpPr>
          <p:nvPr>
            <p:ph type="dt" sz="half" idx="10"/>
          </p:nvPr>
        </p:nvSpPr>
        <p:spPr/>
        <p:txBody>
          <a:bodyPr/>
          <a:lstStyle/>
          <a:p>
            <a:fld id="{78F7123C-8550-41BE-BFA7-4DCF5B9E1589}" type="datetime1">
              <a:rPr lang="en-AU" smtClean="0"/>
              <a:t>1/10/2024</a:t>
            </a:fld>
            <a:endParaRPr lang="en-AU"/>
          </a:p>
        </p:txBody>
      </p:sp>
      <p:sp>
        <p:nvSpPr>
          <p:cNvPr id="5" name="Footer Placeholder 4">
            <a:extLst>
              <a:ext uri="{FF2B5EF4-FFF2-40B4-BE49-F238E27FC236}">
                <a16:creationId xmlns:a16="http://schemas.microsoft.com/office/drawing/2014/main" id="{9E3FDA1F-CF0D-9F0C-DE59-CE05FF56D1D0}"/>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4CB9B09E-8D0E-A8F1-38FB-2FBCCC2F9EAC}"/>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78555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EB3DE-6843-415B-9982-C3986EEB10E4}"/>
              </a:ext>
            </a:extLst>
          </p:cNvPr>
          <p:cNvSpPr/>
          <p:nvPr userDrawn="1"/>
        </p:nvSpPr>
        <p:spPr>
          <a:xfrm>
            <a:off x="0" y="0"/>
            <a:ext cx="12191999" cy="5651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7A97F89-F37A-C916-CA19-7577AE466558}"/>
              </a:ext>
            </a:extLst>
          </p:cNvPr>
          <p:cNvSpPr>
            <a:spLocks noGrp="1"/>
          </p:cNvSpPr>
          <p:nvPr>
            <p:ph type="ctrTitle"/>
          </p:nvPr>
        </p:nvSpPr>
        <p:spPr>
          <a:xfrm>
            <a:off x="838200" y="2280813"/>
            <a:ext cx="6170234" cy="1936480"/>
          </a:xfrm>
        </p:spPr>
        <p:txBody>
          <a:bodyPr anchor="b">
            <a:normAutofit/>
          </a:bodyPr>
          <a:lstStyle>
            <a:lvl1pPr algn="l">
              <a:defRPr sz="4000">
                <a:solidFill>
                  <a:srgbClr val="C09057"/>
                </a:solidFill>
              </a:defRPr>
            </a:lvl1pPr>
          </a:lstStyle>
          <a:p>
            <a:r>
              <a:rPr lang="en-GB"/>
              <a:t>Click to edit Master title style</a:t>
            </a:r>
            <a:endParaRPr lang="en-AU"/>
          </a:p>
        </p:txBody>
      </p:sp>
      <p:sp>
        <p:nvSpPr>
          <p:cNvPr id="3" name="Subtitle 2">
            <a:extLst>
              <a:ext uri="{FF2B5EF4-FFF2-40B4-BE49-F238E27FC236}">
                <a16:creationId xmlns:a16="http://schemas.microsoft.com/office/drawing/2014/main" id="{7D03E8E6-9A0A-9061-335B-138E45AFC38E}"/>
              </a:ext>
            </a:extLst>
          </p:cNvPr>
          <p:cNvSpPr>
            <a:spLocks noGrp="1"/>
          </p:cNvSpPr>
          <p:nvPr>
            <p:ph type="subTitle" idx="1"/>
          </p:nvPr>
        </p:nvSpPr>
        <p:spPr>
          <a:xfrm>
            <a:off x="838200" y="4684688"/>
            <a:ext cx="6170234" cy="50084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9" name="Graphic 8">
            <a:extLst>
              <a:ext uri="{FF2B5EF4-FFF2-40B4-BE49-F238E27FC236}">
                <a16:creationId xmlns:a16="http://schemas.microsoft.com/office/drawing/2014/main" id="{F128D580-E1DB-F4AD-BC90-F988DE5EB2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724687"/>
            <a:ext cx="2819424" cy="397676"/>
          </a:xfrm>
          <a:prstGeom prst="rect">
            <a:avLst/>
          </a:prstGeom>
        </p:spPr>
      </p:pic>
      <p:pic>
        <p:nvPicPr>
          <p:cNvPr id="11" name="Graphic 10">
            <a:extLst>
              <a:ext uri="{FF2B5EF4-FFF2-40B4-BE49-F238E27FC236}">
                <a16:creationId xmlns:a16="http://schemas.microsoft.com/office/drawing/2014/main" id="{B4DF7769-1FEB-023C-59CA-D10B815B6F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74331" y="451121"/>
            <a:ext cx="1479469" cy="671241"/>
          </a:xfrm>
          <a:prstGeom prst="rect">
            <a:avLst/>
          </a:prstGeom>
        </p:spPr>
      </p:pic>
      <p:cxnSp>
        <p:nvCxnSpPr>
          <p:cNvPr id="13" name="Straight Connector 12">
            <a:extLst>
              <a:ext uri="{FF2B5EF4-FFF2-40B4-BE49-F238E27FC236}">
                <a16:creationId xmlns:a16="http://schemas.microsoft.com/office/drawing/2014/main" id="{C90BA105-DF5C-AD15-6632-640F8CA4E13B}"/>
              </a:ext>
            </a:extLst>
          </p:cNvPr>
          <p:cNvCxnSpPr>
            <a:cxnSpLocks/>
          </p:cNvCxnSpPr>
          <p:nvPr userDrawn="1"/>
        </p:nvCxnSpPr>
        <p:spPr>
          <a:xfrm>
            <a:off x="0" y="5651582"/>
            <a:ext cx="1219199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F555B79E-223B-0631-616B-7061930A2D8E}"/>
              </a:ext>
            </a:extLst>
          </p:cNvPr>
          <p:cNvSpPr/>
          <p:nvPr userDrawn="1"/>
        </p:nvSpPr>
        <p:spPr>
          <a:xfrm>
            <a:off x="0" y="6163293"/>
            <a:ext cx="12191999" cy="610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16877126-6538-BBEE-9FB3-297828067FA6}"/>
              </a:ext>
            </a:extLst>
          </p:cNvPr>
          <p:cNvSpPr txBox="1"/>
          <p:nvPr userDrawn="1"/>
        </p:nvSpPr>
        <p:spPr>
          <a:xfrm>
            <a:off x="838199" y="6069899"/>
            <a:ext cx="2819425" cy="321815"/>
          </a:xfrm>
          <a:prstGeom prst="rect">
            <a:avLst/>
          </a:prstGeom>
          <a:noFill/>
        </p:spPr>
        <p:txBody>
          <a:bodyPr wrap="square" lIns="0" tIns="0" rIns="0" bIns="0" rtlCol="0" anchor="ctr" anchorCtr="0">
            <a:noAutofit/>
          </a:bodyPr>
          <a:lstStyle/>
          <a:p>
            <a:r>
              <a:rPr lang="en-AU" sz="1200" b="1" i="0">
                <a:solidFill>
                  <a:schemeClr val="accent2"/>
                </a:solidFill>
                <a:latin typeface="Aptos SemiBold" panose="020B0004020202020204" pitchFamily="34" charset="0"/>
              </a:rPr>
              <a:t>Confidential, Impartial, Timely</a:t>
            </a:r>
          </a:p>
        </p:txBody>
      </p:sp>
    </p:spTree>
    <p:extLst>
      <p:ext uri="{BB962C8B-B14F-4D97-AF65-F5344CB8AC3E}">
        <p14:creationId xmlns:p14="http://schemas.microsoft.com/office/powerpoint/2010/main" val="138768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EB3DE-6843-415B-9982-C3986EEB10E4}"/>
              </a:ext>
            </a:extLst>
          </p:cNvPr>
          <p:cNvSpPr/>
          <p:nvPr userDrawn="1"/>
        </p:nvSpPr>
        <p:spPr>
          <a:xfrm>
            <a:off x="0" y="-1"/>
            <a:ext cx="12191999" cy="68579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arliament House, Canberra with a flag on top&#10;&#10;Description automatically generated">
            <a:extLst>
              <a:ext uri="{FF2B5EF4-FFF2-40B4-BE49-F238E27FC236}">
                <a16:creationId xmlns:a16="http://schemas.microsoft.com/office/drawing/2014/main" id="{C9717D8C-CEA1-D879-52DA-AB8CD8ED8E50}"/>
              </a:ext>
            </a:extLst>
          </p:cNvPr>
          <p:cNvPicPr>
            <a:picLocks noChangeAspect="1"/>
          </p:cNvPicPr>
          <p:nvPr userDrawn="1"/>
        </p:nvPicPr>
        <p:blipFill rotWithShape="1">
          <a:blip r:embed="rId2"/>
          <a:srcRect l="23347" t="-1" r="21234" b="-1"/>
          <a:stretch/>
        </p:blipFill>
        <p:spPr>
          <a:xfrm>
            <a:off x="7503979" y="-1"/>
            <a:ext cx="4688020" cy="6857985"/>
          </a:xfrm>
          <a:prstGeom prst="rect">
            <a:avLst/>
          </a:prstGeom>
        </p:spPr>
      </p:pic>
      <p:cxnSp>
        <p:nvCxnSpPr>
          <p:cNvPr id="14" name="Straight Connector 13">
            <a:extLst>
              <a:ext uri="{FF2B5EF4-FFF2-40B4-BE49-F238E27FC236}">
                <a16:creationId xmlns:a16="http://schemas.microsoft.com/office/drawing/2014/main" id="{B03C9DE3-D238-3D97-A325-61136C91306D}"/>
              </a:ext>
            </a:extLst>
          </p:cNvPr>
          <p:cNvCxnSpPr>
            <a:cxnSpLocks/>
          </p:cNvCxnSpPr>
          <p:nvPr userDrawn="1"/>
        </p:nvCxnSpPr>
        <p:spPr>
          <a:xfrm>
            <a:off x="7491947" y="0"/>
            <a:ext cx="0" cy="6857984"/>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7A97F89-F37A-C916-CA19-7577AE466558}"/>
              </a:ext>
            </a:extLst>
          </p:cNvPr>
          <p:cNvSpPr>
            <a:spLocks noGrp="1"/>
          </p:cNvSpPr>
          <p:nvPr>
            <p:ph type="ctrTitle"/>
          </p:nvPr>
        </p:nvSpPr>
        <p:spPr>
          <a:xfrm>
            <a:off x="838200" y="2630083"/>
            <a:ext cx="5093522" cy="1936480"/>
          </a:xfrm>
        </p:spPr>
        <p:txBody>
          <a:bodyPr anchor="b">
            <a:normAutofit/>
          </a:bodyPr>
          <a:lstStyle>
            <a:lvl1pPr algn="l">
              <a:defRPr sz="4000">
                <a:solidFill>
                  <a:srgbClr val="C09057"/>
                </a:solidFill>
              </a:defRPr>
            </a:lvl1pPr>
          </a:lstStyle>
          <a:p>
            <a:r>
              <a:rPr lang="en-GB"/>
              <a:t>Click to edit Master title style</a:t>
            </a:r>
            <a:endParaRPr lang="en-AU"/>
          </a:p>
        </p:txBody>
      </p:sp>
      <p:sp>
        <p:nvSpPr>
          <p:cNvPr id="3" name="Subtitle 2">
            <a:extLst>
              <a:ext uri="{FF2B5EF4-FFF2-40B4-BE49-F238E27FC236}">
                <a16:creationId xmlns:a16="http://schemas.microsoft.com/office/drawing/2014/main" id="{7D03E8E6-9A0A-9061-335B-138E45AFC38E}"/>
              </a:ext>
            </a:extLst>
          </p:cNvPr>
          <p:cNvSpPr>
            <a:spLocks noGrp="1"/>
          </p:cNvSpPr>
          <p:nvPr>
            <p:ph type="subTitle" idx="1"/>
          </p:nvPr>
        </p:nvSpPr>
        <p:spPr>
          <a:xfrm>
            <a:off x="838200" y="4743009"/>
            <a:ext cx="5093522" cy="50084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9" name="Graphic 8">
            <a:extLst>
              <a:ext uri="{FF2B5EF4-FFF2-40B4-BE49-F238E27FC236}">
                <a16:creationId xmlns:a16="http://schemas.microsoft.com/office/drawing/2014/main" id="{F128D580-E1DB-F4AD-BC90-F988DE5EB2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724687"/>
            <a:ext cx="2819424" cy="397676"/>
          </a:xfrm>
          <a:prstGeom prst="rect">
            <a:avLst/>
          </a:prstGeom>
        </p:spPr>
      </p:pic>
      <p:pic>
        <p:nvPicPr>
          <p:cNvPr id="11" name="Graphic 10">
            <a:extLst>
              <a:ext uri="{FF2B5EF4-FFF2-40B4-BE49-F238E27FC236}">
                <a16:creationId xmlns:a16="http://schemas.microsoft.com/office/drawing/2014/main" id="{B4DF7769-1FEB-023C-59CA-D10B815B6F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8965" y="451121"/>
            <a:ext cx="1479469" cy="671241"/>
          </a:xfrm>
          <a:prstGeom prst="rect">
            <a:avLst/>
          </a:prstGeom>
        </p:spPr>
      </p:pic>
      <p:sp>
        <p:nvSpPr>
          <p:cNvPr id="4" name="TextBox 3">
            <a:extLst>
              <a:ext uri="{FF2B5EF4-FFF2-40B4-BE49-F238E27FC236}">
                <a16:creationId xmlns:a16="http://schemas.microsoft.com/office/drawing/2014/main" id="{2704EB47-DC4A-114C-9A07-B812285F51A3}"/>
              </a:ext>
            </a:extLst>
          </p:cNvPr>
          <p:cNvSpPr txBox="1"/>
          <p:nvPr userDrawn="1"/>
        </p:nvSpPr>
        <p:spPr>
          <a:xfrm>
            <a:off x="838199" y="6069899"/>
            <a:ext cx="2819425" cy="321815"/>
          </a:xfrm>
          <a:prstGeom prst="rect">
            <a:avLst/>
          </a:prstGeom>
          <a:noFill/>
        </p:spPr>
        <p:txBody>
          <a:bodyPr wrap="square" lIns="0" tIns="0" rIns="0" bIns="0" rtlCol="0" anchor="ctr" anchorCtr="0">
            <a:noAutofit/>
          </a:bodyPr>
          <a:lstStyle/>
          <a:p>
            <a:r>
              <a:rPr lang="en-AU" sz="1200" b="1" i="0">
                <a:solidFill>
                  <a:srgbClr val="C09057"/>
                </a:solidFill>
                <a:latin typeface="Aptos SemiBold" panose="020B0004020202020204" pitchFamily="34" charset="0"/>
              </a:rPr>
              <a:t>Confidential, Impartial, Timely</a:t>
            </a:r>
          </a:p>
        </p:txBody>
      </p:sp>
    </p:spTree>
    <p:extLst>
      <p:ext uri="{BB962C8B-B14F-4D97-AF65-F5344CB8AC3E}">
        <p14:creationId xmlns:p14="http://schemas.microsoft.com/office/powerpoint/2010/main" val="403133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6338-6CAB-68CE-8F58-D63539558042}"/>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CCEFEF35-416B-B6B6-8A30-25C516EBFF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A503B9C-3019-62A2-82DA-1349FA75E611}"/>
              </a:ext>
            </a:extLst>
          </p:cNvPr>
          <p:cNvSpPr>
            <a:spLocks noGrp="1"/>
          </p:cNvSpPr>
          <p:nvPr>
            <p:ph type="dt" sz="half" idx="10"/>
          </p:nvPr>
        </p:nvSpPr>
        <p:spPr/>
        <p:txBody>
          <a:bodyPr/>
          <a:lstStyle/>
          <a:p>
            <a:fld id="{87213F9D-F55E-4847-B037-322CF3E36682}" type="datetime1">
              <a:rPr lang="en-AU" smtClean="0"/>
              <a:t>1/10/2024</a:t>
            </a:fld>
            <a:endParaRPr lang="en-AU"/>
          </a:p>
        </p:txBody>
      </p:sp>
      <p:sp>
        <p:nvSpPr>
          <p:cNvPr id="5" name="Footer Placeholder 4">
            <a:extLst>
              <a:ext uri="{FF2B5EF4-FFF2-40B4-BE49-F238E27FC236}">
                <a16:creationId xmlns:a16="http://schemas.microsoft.com/office/drawing/2014/main" id="{0BD8B715-137A-A44D-03D3-C414D4950D59}"/>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E6FD6495-8387-D5E0-C032-9C6684228584}"/>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247252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138C54-BB50-8A5A-EA72-52C6AD5AC055}"/>
              </a:ext>
            </a:extLst>
          </p:cNvPr>
          <p:cNvSpPr/>
          <p:nvPr userDrawn="1"/>
        </p:nvSpPr>
        <p:spPr>
          <a:xfrm>
            <a:off x="0" y="0"/>
            <a:ext cx="12191999" cy="5651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CB386511-CFFE-99AF-7F5F-20CCBF0DE1D6}"/>
              </a:ext>
            </a:extLst>
          </p:cNvPr>
          <p:cNvCxnSpPr>
            <a:cxnSpLocks/>
          </p:cNvCxnSpPr>
          <p:nvPr userDrawn="1"/>
        </p:nvCxnSpPr>
        <p:spPr>
          <a:xfrm>
            <a:off x="0" y="5651582"/>
            <a:ext cx="1219199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B0CB9CF-057F-23A1-8465-A8A3F5C4596F}"/>
              </a:ext>
            </a:extLst>
          </p:cNvPr>
          <p:cNvSpPr>
            <a:spLocks noGrp="1"/>
          </p:cNvSpPr>
          <p:nvPr>
            <p:ph type="title"/>
          </p:nvPr>
        </p:nvSpPr>
        <p:spPr>
          <a:xfrm>
            <a:off x="831850" y="1411412"/>
            <a:ext cx="5964207" cy="2440379"/>
          </a:xfrm>
        </p:spPr>
        <p:txBody>
          <a:bodyPr anchor="b">
            <a:normAutofit/>
          </a:bodyPr>
          <a:lstStyle>
            <a:lvl1pPr>
              <a:defRPr sz="4000">
                <a:solidFill>
                  <a:srgbClr val="C09057"/>
                </a:solidFill>
              </a:defRPr>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1096CFF6-FF74-B5ED-006F-AAD95FBD8CF8}"/>
              </a:ext>
            </a:extLst>
          </p:cNvPr>
          <p:cNvSpPr>
            <a:spLocks noGrp="1"/>
          </p:cNvSpPr>
          <p:nvPr>
            <p:ph type="body" idx="1"/>
          </p:nvPr>
        </p:nvSpPr>
        <p:spPr>
          <a:xfrm>
            <a:off x="831850" y="4045451"/>
            <a:ext cx="5964207" cy="772487"/>
          </a:xfrm>
        </p:spPr>
        <p:txBody>
          <a:bodyPr>
            <a:normAutofit/>
          </a:bodyPr>
          <a:lstStyle>
            <a:lvl1pPr marL="0" indent="0">
              <a:buNone/>
              <a:defRPr sz="1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9CCD2E-165E-D85D-8222-ED48C423BE0E}"/>
              </a:ext>
            </a:extLst>
          </p:cNvPr>
          <p:cNvSpPr>
            <a:spLocks noGrp="1"/>
          </p:cNvSpPr>
          <p:nvPr>
            <p:ph type="dt" sz="half" idx="10"/>
          </p:nvPr>
        </p:nvSpPr>
        <p:spPr/>
        <p:txBody>
          <a:bodyPr/>
          <a:lstStyle/>
          <a:p>
            <a:fld id="{5775455A-428F-47A0-BE2D-5D3B69D03643}" type="datetime1">
              <a:rPr lang="en-AU" smtClean="0"/>
              <a:t>1/10/2024</a:t>
            </a:fld>
            <a:endParaRPr lang="en-AU"/>
          </a:p>
        </p:txBody>
      </p:sp>
      <p:sp>
        <p:nvSpPr>
          <p:cNvPr id="5" name="Footer Placeholder 4">
            <a:extLst>
              <a:ext uri="{FF2B5EF4-FFF2-40B4-BE49-F238E27FC236}">
                <a16:creationId xmlns:a16="http://schemas.microsoft.com/office/drawing/2014/main" id="{B1C8AE35-4423-BE03-DC6D-CAEC174C74A5}"/>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F2AEFCD9-44A4-979A-F9DC-59F67E49D660}"/>
              </a:ext>
            </a:extLst>
          </p:cNvPr>
          <p:cNvSpPr>
            <a:spLocks noGrp="1"/>
          </p:cNvSpPr>
          <p:nvPr>
            <p:ph type="sldNum" sz="quarter" idx="12"/>
          </p:nvPr>
        </p:nvSpPr>
        <p:spPr/>
        <p:txBody>
          <a:bodyPr/>
          <a:lstStyle/>
          <a:p>
            <a:fld id="{2DF493C3-D1CC-C04E-8A6B-E2D946751753}" type="slidenum">
              <a:rPr lang="en-AU" smtClean="0"/>
              <a:t>‹#›</a:t>
            </a:fld>
            <a:endParaRPr lang="en-AU"/>
          </a:p>
        </p:txBody>
      </p:sp>
      <p:sp>
        <p:nvSpPr>
          <p:cNvPr id="9" name="Rectangle 8">
            <a:extLst>
              <a:ext uri="{FF2B5EF4-FFF2-40B4-BE49-F238E27FC236}">
                <a16:creationId xmlns:a16="http://schemas.microsoft.com/office/drawing/2014/main" id="{20EA6B00-8061-73CC-AD32-E21490713BCE}"/>
              </a:ext>
            </a:extLst>
          </p:cNvPr>
          <p:cNvSpPr/>
          <p:nvPr userDrawn="1"/>
        </p:nvSpPr>
        <p:spPr>
          <a:xfrm>
            <a:off x="0" y="6163294"/>
            <a:ext cx="12191999" cy="193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86729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0EA7-E5C3-BE59-BB48-3865427C0D27}"/>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8D0233A1-6B36-CC75-26C0-5046E62A7768}"/>
              </a:ext>
            </a:extLst>
          </p:cNvPr>
          <p:cNvSpPr>
            <a:spLocks noGrp="1"/>
          </p:cNvSpPr>
          <p:nvPr>
            <p:ph sz="half" idx="1"/>
          </p:nvPr>
        </p:nvSpPr>
        <p:spPr>
          <a:xfrm>
            <a:off x="838200" y="1441937"/>
            <a:ext cx="5181600" cy="4578853"/>
          </a:xfrm>
        </p:spPr>
        <p:txBody>
          <a:bodyPr rIns="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F809C535-8001-9D66-5EA7-16633BD7806D}"/>
              </a:ext>
            </a:extLst>
          </p:cNvPr>
          <p:cNvSpPr>
            <a:spLocks noGrp="1"/>
          </p:cNvSpPr>
          <p:nvPr>
            <p:ph sz="half" idx="2"/>
          </p:nvPr>
        </p:nvSpPr>
        <p:spPr>
          <a:xfrm>
            <a:off x="6172200" y="1441937"/>
            <a:ext cx="5181600" cy="4578853"/>
          </a:xfrm>
        </p:spPr>
        <p:txBody>
          <a:bodyPr rIns="36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5532CB32-81C6-76CC-11D6-45655F39420E}"/>
              </a:ext>
            </a:extLst>
          </p:cNvPr>
          <p:cNvSpPr>
            <a:spLocks noGrp="1"/>
          </p:cNvSpPr>
          <p:nvPr>
            <p:ph type="dt" sz="half" idx="10"/>
          </p:nvPr>
        </p:nvSpPr>
        <p:spPr/>
        <p:txBody>
          <a:bodyPr/>
          <a:lstStyle/>
          <a:p>
            <a:fld id="{382E87B5-9417-47AB-82AF-0F44F84F5234}" type="datetime1">
              <a:rPr lang="en-AU" smtClean="0"/>
              <a:t>1/10/2024</a:t>
            </a:fld>
            <a:endParaRPr lang="en-AU"/>
          </a:p>
        </p:txBody>
      </p:sp>
      <p:sp>
        <p:nvSpPr>
          <p:cNvPr id="6" name="Footer Placeholder 5">
            <a:extLst>
              <a:ext uri="{FF2B5EF4-FFF2-40B4-BE49-F238E27FC236}">
                <a16:creationId xmlns:a16="http://schemas.microsoft.com/office/drawing/2014/main" id="{C5C8BBE3-082F-3F27-4710-68D751C77247}"/>
              </a:ext>
            </a:extLst>
          </p:cNvPr>
          <p:cNvSpPr>
            <a:spLocks noGrp="1"/>
          </p:cNvSpPr>
          <p:nvPr>
            <p:ph type="ftr" sz="quarter" idx="11"/>
          </p:nvPr>
        </p:nvSpPr>
        <p:spPr/>
        <p:txBody>
          <a:bodyPr/>
          <a:lstStyle/>
          <a:p>
            <a:r>
              <a:rPr lang="en-AU"/>
              <a:t>Follow the (meta-) experts: helping parliamentarians to understand complex research</a:t>
            </a:r>
          </a:p>
        </p:txBody>
      </p:sp>
      <p:sp>
        <p:nvSpPr>
          <p:cNvPr id="7" name="Slide Number Placeholder 6">
            <a:extLst>
              <a:ext uri="{FF2B5EF4-FFF2-40B4-BE49-F238E27FC236}">
                <a16:creationId xmlns:a16="http://schemas.microsoft.com/office/drawing/2014/main" id="{88841F54-A891-662B-7600-1C7619CBA979}"/>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111717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ED3B-65B7-49FE-1F9D-378C63F359C6}"/>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E8314D05-0AE7-AC27-46EF-A99FA308C5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9D18AD-7C4B-2A55-BEBF-E5EAF11CDAD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FC12840E-DE51-4B02-D6F9-6BC75D4485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B8AD26A-4558-83E9-7361-FB14908ED3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A9295CCA-6A78-6633-35C3-907BBBA09038}"/>
              </a:ext>
            </a:extLst>
          </p:cNvPr>
          <p:cNvSpPr>
            <a:spLocks noGrp="1"/>
          </p:cNvSpPr>
          <p:nvPr>
            <p:ph type="dt" sz="half" idx="10"/>
          </p:nvPr>
        </p:nvSpPr>
        <p:spPr/>
        <p:txBody>
          <a:bodyPr/>
          <a:lstStyle/>
          <a:p>
            <a:fld id="{0411DF95-6421-4FA4-9A69-DC3436EF7C44}" type="datetime1">
              <a:rPr lang="en-AU" smtClean="0"/>
              <a:t>1/10/2024</a:t>
            </a:fld>
            <a:endParaRPr lang="en-AU"/>
          </a:p>
        </p:txBody>
      </p:sp>
      <p:sp>
        <p:nvSpPr>
          <p:cNvPr id="8" name="Footer Placeholder 7">
            <a:extLst>
              <a:ext uri="{FF2B5EF4-FFF2-40B4-BE49-F238E27FC236}">
                <a16:creationId xmlns:a16="http://schemas.microsoft.com/office/drawing/2014/main" id="{26FDBB7E-8F46-44A2-4E6F-2C928B836FFB}"/>
              </a:ext>
            </a:extLst>
          </p:cNvPr>
          <p:cNvSpPr>
            <a:spLocks noGrp="1"/>
          </p:cNvSpPr>
          <p:nvPr>
            <p:ph type="ftr" sz="quarter" idx="11"/>
          </p:nvPr>
        </p:nvSpPr>
        <p:spPr/>
        <p:txBody>
          <a:bodyPr/>
          <a:lstStyle/>
          <a:p>
            <a:r>
              <a:rPr lang="en-AU"/>
              <a:t>Follow the (meta-) experts: helping parliamentarians to understand complex research</a:t>
            </a:r>
          </a:p>
        </p:txBody>
      </p:sp>
      <p:sp>
        <p:nvSpPr>
          <p:cNvPr id="9" name="Slide Number Placeholder 8">
            <a:extLst>
              <a:ext uri="{FF2B5EF4-FFF2-40B4-BE49-F238E27FC236}">
                <a16:creationId xmlns:a16="http://schemas.microsoft.com/office/drawing/2014/main" id="{34436C89-8A50-2655-72C0-3BEF3D4D20D0}"/>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1591038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929A-3DE5-1C0E-9AB4-AE6E528B37BB}"/>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DCAECBDD-E17F-8E6F-4C20-3A263B293517}"/>
              </a:ext>
            </a:extLst>
          </p:cNvPr>
          <p:cNvSpPr>
            <a:spLocks noGrp="1"/>
          </p:cNvSpPr>
          <p:nvPr>
            <p:ph type="dt" sz="half" idx="10"/>
          </p:nvPr>
        </p:nvSpPr>
        <p:spPr/>
        <p:txBody>
          <a:bodyPr/>
          <a:lstStyle/>
          <a:p>
            <a:fld id="{DFA19967-28CF-483D-8C97-08CA30D84E19}" type="datetime1">
              <a:rPr lang="en-AU" smtClean="0"/>
              <a:t>1/10/2024</a:t>
            </a:fld>
            <a:endParaRPr lang="en-AU"/>
          </a:p>
        </p:txBody>
      </p:sp>
      <p:sp>
        <p:nvSpPr>
          <p:cNvPr id="4" name="Footer Placeholder 3">
            <a:extLst>
              <a:ext uri="{FF2B5EF4-FFF2-40B4-BE49-F238E27FC236}">
                <a16:creationId xmlns:a16="http://schemas.microsoft.com/office/drawing/2014/main" id="{DA22BFED-2BAD-6E2E-7031-52254353054B}"/>
              </a:ext>
            </a:extLst>
          </p:cNvPr>
          <p:cNvSpPr>
            <a:spLocks noGrp="1"/>
          </p:cNvSpPr>
          <p:nvPr>
            <p:ph type="ftr" sz="quarter" idx="11"/>
          </p:nvPr>
        </p:nvSpPr>
        <p:spPr/>
        <p:txBody>
          <a:bodyPr/>
          <a:lstStyle/>
          <a:p>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B05CA170-DD17-9B1A-ADDF-604B83C76FC3}"/>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281898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EB3DE-6843-415B-9982-C3986EEB10E4}"/>
              </a:ext>
            </a:extLst>
          </p:cNvPr>
          <p:cNvSpPr/>
          <p:nvPr userDrawn="1"/>
        </p:nvSpPr>
        <p:spPr>
          <a:xfrm>
            <a:off x="0" y="-1"/>
            <a:ext cx="12191999" cy="68579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Parliament House, Canberra with a flag on top&#10;&#10;Description automatically generated">
            <a:extLst>
              <a:ext uri="{FF2B5EF4-FFF2-40B4-BE49-F238E27FC236}">
                <a16:creationId xmlns:a16="http://schemas.microsoft.com/office/drawing/2014/main" id="{C9717D8C-CEA1-D879-52DA-AB8CD8ED8E50}"/>
              </a:ext>
            </a:extLst>
          </p:cNvPr>
          <p:cNvPicPr>
            <a:picLocks noChangeAspect="1"/>
          </p:cNvPicPr>
          <p:nvPr userDrawn="1"/>
        </p:nvPicPr>
        <p:blipFill rotWithShape="1">
          <a:blip r:embed="rId2"/>
          <a:srcRect l="23347" t="-1" r="21234" b="-1"/>
          <a:stretch/>
        </p:blipFill>
        <p:spPr>
          <a:xfrm>
            <a:off x="7503979" y="-1"/>
            <a:ext cx="4688020" cy="6857985"/>
          </a:xfrm>
          <a:prstGeom prst="rect">
            <a:avLst/>
          </a:prstGeom>
        </p:spPr>
      </p:pic>
      <p:cxnSp>
        <p:nvCxnSpPr>
          <p:cNvPr id="14" name="Straight Connector 13">
            <a:extLst>
              <a:ext uri="{FF2B5EF4-FFF2-40B4-BE49-F238E27FC236}">
                <a16:creationId xmlns:a16="http://schemas.microsoft.com/office/drawing/2014/main" id="{B03C9DE3-D238-3D97-A325-61136C91306D}"/>
              </a:ext>
            </a:extLst>
          </p:cNvPr>
          <p:cNvCxnSpPr>
            <a:cxnSpLocks/>
          </p:cNvCxnSpPr>
          <p:nvPr userDrawn="1"/>
        </p:nvCxnSpPr>
        <p:spPr>
          <a:xfrm>
            <a:off x="7491947" y="0"/>
            <a:ext cx="0" cy="6857984"/>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7A97F89-F37A-C916-CA19-7577AE466558}"/>
              </a:ext>
            </a:extLst>
          </p:cNvPr>
          <p:cNvSpPr>
            <a:spLocks noGrp="1"/>
          </p:cNvSpPr>
          <p:nvPr>
            <p:ph type="ctrTitle"/>
          </p:nvPr>
        </p:nvSpPr>
        <p:spPr>
          <a:xfrm>
            <a:off x="838200" y="2645062"/>
            <a:ext cx="5093522" cy="1936480"/>
          </a:xfrm>
        </p:spPr>
        <p:txBody>
          <a:bodyPr anchor="b">
            <a:normAutofit/>
          </a:bodyPr>
          <a:lstStyle>
            <a:lvl1pPr algn="l">
              <a:defRPr sz="4000">
                <a:solidFill>
                  <a:srgbClr val="C09057"/>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7D03E8E6-9A0A-9061-335B-138E45AFC38E}"/>
              </a:ext>
            </a:extLst>
          </p:cNvPr>
          <p:cNvSpPr>
            <a:spLocks noGrp="1"/>
          </p:cNvSpPr>
          <p:nvPr>
            <p:ph type="subTitle" idx="1"/>
          </p:nvPr>
        </p:nvSpPr>
        <p:spPr>
          <a:xfrm>
            <a:off x="838200" y="4752054"/>
            <a:ext cx="5093522" cy="50084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9" name="Graphic 8">
            <a:extLst>
              <a:ext uri="{FF2B5EF4-FFF2-40B4-BE49-F238E27FC236}">
                <a16:creationId xmlns:a16="http://schemas.microsoft.com/office/drawing/2014/main" id="{F128D580-E1DB-F4AD-BC90-F988DE5EB2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724687"/>
            <a:ext cx="2819424" cy="397676"/>
          </a:xfrm>
          <a:prstGeom prst="rect">
            <a:avLst/>
          </a:prstGeom>
        </p:spPr>
      </p:pic>
      <p:pic>
        <p:nvPicPr>
          <p:cNvPr id="11" name="Graphic 10">
            <a:extLst>
              <a:ext uri="{FF2B5EF4-FFF2-40B4-BE49-F238E27FC236}">
                <a16:creationId xmlns:a16="http://schemas.microsoft.com/office/drawing/2014/main" id="{B4DF7769-1FEB-023C-59CA-D10B815B6F1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8965" y="451121"/>
            <a:ext cx="1479469" cy="671241"/>
          </a:xfrm>
          <a:prstGeom prst="rect">
            <a:avLst/>
          </a:prstGeom>
        </p:spPr>
      </p:pic>
      <p:sp>
        <p:nvSpPr>
          <p:cNvPr id="4" name="TextBox 3">
            <a:extLst>
              <a:ext uri="{FF2B5EF4-FFF2-40B4-BE49-F238E27FC236}">
                <a16:creationId xmlns:a16="http://schemas.microsoft.com/office/drawing/2014/main" id="{7160E8B4-AA71-08EE-4D24-8AFDECEBBCE3}"/>
              </a:ext>
            </a:extLst>
          </p:cNvPr>
          <p:cNvSpPr txBox="1"/>
          <p:nvPr userDrawn="1"/>
        </p:nvSpPr>
        <p:spPr>
          <a:xfrm>
            <a:off x="838199" y="6069899"/>
            <a:ext cx="2819425" cy="321815"/>
          </a:xfrm>
          <a:prstGeom prst="rect">
            <a:avLst/>
          </a:prstGeom>
          <a:noFill/>
        </p:spPr>
        <p:txBody>
          <a:bodyPr wrap="square" lIns="0" tIns="0" rIns="0" bIns="0" rtlCol="0" anchor="ctr" anchorCtr="0">
            <a:noAutofit/>
          </a:bodyPr>
          <a:lstStyle/>
          <a:p>
            <a:r>
              <a:rPr lang="en-AU" sz="1200" b="1" i="0">
                <a:solidFill>
                  <a:srgbClr val="C09057"/>
                </a:solidFill>
                <a:latin typeface="Aptos SemiBold" panose="020B0004020202020204" pitchFamily="34" charset="0"/>
              </a:rPr>
              <a:t>Confidential, Impartial, Timely</a:t>
            </a:r>
          </a:p>
        </p:txBody>
      </p:sp>
    </p:spTree>
    <p:extLst>
      <p:ext uri="{BB962C8B-B14F-4D97-AF65-F5344CB8AC3E}">
        <p14:creationId xmlns:p14="http://schemas.microsoft.com/office/powerpoint/2010/main" val="410050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B5330-8306-8FD4-1A68-D19436EBB933}"/>
              </a:ext>
            </a:extLst>
          </p:cNvPr>
          <p:cNvSpPr>
            <a:spLocks noGrp="1"/>
          </p:cNvSpPr>
          <p:nvPr>
            <p:ph type="dt" sz="half" idx="10"/>
          </p:nvPr>
        </p:nvSpPr>
        <p:spPr/>
        <p:txBody>
          <a:bodyPr/>
          <a:lstStyle/>
          <a:p>
            <a:fld id="{E98A79B0-FE7D-47AF-BBC6-DFC89BB93009}" type="datetime1">
              <a:rPr lang="en-AU" smtClean="0"/>
              <a:t>1/10/2024</a:t>
            </a:fld>
            <a:endParaRPr lang="en-AU"/>
          </a:p>
        </p:txBody>
      </p:sp>
      <p:sp>
        <p:nvSpPr>
          <p:cNvPr id="3" name="Footer Placeholder 2">
            <a:extLst>
              <a:ext uri="{FF2B5EF4-FFF2-40B4-BE49-F238E27FC236}">
                <a16:creationId xmlns:a16="http://schemas.microsoft.com/office/drawing/2014/main" id="{3666BA9F-C260-CAC2-0725-0AEBCF90C42B}"/>
              </a:ext>
            </a:extLst>
          </p:cNvPr>
          <p:cNvSpPr>
            <a:spLocks noGrp="1"/>
          </p:cNvSpPr>
          <p:nvPr>
            <p:ph type="ftr" sz="quarter" idx="11"/>
          </p:nvPr>
        </p:nvSpPr>
        <p:spPr/>
        <p:txBody>
          <a:bodyPr/>
          <a:lstStyle/>
          <a:p>
            <a:r>
              <a:rPr lang="en-AU"/>
              <a:t>Follow the (meta-) experts: helping parliamentarians to understand complex research</a:t>
            </a:r>
          </a:p>
        </p:txBody>
      </p:sp>
      <p:sp>
        <p:nvSpPr>
          <p:cNvPr id="4" name="Slide Number Placeholder 3">
            <a:extLst>
              <a:ext uri="{FF2B5EF4-FFF2-40B4-BE49-F238E27FC236}">
                <a16:creationId xmlns:a16="http://schemas.microsoft.com/office/drawing/2014/main" id="{9416D3CD-6EF1-0E76-4C38-906EFCF82B41}"/>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951564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39E5-B3CF-E232-A60C-7FF2C9852D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51E46BA9-C730-560A-112F-857B133E4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F2EC1B2C-FDB6-B931-F296-551BAC363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16060B-1AE5-FEEF-3E4C-9FA96FF7096C}"/>
              </a:ext>
            </a:extLst>
          </p:cNvPr>
          <p:cNvSpPr>
            <a:spLocks noGrp="1"/>
          </p:cNvSpPr>
          <p:nvPr>
            <p:ph type="dt" sz="half" idx="10"/>
          </p:nvPr>
        </p:nvSpPr>
        <p:spPr/>
        <p:txBody>
          <a:bodyPr/>
          <a:lstStyle/>
          <a:p>
            <a:fld id="{A7FC626C-743C-4004-9E3C-D631B3F7051B}" type="datetime1">
              <a:rPr lang="en-AU" smtClean="0"/>
              <a:t>1/10/2024</a:t>
            </a:fld>
            <a:endParaRPr lang="en-AU"/>
          </a:p>
        </p:txBody>
      </p:sp>
      <p:sp>
        <p:nvSpPr>
          <p:cNvPr id="6" name="Footer Placeholder 5">
            <a:extLst>
              <a:ext uri="{FF2B5EF4-FFF2-40B4-BE49-F238E27FC236}">
                <a16:creationId xmlns:a16="http://schemas.microsoft.com/office/drawing/2014/main" id="{18B1B4B2-D067-8F86-DCEB-8ECD4D6127F0}"/>
              </a:ext>
            </a:extLst>
          </p:cNvPr>
          <p:cNvSpPr>
            <a:spLocks noGrp="1"/>
          </p:cNvSpPr>
          <p:nvPr>
            <p:ph type="ftr" sz="quarter" idx="11"/>
          </p:nvPr>
        </p:nvSpPr>
        <p:spPr/>
        <p:txBody>
          <a:bodyPr/>
          <a:lstStyle/>
          <a:p>
            <a:r>
              <a:rPr lang="en-AU"/>
              <a:t>Follow the (meta-) experts: helping parliamentarians to understand complex research</a:t>
            </a:r>
          </a:p>
        </p:txBody>
      </p:sp>
      <p:sp>
        <p:nvSpPr>
          <p:cNvPr id="7" name="Slide Number Placeholder 6">
            <a:extLst>
              <a:ext uri="{FF2B5EF4-FFF2-40B4-BE49-F238E27FC236}">
                <a16:creationId xmlns:a16="http://schemas.microsoft.com/office/drawing/2014/main" id="{96C7A4B8-F0B7-88FB-0048-E3C7B860F567}"/>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4216524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48B5-3D49-4A5C-24CE-F839616C80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CBA7C46B-DE79-D420-0F39-7B7F39547A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CD155AE-0EF0-4826-48FF-78D8760D2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735631-4938-1979-C8DE-E166664ED7A5}"/>
              </a:ext>
            </a:extLst>
          </p:cNvPr>
          <p:cNvSpPr>
            <a:spLocks noGrp="1"/>
          </p:cNvSpPr>
          <p:nvPr>
            <p:ph type="dt" sz="half" idx="10"/>
          </p:nvPr>
        </p:nvSpPr>
        <p:spPr/>
        <p:txBody>
          <a:bodyPr/>
          <a:lstStyle/>
          <a:p>
            <a:fld id="{506678B2-BB90-43B1-B0EE-18FBFF29562B}" type="datetime1">
              <a:rPr lang="en-AU" smtClean="0"/>
              <a:t>1/10/2024</a:t>
            </a:fld>
            <a:endParaRPr lang="en-AU"/>
          </a:p>
        </p:txBody>
      </p:sp>
      <p:sp>
        <p:nvSpPr>
          <p:cNvPr id="6" name="Footer Placeholder 5">
            <a:extLst>
              <a:ext uri="{FF2B5EF4-FFF2-40B4-BE49-F238E27FC236}">
                <a16:creationId xmlns:a16="http://schemas.microsoft.com/office/drawing/2014/main" id="{DCAAE167-FC5E-EAB1-421A-CD2F5E6BDD42}"/>
              </a:ext>
            </a:extLst>
          </p:cNvPr>
          <p:cNvSpPr>
            <a:spLocks noGrp="1"/>
          </p:cNvSpPr>
          <p:nvPr>
            <p:ph type="ftr" sz="quarter" idx="11"/>
          </p:nvPr>
        </p:nvSpPr>
        <p:spPr/>
        <p:txBody>
          <a:bodyPr/>
          <a:lstStyle/>
          <a:p>
            <a:r>
              <a:rPr lang="en-AU"/>
              <a:t>Follow the (meta-) experts: helping parliamentarians to understand complex research</a:t>
            </a:r>
          </a:p>
        </p:txBody>
      </p:sp>
      <p:sp>
        <p:nvSpPr>
          <p:cNvPr id="7" name="Slide Number Placeholder 6">
            <a:extLst>
              <a:ext uri="{FF2B5EF4-FFF2-40B4-BE49-F238E27FC236}">
                <a16:creationId xmlns:a16="http://schemas.microsoft.com/office/drawing/2014/main" id="{FFE7A921-578F-A4CA-5B4F-44E7488A2CA9}"/>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1315930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7B1B-C334-1F85-FBF0-07FDA46D200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90D8796A-3973-BA9A-5817-94B538EF9F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8DA9B59-9FD9-C8EA-683D-EB4F8556A01D}"/>
              </a:ext>
            </a:extLst>
          </p:cNvPr>
          <p:cNvSpPr>
            <a:spLocks noGrp="1"/>
          </p:cNvSpPr>
          <p:nvPr>
            <p:ph type="dt" sz="half" idx="10"/>
          </p:nvPr>
        </p:nvSpPr>
        <p:spPr/>
        <p:txBody>
          <a:bodyPr/>
          <a:lstStyle/>
          <a:p>
            <a:fld id="{F03236EE-7FC0-4308-B6D0-20BE6C53FCE8}" type="datetime1">
              <a:rPr lang="en-AU" smtClean="0"/>
              <a:t>1/10/2024</a:t>
            </a:fld>
            <a:endParaRPr lang="en-AU"/>
          </a:p>
        </p:txBody>
      </p:sp>
      <p:sp>
        <p:nvSpPr>
          <p:cNvPr id="5" name="Footer Placeholder 4">
            <a:extLst>
              <a:ext uri="{FF2B5EF4-FFF2-40B4-BE49-F238E27FC236}">
                <a16:creationId xmlns:a16="http://schemas.microsoft.com/office/drawing/2014/main" id="{6DA47D12-805A-00E6-9C30-2B0213868A3E}"/>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CCB6C226-5BA3-4EB7-0DCE-5C47D5594200}"/>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2053040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C27DBF-9C30-41D9-C43B-7F2E0ECC85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792649D-6101-A17D-E247-0EE984109A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3204023F-5A7D-8D26-2604-DDED7C9885E4}"/>
              </a:ext>
            </a:extLst>
          </p:cNvPr>
          <p:cNvSpPr>
            <a:spLocks noGrp="1"/>
          </p:cNvSpPr>
          <p:nvPr>
            <p:ph type="dt" sz="half" idx="10"/>
          </p:nvPr>
        </p:nvSpPr>
        <p:spPr/>
        <p:txBody>
          <a:bodyPr/>
          <a:lstStyle/>
          <a:p>
            <a:fld id="{FE32E17C-2378-4975-A13D-5B6961F3D372}" type="datetime1">
              <a:rPr lang="en-AU" smtClean="0"/>
              <a:t>1/10/2024</a:t>
            </a:fld>
            <a:endParaRPr lang="en-AU"/>
          </a:p>
        </p:txBody>
      </p:sp>
      <p:sp>
        <p:nvSpPr>
          <p:cNvPr id="5" name="Footer Placeholder 4">
            <a:extLst>
              <a:ext uri="{FF2B5EF4-FFF2-40B4-BE49-F238E27FC236}">
                <a16:creationId xmlns:a16="http://schemas.microsoft.com/office/drawing/2014/main" id="{9E3FDA1F-CF0D-9F0C-DE59-CE05FF56D1D0}"/>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4CB9B09E-8D0E-A8F1-38FB-2FBCCC2F9EAC}"/>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781535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58E-BFFE-C24E-8FFD-18C3ECCD6A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7750354-476C-8351-3512-4174B745E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3A97D73-4F25-E849-B754-5486E6817619}"/>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96B27B1-E28C-F1C2-B4C6-7EB5598F9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68E2C-A030-D92C-3F31-21657F99414D}"/>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652591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29D8-AA5D-0B0A-6F2F-BD28011581C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C17552F-EB93-B7DA-F9EA-07EF10696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F7613A-B54A-135B-5980-EEAD5977759C}"/>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E5F7A3B8-E6C6-06E9-07AA-3EB40FB0A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9AEF9-3A53-1E3A-43EE-0F45521C47A8}"/>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269676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816E-FD16-3341-EAC9-0D4F602EC6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5593B604-8793-EAF3-7189-587F5A02B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8950A8-3A8B-7F3D-087B-33BABB1ADCE3}"/>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A5FCBB4D-6DC9-83DC-BFE3-793B4DEC0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F669C-03F3-23D0-D846-66C178145ED2}"/>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441925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8C37-CB17-4F4A-F7C6-B944FDAC392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AE7C15-27E5-D67C-78AF-8114E1EEE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79F0C3A-7321-2D42-37CB-40CE21724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076D8D26-BE89-B898-EDA9-8F2E13B4D554}"/>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6" name="Footer Placeholder 5">
            <a:extLst>
              <a:ext uri="{FF2B5EF4-FFF2-40B4-BE49-F238E27FC236}">
                <a16:creationId xmlns:a16="http://schemas.microsoft.com/office/drawing/2014/main" id="{C7086C8E-9B68-10E8-DE55-B29C1F2F6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B7637-AA0E-FA89-242A-58EC3FD9120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510635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74F1-A212-6EAB-7FB6-A79DFE3FBAC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A63F1C2-3790-1540-C364-E0DACA81E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97EA-88A6-04E5-A385-14077D1C6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537B95AE-8B7E-7E30-666F-8DC09EC29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57C00-DA90-317E-7915-6D5F604C1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30C0822-5E54-8B9A-E075-D09F588EC474}"/>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8" name="Footer Placeholder 7">
            <a:extLst>
              <a:ext uri="{FF2B5EF4-FFF2-40B4-BE49-F238E27FC236}">
                <a16:creationId xmlns:a16="http://schemas.microsoft.com/office/drawing/2014/main" id="{E44AE4A6-FCB1-BE09-D673-4E6E89D6F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53E30-7177-3DEF-710F-D4BFFEE62C15}"/>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91419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6338-6CAB-68CE-8F58-D6353955804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CEFEF35-416B-B6B6-8A30-25C516EBF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A503B9C-3019-62A2-82DA-1349FA75E611}"/>
              </a:ext>
            </a:extLst>
          </p:cNvPr>
          <p:cNvSpPr>
            <a:spLocks noGrp="1"/>
          </p:cNvSpPr>
          <p:nvPr>
            <p:ph type="dt" sz="half" idx="10"/>
          </p:nvPr>
        </p:nvSpPr>
        <p:spPr/>
        <p:txBody>
          <a:bodyPr/>
          <a:lstStyle/>
          <a:p>
            <a:fld id="{6C63B87F-DC52-41CE-8339-1B6B6657D769}" type="datetime1">
              <a:rPr lang="en-AU" smtClean="0"/>
              <a:t>1/10/2024</a:t>
            </a:fld>
            <a:endParaRPr lang="en-AU"/>
          </a:p>
        </p:txBody>
      </p:sp>
      <p:sp>
        <p:nvSpPr>
          <p:cNvPr id="5" name="Footer Placeholder 4">
            <a:extLst>
              <a:ext uri="{FF2B5EF4-FFF2-40B4-BE49-F238E27FC236}">
                <a16:creationId xmlns:a16="http://schemas.microsoft.com/office/drawing/2014/main" id="{0BD8B715-137A-A44D-03D3-C414D4950D59}"/>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E6FD6495-8387-D5E0-C032-9C6684228584}"/>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306172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4DA0-952D-A94B-D594-847F6F0B294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55CE92BD-F1E3-FF6B-B7CF-A3EDA4F517A6}"/>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4" name="Footer Placeholder 3">
            <a:extLst>
              <a:ext uri="{FF2B5EF4-FFF2-40B4-BE49-F238E27FC236}">
                <a16:creationId xmlns:a16="http://schemas.microsoft.com/office/drawing/2014/main" id="{D28A75B9-CD86-DAB4-7C54-ADBD7B8CED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0D0907-8368-B31A-9266-6C70C575FA2A}"/>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07780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49680-74B9-0612-A92A-9BA9741558BF}"/>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3" name="Footer Placeholder 2">
            <a:extLst>
              <a:ext uri="{FF2B5EF4-FFF2-40B4-BE49-F238E27FC236}">
                <a16:creationId xmlns:a16="http://schemas.microsoft.com/office/drawing/2014/main" id="{2871E438-9D6E-B73E-7B43-278E0F0E6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C01A2-7273-4406-6339-7E2FE12C30E4}"/>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778222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264C-26B0-04A6-A5F3-16E5CA621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E3D3B82-05C2-4243-BE37-386E4DEB5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658B8009-90B8-9C9D-72C9-42592E97E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F0260-F039-5D97-C92B-957668105FFE}"/>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6" name="Footer Placeholder 5">
            <a:extLst>
              <a:ext uri="{FF2B5EF4-FFF2-40B4-BE49-F238E27FC236}">
                <a16:creationId xmlns:a16="http://schemas.microsoft.com/office/drawing/2014/main" id="{69D5DE85-6AC1-2D8B-B268-E0A29B9F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3EBE-E895-EDBF-1E39-BA525CA07FDF}"/>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50853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5676-4C4E-9F31-A80E-7C611F1DD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DD38918-E690-0F0F-E18D-8071DF768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74093063-8221-1D79-A1B8-ECB85E28C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00A6A4-3C6F-9BD5-D396-EA8EEB8A2CB9}"/>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6" name="Footer Placeholder 5">
            <a:extLst>
              <a:ext uri="{FF2B5EF4-FFF2-40B4-BE49-F238E27FC236}">
                <a16:creationId xmlns:a16="http://schemas.microsoft.com/office/drawing/2014/main" id="{FF924A15-59B1-50EF-6C10-869DA787D4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53815-9B79-3CAF-FBB1-6031115F5DBE}"/>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165974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E180-5BC7-B55E-6ABB-712BED31F2E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21DC3E-E278-B994-C710-C070A55F2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63794BA-55A4-A3FD-5EB3-2DEF2BE15617}"/>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847FEF9-CC8D-B0B7-1FC1-5D37ABE5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F7F0E-5A95-A1D1-1D86-D385C8AECFCC}"/>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3219329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86ABF-7726-4FAE-6DDD-DFAC779496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72EEA2E-CA53-C2FD-EBE8-662FF74CF4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E1BB08-EFE8-11A9-1911-7DE3ECDE46AA}"/>
              </a:ext>
            </a:extLst>
          </p:cNvPr>
          <p:cNvSpPr>
            <a:spLocks noGrp="1"/>
          </p:cNvSpPr>
          <p:nvPr>
            <p:ph type="dt" sz="half" idx="10"/>
          </p:nvPr>
        </p:nvSpPr>
        <p:spPr/>
        <p:txBody>
          <a:body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1D84C354-8905-3F95-C430-F6F6DEC4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1151-A5FC-2DBF-F559-6612D196A883}"/>
              </a:ext>
            </a:extLst>
          </p:cNvPr>
          <p:cNvSpPr>
            <a:spLocks noGrp="1"/>
          </p:cNvSpPr>
          <p:nvPr>
            <p:ph type="sldNum" sz="quarter" idx="12"/>
          </p:nvPr>
        </p:nvSpPr>
        <p:spPr/>
        <p:txBody>
          <a:bodyPr/>
          <a:lstStyle/>
          <a:p>
            <a:fld id="{CC64A8D2-92AE-214E-A2F9-3F6286EF0588}" type="slidenum">
              <a:rPr lang="en-US" smtClean="0"/>
              <a:t>‹#›</a:t>
            </a:fld>
            <a:endParaRPr lang="en-US"/>
          </a:p>
        </p:txBody>
      </p:sp>
    </p:spTree>
    <p:extLst>
      <p:ext uri="{BB962C8B-B14F-4D97-AF65-F5344CB8AC3E}">
        <p14:creationId xmlns:p14="http://schemas.microsoft.com/office/powerpoint/2010/main" val="2998946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138C54-BB50-8A5A-EA72-52C6AD5AC055}"/>
              </a:ext>
            </a:extLst>
          </p:cNvPr>
          <p:cNvSpPr/>
          <p:nvPr userDrawn="1"/>
        </p:nvSpPr>
        <p:spPr>
          <a:xfrm>
            <a:off x="0" y="0"/>
            <a:ext cx="12191999" cy="5651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CB386511-CFFE-99AF-7F5F-20CCBF0DE1D6}"/>
              </a:ext>
            </a:extLst>
          </p:cNvPr>
          <p:cNvCxnSpPr>
            <a:cxnSpLocks/>
          </p:cNvCxnSpPr>
          <p:nvPr userDrawn="1"/>
        </p:nvCxnSpPr>
        <p:spPr>
          <a:xfrm>
            <a:off x="0" y="5651582"/>
            <a:ext cx="1219199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B0CB9CF-057F-23A1-8465-A8A3F5C4596F}"/>
              </a:ext>
            </a:extLst>
          </p:cNvPr>
          <p:cNvSpPr>
            <a:spLocks noGrp="1"/>
          </p:cNvSpPr>
          <p:nvPr>
            <p:ph type="title"/>
          </p:nvPr>
        </p:nvSpPr>
        <p:spPr>
          <a:xfrm>
            <a:off x="831850" y="1411412"/>
            <a:ext cx="5964207" cy="2440379"/>
          </a:xfrm>
        </p:spPr>
        <p:txBody>
          <a:bodyPr anchor="b">
            <a:normAutofit/>
          </a:bodyPr>
          <a:lstStyle>
            <a:lvl1pPr>
              <a:defRPr sz="4000">
                <a:solidFill>
                  <a:srgbClr val="C09057"/>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096CFF6-FF74-B5ED-006F-AAD95FBD8CF8}"/>
              </a:ext>
            </a:extLst>
          </p:cNvPr>
          <p:cNvSpPr>
            <a:spLocks noGrp="1"/>
          </p:cNvSpPr>
          <p:nvPr>
            <p:ph type="body" idx="1"/>
          </p:nvPr>
        </p:nvSpPr>
        <p:spPr>
          <a:xfrm>
            <a:off x="831850" y="4045451"/>
            <a:ext cx="5964207" cy="772487"/>
          </a:xfrm>
        </p:spPr>
        <p:txBody>
          <a:bodyPr>
            <a:normAutofit/>
          </a:bodyPr>
          <a:lstStyle>
            <a:lvl1pPr marL="0" indent="0">
              <a:buNone/>
              <a:defRPr sz="1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9CCD2E-165E-D85D-8222-ED48C423BE0E}"/>
              </a:ext>
            </a:extLst>
          </p:cNvPr>
          <p:cNvSpPr>
            <a:spLocks noGrp="1"/>
          </p:cNvSpPr>
          <p:nvPr>
            <p:ph type="dt" sz="half" idx="10"/>
          </p:nvPr>
        </p:nvSpPr>
        <p:spPr/>
        <p:txBody>
          <a:bodyPr/>
          <a:lstStyle/>
          <a:p>
            <a:fld id="{25411C99-51FE-47C3-A6A4-A6ECB98EA8ED}" type="datetime1">
              <a:rPr lang="en-AU" smtClean="0"/>
              <a:t>1/10/2024</a:t>
            </a:fld>
            <a:endParaRPr lang="en-AU"/>
          </a:p>
        </p:txBody>
      </p:sp>
      <p:sp>
        <p:nvSpPr>
          <p:cNvPr id="5" name="Footer Placeholder 4">
            <a:extLst>
              <a:ext uri="{FF2B5EF4-FFF2-40B4-BE49-F238E27FC236}">
                <a16:creationId xmlns:a16="http://schemas.microsoft.com/office/drawing/2014/main" id="{B1C8AE35-4423-BE03-DC6D-CAEC174C74A5}"/>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F2AEFCD9-44A4-979A-F9DC-59F67E49D660}"/>
              </a:ext>
            </a:extLst>
          </p:cNvPr>
          <p:cNvSpPr>
            <a:spLocks noGrp="1"/>
          </p:cNvSpPr>
          <p:nvPr>
            <p:ph type="sldNum" sz="quarter" idx="12"/>
          </p:nvPr>
        </p:nvSpPr>
        <p:spPr/>
        <p:txBody>
          <a:bodyPr/>
          <a:lstStyle/>
          <a:p>
            <a:fld id="{2DF493C3-D1CC-C04E-8A6B-E2D946751753}" type="slidenum">
              <a:rPr lang="en-AU" smtClean="0"/>
              <a:t>‹#›</a:t>
            </a:fld>
            <a:endParaRPr lang="en-AU"/>
          </a:p>
        </p:txBody>
      </p:sp>
      <p:sp>
        <p:nvSpPr>
          <p:cNvPr id="9" name="Rectangle 8">
            <a:extLst>
              <a:ext uri="{FF2B5EF4-FFF2-40B4-BE49-F238E27FC236}">
                <a16:creationId xmlns:a16="http://schemas.microsoft.com/office/drawing/2014/main" id="{20EA6B00-8061-73CC-AD32-E21490713BCE}"/>
              </a:ext>
            </a:extLst>
          </p:cNvPr>
          <p:cNvSpPr/>
          <p:nvPr userDrawn="1"/>
        </p:nvSpPr>
        <p:spPr>
          <a:xfrm>
            <a:off x="0" y="6163294"/>
            <a:ext cx="12191999" cy="193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95213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0EA7-E5C3-BE59-BB48-3865427C0D2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D0233A1-6B36-CC75-26C0-5046E62A7768}"/>
              </a:ext>
            </a:extLst>
          </p:cNvPr>
          <p:cNvSpPr>
            <a:spLocks noGrp="1"/>
          </p:cNvSpPr>
          <p:nvPr>
            <p:ph sz="half" idx="1"/>
          </p:nvPr>
        </p:nvSpPr>
        <p:spPr>
          <a:xfrm>
            <a:off x="838200" y="1441937"/>
            <a:ext cx="5181600" cy="4578853"/>
          </a:xfrm>
        </p:spPr>
        <p:txBody>
          <a:bodyPr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809C535-8001-9D66-5EA7-16633BD7806D}"/>
              </a:ext>
            </a:extLst>
          </p:cNvPr>
          <p:cNvSpPr>
            <a:spLocks noGrp="1"/>
          </p:cNvSpPr>
          <p:nvPr>
            <p:ph sz="half" idx="2"/>
          </p:nvPr>
        </p:nvSpPr>
        <p:spPr>
          <a:xfrm>
            <a:off x="6172200" y="1441937"/>
            <a:ext cx="5181600" cy="4578853"/>
          </a:xfrm>
        </p:spPr>
        <p:txBody>
          <a:bodyPr r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532CB32-81C6-76CC-11D6-45655F39420E}"/>
              </a:ext>
            </a:extLst>
          </p:cNvPr>
          <p:cNvSpPr>
            <a:spLocks noGrp="1"/>
          </p:cNvSpPr>
          <p:nvPr>
            <p:ph type="dt" sz="half" idx="10"/>
          </p:nvPr>
        </p:nvSpPr>
        <p:spPr/>
        <p:txBody>
          <a:bodyPr/>
          <a:lstStyle/>
          <a:p>
            <a:fld id="{31063BE3-533B-49CD-9737-D90CEE1BE678}" type="datetime1">
              <a:rPr lang="en-AU" smtClean="0"/>
              <a:t>1/10/2024</a:t>
            </a:fld>
            <a:endParaRPr lang="en-AU"/>
          </a:p>
        </p:txBody>
      </p:sp>
      <p:sp>
        <p:nvSpPr>
          <p:cNvPr id="6" name="Footer Placeholder 5">
            <a:extLst>
              <a:ext uri="{FF2B5EF4-FFF2-40B4-BE49-F238E27FC236}">
                <a16:creationId xmlns:a16="http://schemas.microsoft.com/office/drawing/2014/main" id="{C5C8BBE3-082F-3F27-4710-68D751C77247}"/>
              </a:ext>
            </a:extLst>
          </p:cNvPr>
          <p:cNvSpPr>
            <a:spLocks noGrp="1"/>
          </p:cNvSpPr>
          <p:nvPr>
            <p:ph type="ftr" sz="quarter" idx="11"/>
          </p:nvPr>
        </p:nvSpPr>
        <p:spPr/>
        <p:txBody>
          <a:bodyPr/>
          <a:lstStyle/>
          <a:p>
            <a:r>
              <a:rPr lang="en-AU"/>
              <a:t>Follow the (meta-) experts: helping parliamentarians to understand complex research</a:t>
            </a:r>
          </a:p>
        </p:txBody>
      </p:sp>
      <p:sp>
        <p:nvSpPr>
          <p:cNvPr id="7" name="Slide Number Placeholder 6">
            <a:extLst>
              <a:ext uri="{FF2B5EF4-FFF2-40B4-BE49-F238E27FC236}">
                <a16:creationId xmlns:a16="http://schemas.microsoft.com/office/drawing/2014/main" id="{88841F54-A891-662B-7600-1C7619CBA979}"/>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288533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ED3B-65B7-49FE-1F9D-378C63F359C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314D05-0AE7-AC27-46EF-A99FA308C5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D18AD-7C4B-2A55-BEBF-E5EAF11CDA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C12840E-DE51-4B02-D6F9-6BC75D4485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AD26A-4558-83E9-7361-FB14908ED3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9295CCA-6A78-6633-35C3-907BBBA09038}"/>
              </a:ext>
            </a:extLst>
          </p:cNvPr>
          <p:cNvSpPr>
            <a:spLocks noGrp="1"/>
          </p:cNvSpPr>
          <p:nvPr>
            <p:ph type="dt" sz="half" idx="10"/>
          </p:nvPr>
        </p:nvSpPr>
        <p:spPr/>
        <p:txBody>
          <a:bodyPr/>
          <a:lstStyle/>
          <a:p>
            <a:fld id="{9853EC6C-9E2B-42FE-B132-DEBC6A02C9CB}" type="datetime1">
              <a:rPr lang="en-AU" smtClean="0"/>
              <a:t>1/10/2024</a:t>
            </a:fld>
            <a:endParaRPr lang="en-AU"/>
          </a:p>
        </p:txBody>
      </p:sp>
      <p:sp>
        <p:nvSpPr>
          <p:cNvPr id="8" name="Footer Placeholder 7">
            <a:extLst>
              <a:ext uri="{FF2B5EF4-FFF2-40B4-BE49-F238E27FC236}">
                <a16:creationId xmlns:a16="http://schemas.microsoft.com/office/drawing/2014/main" id="{26FDBB7E-8F46-44A2-4E6F-2C928B836FFB}"/>
              </a:ext>
            </a:extLst>
          </p:cNvPr>
          <p:cNvSpPr>
            <a:spLocks noGrp="1"/>
          </p:cNvSpPr>
          <p:nvPr>
            <p:ph type="ftr" sz="quarter" idx="11"/>
          </p:nvPr>
        </p:nvSpPr>
        <p:spPr/>
        <p:txBody>
          <a:bodyPr/>
          <a:lstStyle/>
          <a:p>
            <a:r>
              <a:rPr lang="en-AU"/>
              <a:t>Follow the (meta-) experts: helping parliamentarians to understand complex research</a:t>
            </a:r>
          </a:p>
        </p:txBody>
      </p:sp>
      <p:sp>
        <p:nvSpPr>
          <p:cNvPr id="9" name="Slide Number Placeholder 8">
            <a:extLst>
              <a:ext uri="{FF2B5EF4-FFF2-40B4-BE49-F238E27FC236}">
                <a16:creationId xmlns:a16="http://schemas.microsoft.com/office/drawing/2014/main" id="{34436C89-8A50-2655-72C0-3BEF3D4D20D0}"/>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135954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929A-3DE5-1C0E-9AB4-AE6E528B37B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CAECBDD-E17F-8E6F-4C20-3A263B293517}"/>
              </a:ext>
            </a:extLst>
          </p:cNvPr>
          <p:cNvSpPr>
            <a:spLocks noGrp="1"/>
          </p:cNvSpPr>
          <p:nvPr>
            <p:ph type="dt" sz="half" idx="10"/>
          </p:nvPr>
        </p:nvSpPr>
        <p:spPr/>
        <p:txBody>
          <a:bodyPr/>
          <a:lstStyle/>
          <a:p>
            <a:fld id="{0A93408F-16DD-43C4-8B55-E460182177AD}" type="datetime1">
              <a:rPr lang="en-AU" smtClean="0"/>
              <a:t>1/10/2024</a:t>
            </a:fld>
            <a:endParaRPr lang="en-AU"/>
          </a:p>
        </p:txBody>
      </p:sp>
      <p:sp>
        <p:nvSpPr>
          <p:cNvPr id="4" name="Footer Placeholder 3">
            <a:extLst>
              <a:ext uri="{FF2B5EF4-FFF2-40B4-BE49-F238E27FC236}">
                <a16:creationId xmlns:a16="http://schemas.microsoft.com/office/drawing/2014/main" id="{DA22BFED-2BAD-6E2E-7031-52254353054B}"/>
              </a:ext>
            </a:extLst>
          </p:cNvPr>
          <p:cNvSpPr>
            <a:spLocks noGrp="1"/>
          </p:cNvSpPr>
          <p:nvPr>
            <p:ph type="ftr" sz="quarter" idx="11"/>
          </p:nvPr>
        </p:nvSpPr>
        <p:spPr/>
        <p:txBody>
          <a:bodyPr/>
          <a:lstStyle/>
          <a:p>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B05CA170-DD17-9B1A-ADDF-604B83C76FC3}"/>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157371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B5330-8306-8FD4-1A68-D19436EBB933}"/>
              </a:ext>
            </a:extLst>
          </p:cNvPr>
          <p:cNvSpPr>
            <a:spLocks noGrp="1"/>
          </p:cNvSpPr>
          <p:nvPr>
            <p:ph type="dt" sz="half" idx="10"/>
          </p:nvPr>
        </p:nvSpPr>
        <p:spPr/>
        <p:txBody>
          <a:bodyPr/>
          <a:lstStyle/>
          <a:p>
            <a:fld id="{28C185DD-6415-4E56-95B0-0D2092F64698}" type="datetime1">
              <a:rPr lang="en-AU" smtClean="0"/>
              <a:t>1/10/2024</a:t>
            </a:fld>
            <a:endParaRPr lang="en-AU"/>
          </a:p>
        </p:txBody>
      </p:sp>
      <p:sp>
        <p:nvSpPr>
          <p:cNvPr id="3" name="Footer Placeholder 2">
            <a:extLst>
              <a:ext uri="{FF2B5EF4-FFF2-40B4-BE49-F238E27FC236}">
                <a16:creationId xmlns:a16="http://schemas.microsoft.com/office/drawing/2014/main" id="{3666BA9F-C260-CAC2-0725-0AEBCF90C42B}"/>
              </a:ext>
            </a:extLst>
          </p:cNvPr>
          <p:cNvSpPr>
            <a:spLocks noGrp="1"/>
          </p:cNvSpPr>
          <p:nvPr>
            <p:ph type="ftr" sz="quarter" idx="11"/>
          </p:nvPr>
        </p:nvSpPr>
        <p:spPr/>
        <p:txBody>
          <a:bodyPr/>
          <a:lstStyle/>
          <a:p>
            <a:r>
              <a:rPr lang="en-AU"/>
              <a:t>Follow the (meta-) experts: helping parliamentarians to understand complex research</a:t>
            </a:r>
          </a:p>
        </p:txBody>
      </p:sp>
      <p:sp>
        <p:nvSpPr>
          <p:cNvPr id="4" name="Slide Number Placeholder 3">
            <a:extLst>
              <a:ext uri="{FF2B5EF4-FFF2-40B4-BE49-F238E27FC236}">
                <a16:creationId xmlns:a16="http://schemas.microsoft.com/office/drawing/2014/main" id="{9416D3CD-6EF1-0E76-4C38-906EFCF82B41}"/>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2940684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39E5-B3CF-E232-A60C-7FF2C9852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1E46BA9-C730-560A-112F-857B133E4C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2EC1B2C-FDB6-B931-F296-551BAC363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6060B-1AE5-FEEF-3E4C-9FA96FF7096C}"/>
              </a:ext>
            </a:extLst>
          </p:cNvPr>
          <p:cNvSpPr>
            <a:spLocks noGrp="1"/>
          </p:cNvSpPr>
          <p:nvPr>
            <p:ph type="dt" sz="half" idx="10"/>
          </p:nvPr>
        </p:nvSpPr>
        <p:spPr/>
        <p:txBody>
          <a:bodyPr/>
          <a:lstStyle/>
          <a:p>
            <a:fld id="{025CC01D-DDB1-4962-ABFD-992667250F37}" type="datetime1">
              <a:rPr lang="en-AU" smtClean="0"/>
              <a:t>1/10/2024</a:t>
            </a:fld>
            <a:endParaRPr lang="en-AU"/>
          </a:p>
        </p:txBody>
      </p:sp>
      <p:sp>
        <p:nvSpPr>
          <p:cNvPr id="6" name="Footer Placeholder 5">
            <a:extLst>
              <a:ext uri="{FF2B5EF4-FFF2-40B4-BE49-F238E27FC236}">
                <a16:creationId xmlns:a16="http://schemas.microsoft.com/office/drawing/2014/main" id="{18B1B4B2-D067-8F86-DCEB-8ECD4D6127F0}"/>
              </a:ext>
            </a:extLst>
          </p:cNvPr>
          <p:cNvSpPr>
            <a:spLocks noGrp="1"/>
          </p:cNvSpPr>
          <p:nvPr>
            <p:ph type="ftr" sz="quarter" idx="11"/>
          </p:nvPr>
        </p:nvSpPr>
        <p:spPr/>
        <p:txBody>
          <a:bodyPr/>
          <a:lstStyle/>
          <a:p>
            <a:r>
              <a:rPr lang="en-AU"/>
              <a:t>Follow the (meta-) experts: helping parliamentarians to understand complex research</a:t>
            </a:r>
          </a:p>
        </p:txBody>
      </p:sp>
      <p:sp>
        <p:nvSpPr>
          <p:cNvPr id="7" name="Slide Number Placeholder 6">
            <a:extLst>
              <a:ext uri="{FF2B5EF4-FFF2-40B4-BE49-F238E27FC236}">
                <a16:creationId xmlns:a16="http://schemas.microsoft.com/office/drawing/2014/main" id="{96C7A4B8-F0B7-88FB-0048-E3C7B860F567}"/>
              </a:ext>
            </a:extLst>
          </p:cNvPr>
          <p:cNvSpPr>
            <a:spLocks noGrp="1"/>
          </p:cNvSpPr>
          <p:nvPr>
            <p:ph type="sldNum" sz="quarter" idx="12"/>
          </p:nvPr>
        </p:nvSpPr>
        <p:spPr/>
        <p:txBody>
          <a:bodyPr/>
          <a:lstStyle/>
          <a:p>
            <a:fld id="{2DF493C3-D1CC-C04E-8A6B-E2D946751753}" type="slidenum">
              <a:rPr lang="en-AU" smtClean="0"/>
              <a:t>‹#›</a:t>
            </a:fld>
            <a:endParaRPr lang="en-AU"/>
          </a:p>
        </p:txBody>
      </p:sp>
    </p:spTree>
    <p:extLst>
      <p:ext uri="{BB962C8B-B14F-4D97-AF65-F5344CB8AC3E}">
        <p14:creationId xmlns:p14="http://schemas.microsoft.com/office/powerpoint/2010/main" val="95042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53C07-F89E-13A9-7AF1-B821EEF02034}"/>
              </a:ext>
            </a:extLst>
          </p:cNvPr>
          <p:cNvSpPr>
            <a:spLocks noGrp="1"/>
          </p:cNvSpPr>
          <p:nvPr>
            <p:ph type="title"/>
          </p:nvPr>
        </p:nvSpPr>
        <p:spPr>
          <a:xfrm>
            <a:off x="838200" y="258853"/>
            <a:ext cx="10515600" cy="859937"/>
          </a:xfrm>
          <a:prstGeom prst="rect">
            <a:avLst/>
          </a:prstGeom>
        </p:spPr>
        <p:txBody>
          <a:bodyPr vert="horz" lIns="0" tIns="0" rIns="0" bIns="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82050BF-6D73-6529-096C-32C1AD3173B0}"/>
              </a:ext>
            </a:extLst>
          </p:cNvPr>
          <p:cNvSpPr>
            <a:spLocks noGrp="1"/>
          </p:cNvSpPr>
          <p:nvPr>
            <p:ph type="body" idx="1"/>
          </p:nvPr>
        </p:nvSpPr>
        <p:spPr>
          <a:xfrm>
            <a:off x="838200" y="1441938"/>
            <a:ext cx="10515600" cy="454322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C9EFE2-07DE-2469-1F08-994AB5CAA789}"/>
              </a:ext>
            </a:extLst>
          </p:cNvPr>
          <p:cNvSpPr>
            <a:spLocks noGrp="1"/>
          </p:cNvSpPr>
          <p:nvPr>
            <p:ph type="dt" sz="half" idx="2"/>
          </p:nvPr>
        </p:nvSpPr>
        <p:spPr>
          <a:xfrm>
            <a:off x="9468464" y="6356350"/>
            <a:ext cx="1121369" cy="365125"/>
          </a:xfrm>
          <a:prstGeom prst="rect">
            <a:avLst/>
          </a:prstGeom>
        </p:spPr>
        <p:txBody>
          <a:bodyPr vert="horz" lIns="0" tIns="0" rIns="0" bIns="0" rtlCol="0" anchor="ctr"/>
          <a:lstStyle>
            <a:lvl1pPr algn="r">
              <a:defRPr sz="800">
                <a:solidFill>
                  <a:schemeClr val="tx1"/>
                </a:solidFill>
              </a:defRPr>
            </a:lvl1pPr>
          </a:lstStyle>
          <a:p>
            <a:fld id="{C20FC455-0737-4F40-90DB-EDAD5501A519}" type="datetime1">
              <a:rPr lang="en-AU" smtClean="0"/>
              <a:t>1/10/2024</a:t>
            </a:fld>
            <a:endParaRPr lang="en-AU"/>
          </a:p>
        </p:txBody>
      </p:sp>
      <p:sp>
        <p:nvSpPr>
          <p:cNvPr id="5" name="Footer Placeholder 4">
            <a:extLst>
              <a:ext uri="{FF2B5EF4-FFF2-40B4-BE49-F238E27FC236}">
                <a16:creationId xmlns:a16="http://schemas.microsoft.com/office/drawing/2014/main" id="{03F92233-A349-80D4-B3E4-0BAFB1C97E4C}"/>
              </a:ext>
            </a:extLst>
          </p:cNvPr>
          <p:cNvSpPr>
            <a:spLocks noGrp="1"/>
          </p:cNvSpPr>
          <p:nvPr>
            <p:ph type="ftr" sz="quarter" idx="3"/>
          </p:nvPr>
        </p:nvSpPr>
        <p:spPr>
          <a:xfrm>
            <a:off x="1899593" y="6356350"/>
            <a:ext cx="7486772" cy="365125"/>
          </a:xfrm>
          <a:prstGeom prst="rect">
            <a:avLst/>
          </a:prstGeom>
        </p:spPr>
        <p:txBody>
          <a:bodyPr vert="horz" lIns="0" tIns="0" rIns="0" bIns="0" rtlCol="0" anchor="ctr"/>
          <a:lstStyle>
            <a:lvl1pPr algn="l">
              <a:defRPr sz="800">
                <a:solidFill>
                  <a:schemeClr val="tx1"/>
                </a:solidFill>
              </a:defRPr>
            </a:lvl1p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1AD0B201-893D-0D75-4BEB-A515FC229571}"/>
              </a:ext>
            </a:extLst>
          </p:cNvPr>
          <p:cNvSpPr>
            <a:spLocks noGrp="1"/>
          </p:cNvSpPr>
          <p:nvPr>
            <p:ph type="sldNum" sz="quarter" idx="4"/>
          </p:nvPr>
        </p:nvSpPr>
        <p:spPr>
          <a:xfrm>
            <a:off x="10671932" y="6356350"/>
            <a:ext cx="681867" cy="365125"/>
          </a:xfrm>
          <a:prstGeom prst="rect">
            <a:avLst/>
          </a:prstGeom>
        </p:spPr>
        <p:txBody>
          <a:bodyPr vert="horz" lIns="0" tIns="0" rIns="0" bIns="0" rtlCol="0" anchor="ctr"/>
          <a:lstStyle>
            <a:lvl1pPr algn="r">
              <a:defRPr sz="800">
                <a:solidFill>
                  <a:schemeClr val="tx1"/>
                </a:solidFill>
              </a:defRPr>
            </a:lvl1pPr>
          </a:lstStyle>
          <a:p>
            <a:fld id="{2DF493C3-D1CC-C04E-8A6B-E2D946751753}" type="slidenum">
              <a:rPr lang="en-AU" smtClean="0"/>
              <a:pPr/>
              <a:t>‹#›</a:t>
            </a:fld>
            <a:endParaRPr lang="en-AU"/>
          </a:p>
        </p:txBody>
      </p:sp>
      <p:sp>
        <p:nvSpPr>
          <p:cNvPr id="8" name="TextBox 7">
            <a:extLst>
              <a:ext uri="{FF2B5EF4-FFF2-40B4-BE49-F238E27FC236}">
                <a16:creationId xmlns:a16="http://schemas.microsoft.com/office/drawing/2014/main" id="{B11E3C54-B048-7457-7431-AA9815F1058E}"/>
              </a:ext>
            </a:extLst>
          </p:cNvPr>
          <p:cNvSpPr txBox="1"/>
          <p:nvPr userDrawn="1"/>
        </p:nvSpPr>
        <p:spPr>
          <a:xfrm>
            <a:off x="838201" y="6356349"/>
            <a:ext cx="1061392" cy="365125"/>
          </a:xfrm>
          <a:prstGeom prst="rect">
            <a:avLst/>
          </a:prstGeom>
          <a:noFill/>
        </p:spPr>
        <p:txBody>
          <a:bodyPr wrap="square" lIns="0" tIns="0" rIns="0" bIns="0" rtlCol="0" anchor="ctr" anchorCtr="0">
            <a:noAutofit/>
          </a:bodyPr>
          <a:lstStyle/>
          <a:p>
            <a:r>
              <a:rPr lang="en-AU" sz="800" b="1" i="0">
                <a:solidFill>
                  <a:schemeClr val="tx1"/>
                </a:solidFill>
                <a:latin typeface="Aptos SemiBold" panose="020B0004020202020204" pitchFamily="34" charset="0"/>
              </a:rPr>
              <a:t>Parliamentary Library</a:t>
            </a:r>
            <a:r>
              <a:rPr lang="en-AU" sz="800">
                <a:solidFill>
                  <a:schemeClr val="tx1"/>
                </a:solidFill>
              </a:rPr>
              <a:t> </a:t>
            </a:r>
            <a:r>
              <a:rPr lang="en-AU" sz="800">
                <a:solidFill>
                  <a:schemeClr val="accent2"/>
                </a:solidFill>
              </a:rPr>
              <a:t>|</a:t>
            </a:r>
          </a:p>
        </p:txBody>
      </p:sp>
      <p:cxnSp>
        <p:nvCxnSpPr>
          <p:cNvPr id="9" name="Straight Connector 8">
            <a:extLst>
              <a:ext uri="{FF2B5EF4-FFF2-40B4-BE49-F238E27FC236}">
                <a16:creationId xmlns:a16="http://schemas.microsoft.com/office/drawing/2014/main" id="{FDE00308-62C8-3CFE-73E5-F55B66F0C868}"/>
              </a:ext>
            </a:extLst>
          </p:cNvPr>
          <p:cNvCxnSpPr>
            <a:cxnSpLocks/>
          </p:cNvCxnSpPr>
          <p:nvPr userDrawn="1"/>
        </p:nvCxnSpPr>
        <p:spPr>
          <a:xfrm>
            <a:off x="0" y="6266031"/>
            <a:ext cx="12192000"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75325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85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2000"/>
        </a:spcBef>
        <a:buFont typeface="Arial" panose="020B0604020202020204" pitchFamily="34" charset="0"/>
        <a:buNone/>
        <a:defRPr sz="2000" b="1" i="0" kern="1200" spc="-30" baseline="0">
          <a:solidFill>
            <a:schemeClr val="tx1"/>
          </a:solidFill>
          <a:latin typeface="Aptos SemiBold" panose="020B0004020202020204" pitchFamily="34" charset="0"/>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Aptos SemiBold" panose="020B0004020202020204" pitchFamily="34" charset="0"/>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3pPr>
      <a:lvl4pPr marL="230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486000" indent="-228600" algn="l" defTabSz="914400" rtl="0" eaLnBrk="1" latinLnBrk="0" hangingPunct="1">
        <a:lnSpc>
          <a:spcPct val="100000"/>
        </a:lnSpc>
        <a:spcBef>
          <a:spcPts val="500"/>
        </a:spcBef>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DD5C-A142-F880-B0E0-1D10AABA8844}"/>
              </a:ext>
            </a:extLst>
          </p:cNvPr>
          <p:cNvSpPr/>
          <p:nvPr userDrawn="1"/>
        </p:nvSpPr>
        <p:spPr>
          <a:xfrm>
            <a:off x="0" y="1"/>
            <a:ext cx="12191999" cy="12434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id="{106FAE09-2842-6465-F925-D072F1C6CB21}"/>
              </a:ext>
            </a:extLst>
          </p:cNvPr>
          <p:cNvCxnSpPr>
            <a:cxnSpLocks/>
          </p:cNvCxnSpPr>
          <p:nvPr userDrawn="1"/>
        </p:nvCxnSpPr>
        <p:spPr>
          <a:xfrm>
            <a:off x="0" y="1243437"/>
            <a:ext cx="12191999"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E0753C07-F89E-13A9-7AF1-B821EEF02034}"/>
              </a:ext>
            </a:extLst>
          </p:cNvPr>
          <p:cNvSpPr>
            <a:spLocks noGrp="1"/>
          </p:cNvSpPr>
          <p:nvPr>
            <p:ph type="title"/>
          </p:nvPr>
        </p:nvSpPr>
        <p:spPr>
          <a:xfrm>
            <a:off x="838200" y="258853"/>
            <a:ext cx="10515600" cy="859937"/>
          </a:xfrm>
          <a:prstGeom prst="rect">
            <a:avLst/>
          </a:prstGeom>
        </p:spPr>
        <p:txBody>
          <a:bodyPr vert="horz" lIns="0" tIns="0" rIns="0" bIns="0" rtlCol="0" anchor="b" anchorCtr="0">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882050BF-6D73-6529-096C-32C1AD3173B0}"/>
              </a:ext>
            </a:extLst>
          </p:cNvPr>
          <p:cNvSpPr>
            <a:spLocks noGrp="1"/>
          </p:cNvSpPr>
          <p:nvPr>
            <p:ph type="body" idx="1"/>
          </p:nvPr>
        </p:nvSpPr>
        <p:spPr>
          <a:xfrm>
            <a:off x="838200" y="1441938"/>
            <a:ext cx="10515600" cy="454322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D1C9EFE2-07DE-2469-1F08-994AB5CAA789}"/>
              </a:ext>
            </a:extLst>
          </p:cNvPr>
          <p:cNvSpPr>
            <a:spLocks noGrp="1"/>
          </p:cNvSpPr>
          <p:nvPr>
            <p:ph type="dt" sz="half" idx="2"/>
          </p:nvPr>
        </p:nvSpPr>
        <p:spPr>
          <a:xfrm>
            <a:off x="9468464" y="6356350"/>
            <a:ext cx="1121369" cy="365125"/>
          </a:xfrm>
          <a:prstGeom prst="rect">
            <a:avLst/>
          </a:prstGeom>
        </p:spPr>
        <p:txBody>
          <a:bodyPr vert="horz" lIns="0" tIns="0" rIns="0" bIns="0" rtlCol="0" anchor="ctr"/>
          <a:lstStyle>
            <a:lvl1pPr algn="r">
              <a:defRPr sz="800">
                <a:solidFill>
                  <a:schemeClr val="tx1"/>
                </a:solidFill>
              </a:defRPr>
            </a:lvl1pPr>
          </a:lstStyle>
          <a:p>
            <a:fld id="{62932FDB-C0F4-475A-99C0-6A7147DFFA8F}" type="datetime1">
              <a:rPr lang="en-AU" smtClean="0"/>
              <a:t>1/10/2024</a:t>
            </a:fld>
            <a:endParaRPr lang="en-AU"/>
          </a:p>
        </p:txBody>
      </p:sp>
      <p:sp>
        <p:nvSpPr>
          <p:cNvPr id="5" name="Footer Placeholder 4">
            <a:extLst>
              <a:ext uri="{FF2B5EF4-FFF2-40B4-BE49-F238E27FC236}">
                <a16:creationId xmlns:a16="http://schemas.microsoft.com/office/drawing/2014/main" id="{03F92233-A349-80D4-B3E4-0BAFB1C97E4C}"/>
              </a:ext>
            </a:extLst>
          </p:cNvPr>
          <p:cNvSpPr>
            <a:spLocks noGrp="1"/>
          </p:cNvSpPr>
          <p:nvPr>
            <p:ph type="ftr" sz="quarter" idx="3"/>
          </p:nvPr>
        </p:nvSpPr>
        <p:spPr>
          <a:xfrm>
            <a:off x="1899593" y="6356350"/>
            <a:ext cx="7486772" cy="365125"/>
          </a:xfrm>
          <a:prstGeom prst="rect">
            <a:avLst/>
          </a:prstGeom>
        </p:spPr>
        <p:txBody>
          <a:bodyPr vert="horz" lIns="0" tIns="0" rIns="0" bIns="0" rtlCol="0" anchor="ctr"/>
          <a:lstStyle>
            <a:lvl1pPr algn="l">
              <a:defRPr sz="800">
                <a:solidFill>
                  <a:schemeClr val="tx1"/>
                </a:solidFill>
              </a:defRPr>
            </a:lvl1p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1AD0B201-893D-0D75-4BEB-A515FC229571}"/>
              </a:ext>
            </a:extLst>
          </p:cNvPr>
          <p:cNvSpPr>
            <a:spLocks noGrp="1"/>
          </p:cNvSpPr>
          <p:nvPr>
            <p:ph type="sldNum" sz="quarter" idx="4"/>
          </p:nvPr>
        </p:nvSpPr>
        <p:spPr>
          <a:xfrm>
            <a:off x="10671932" y="6356350"/>
            <a:ext cx="681867" cy="365125"/>
          </a:xfrm>
          <a:prstGeom prst="rect">
            <a:avLst/>
          </a:prstGeom>
        </p:spPr>
        <p:txBody>
          <a:bodyPr vert="horz" lIns="0" tIns="0" rIns="0" bIns="0" rtlCol="0" anchor="ctr"/>
          <a:lstStyle>
            <a:lvl1pPr algn="r">
              <a:defRPr sz="800">
                <a:solidFill>
                  <a:schemeClr val="tx1"/>
                </a:solidFill>
              </a:defRPr>
            </a:lvl1pPr>
          </a:lstStyle>
          <a:p>
            <a:fld id="{2DF493C3-D1CC-C04E-8A6B-E2D946751753}" type="slidenum">
              <a:rPr lang="en-AU" smtClean="0"/>
              <a:pPr/>
              <a:t>‹#›</a:t>
            </a:fld>
            <a:endParaRPr lang="en-AU"/>
          </a:p>
        </p:txBody>
      </p:sp>
      <p:sp>
        <p:nvSpPr>
          <p:cNvPr id="8" name="TextBox 7">
            <a:extLst>
              <a:ext uri="{FF2B5EF4-FFF2-40B4-BE49-F238E27FC236}">
                <a16:creationId xmlns:a16="http://schemas.microsoft.com/office/drawing/2014/main" id="{B11E3C54-B048-7457-7431-AA9815F1058E}"/>
              </a:ext>
            </a:extLst>
          </p:cNvPr>
          <p:cNvSpPr txBox="1"/>
          <p:nvPr userDrawn="1"/>
        </p:nvSpPr>
        <p:spPr>
          <a:xfrm>
            <a:off x="838201" y="6356349"/>
            <a:ext cx="1061392" cy="365125"/>
          </a:xfrm>
          <a:prstGeom prst="rect">
            <a:avLst/>
          </a:prstGeom>
          <a:noFill/>
        </p:spPr>
        <p:txBody>
          <a:bodyPr wrap="square" lIns="0" tIns="0" rIns="0" bIns="0" rtlCol="0" anchor="ctr" anchorCtr="0">
            <a:noAutofit/>
          </a:bodyPr>
          <a:lstStyle/>
          <a:p>
            <a:r>
              <a:rPr lang="en-AU" sz="800" b="1" i="0">
                <a:solidFill>
                  <a:schemeClr val="tx1"/>
                </a:solidFill>
                <a:latin typeface="Aptos SemiBold" panose="020B0004020202020204" pitchFamily="34" charset="0"/>
              </a:rPr>
              <a:t>Parliamentary Library</a:t>
            </a:r>
            <a:r>
              <a:rPr lang="en-AU" sz="800">
                <a:solidFill>
                  <a:schemeClr val="tx1"/>
                </a:solidFill>
              </a:rPr>
              <a:t> </a:t>
            </a:r>
            <a:r>
              <a:rPr lang="en-AU" sz="800">
                <a:solidFill>
                  <a:schemeClr val="accent2"/>
                </a:solidFill>
              </a:rPr>
              <a:t>|</a:t>
            </a:r>
          </a:p>
        </p:txBody>
      </p:sp>
      <p:cxnSp>
        <p:nvCxnSpPr>
          <p:cNvPr id="9" name="Straight Connector 8">
            <a:extLst>
              <a:ext uri="{FF2B5EF4-FFF2-40B4-BE49-F238E27FC236}">
                <a16:creationId xmlns:a16="http://schemas.microsoft.com/office/drawing/2014/main" id="{FDE00308-62C8-3CFE-73E5-F55B66F0C868}"/>
              </a:ext>
            </a:extLst>
          </p:cNvPr>
          <p:cNvCxnSpPr>
            <a:cxnSpLocks/>
          </p:cNvCxnSpPr>
          <p:nvPr userDrawn="1"/>
        </p:nvCxnSpPr>
        <p:spPr>
          <a:xfrm>
            <a:off x="0" y="6266031"/>
            <a:ext cx="12192000"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93706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85000"/>
        </a:lnSpc>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lnSpc>
          <a:spcPct val="100000"/>
        </a:lnSpc>
        <a:spcBef>
          <a:spcPts val="2000"/>
        </a:spcBef>
        <a:buFont typeface="Arial" panose="020B0604020202020204" pitchFamily="34" charset="0"/>
        <a:buNone/>
        <a:defRPr sz="2000" b="1" i="0" kern="1200" spc="-30" baseline="0">
          <a:solidFill>
            <a:schemeClr val="tx1"/>
          </a:solidFill>
          <a:latin typeface="Aptos SemiBold" panose="020B0004020202020204" pitchFamily="34" charset="0"/>
          <a:ea typeface="+mn-ea"/>
          <a:cs typeface="+mn-cs"/>
        </a:defRPr>
      </a:lvl1pPr>
      <a:lvl2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Aptos SemiBold" panose="020B0004020202020204" pitchFamily="34" charset="0"/>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3pPr>
      <a:lvl4pPr marL="230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486000" indent="-228600" algn="l" defTabSz="914400" rtl="0" eaLnBrk="1" latinLnBrk="0" hangingPunct="1">
        <a:lnSpc>
          <a:spcPct val="100000"/>
        </a:lnSpc>
        <a:spcBef>
          <a:spcPts val="500"/>
        </a:spcBef>
        <a:buFont typeface="System Font Regula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052D36-1B3D-F2AF-18F1-2835779CE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D9A6FD-F876-5E15-227B-515FD604C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8C6708-7FFF-D130-F60F-5685204BF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3C7C8-6ABC-8E47-B7A6-035EBC512EAF}" type="datetimeFigureOut">
              <a:rPr lang="en-US" smtClean="0"/>
              <a:t>10/1/2024</a:t>
            </a:fld>
            <a:endParaRPr lang="en-US"/>
          </a:p>
        </p:txBody>
      </p:sp>
      <p:sp>
        <p:nvSpPr>
          <p:cNvPr id="5" name="Footer Placeholder 4">
            <a:extLst>
              <a:ext uri="{FF2B5EF4-FFF2-40B4-BE49-F238E27FC236}">
                <a16:creationId xmlns:a16="http://schemas.microsoft.com/office/drawing/2014/main" id="{CCC29863-53F3-CAED-F143-45D993DE7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B248FE-5BFA-5DCD-56E6-2C9149E32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4A8D2-92AE-214E-A2F9-3F6286EF0588}" type="slidenum">
              <a:rPr lang="en-US" smtClean="0"/>
              <a:t>‹#›</a:t>
            </a:fld>
            <a:endParaRPr lang="en-US"/>
          </a:p>
        </p:txBody>
      </p:sp>
    </p:spTree>
    <p:extLst>
      <p:ext uri="{BB962C8B-B14F-4D97-AF65-F5344CB8AC3E}">
        <p14:creationId xmlns:p14="http://schemas.microsoft.com/office/powerpoint/2010/main" val="4605252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uilding with columns and trees&#10;&#10;Description automatically generated">
            <a:extLst>
              <a:ext uri="{FF2B5EF4-FFF2-40B4-BE49-F238E27FC236}">
                <a16:creationId xmlns:a16="http://schemas.microsoft.com/office/drawing/2014/main" id="{EE3186A7-2837-FE9C-F240-26B6837691B1}"/>
              </a:ext>
            </a:extLst>
          </p:cNvPr>
          <p:cNvPicPr>
            <a:picLocks noChangeAspect="1"/>
          </p:cNvPicPr>
          <p:nvPr/>
        </p:nvPicPr>
        <p:blipFill rotWithShape="1">
          <a:blip r:embed="rId3">
            <a:alphaModFix amt="35000"/>
          </a:blip>
          <a:srcRect b="14198"/>
          <a:stretch/>
        </p:blipFill>
        <p:spPr>
          <a:xfrm>
            <a:off x="-38840" y="-51081"/>
            <a:ext cx="12237902" cy="7000158"/>
          </a:xfrm>
          <a:prstGeom prst="rect">
            <a:avLst/>
          </a:prstGeom>
        </p:spPr>
      </p:pic>
      <p:pic>
        <p:nvPicPr>
          <p:cNvPr id="16" name="Picture 15" descr="A blue and black background&#10;&#10;Description automatically generated">
            <a:extLst>
              <a:ext uri="{FF2B5EF4-FFF2-40B4-BE49-F238E27FC236}">
                <a16:creationId xmlns:a16="http://schemas.microsoft.com/office/drawing/2014/main" id="{83D9D66C-7CDC-957A-D7C1-91FD34C1F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937" b="-2051"/>
          <a:stretch/>
        </p:blipFill>
        <p:spPr>
          <a:xfrm>
            <a:off x="4416069" y="-9001"/>
            <a:ext cx="7772400" cy="5160549"/>
          </a:xfrm>
          <a:prstGeom prst="rect">
            <a:avLst/>
          </a:prstGeom>
        </p:spPr>
      </p:pic>
      <p:pic>
        <p:nvPicPr>
          <p:cNvPr id="14" name="Picture 13" descr="A close-up of a white object&#10;&#10;Description automatically generated">
            <a:extLst>
              <a:ext uri="{FF2B5EF4-FFF2-40B4-BE49-F238E27FC236}">
                <a16:creationId xmlns:a16="http://schemas.microsoft.com/office/drawing/2014/main" id="{76AEEFF1-1FED-1CDF-0F51-B450DC85063F}"/>
              </a:ext>
            </a:extLst>
          </p:cNvPr>
          <p:cNvPicPr>
            <a:picLocks noChangeAspect="1"/>
          </p:cNvPicPr>
          <p:nvPr/>
        </p:nvPicPr>
        <p:blipFill>
          <a:blip r:embed="rId5"/>
          <a:stretch>
            <a:fillRect/>
          </a:stretch>
        </p:blipFill>
        <p:spPr>
          <a:xfrm>
            <a:off x="-58259" y="-110297"/>
            <a:ext cx="12246728" cy="6387462"/>
          </a:xfrm>
          <a:prstGeom prst="rect">
            <a:avLst/>
          </a:prstGeom>
        </p:spPr>
      </p:pic>
      <p:sp>
        <p:nvSpPr>
          <p:cNvPr id="12" name="Rectangle 11">
            <a:extLst>
              <a:ext uri="{FF2B5EF4-FFF2-40B4-BE49-F238E27FC236}">
                <a16:creationId xmlns:a16="http://schemas.microsoft.com/office/drawing/2014/main" id="{A0D40795-9538-0635-7EA9-8846ED21AB6F}"/>
              </a:ext>
            </a:extLst>
          </p:cNvPr>
          <p:cNvSpPr/>
          <p:nvPr/>
        </p:nvSpPr>
        <p:spPr>
          <a:xfrm>
            <a:off x="3531" y="6277165"/>
            <a:ext cx="12195531" cy="1292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7781B6-BF3C-AD0A-A6DD-4421CE4A4142}"/>
              </a:ext>
            </a:extLst>
          </p:cNvPr>
          <p:cNvSpPr txBox="1"/>
          <p:nvPr/>
        </p:nvSpPr>
        <p:spPr>
          <a:xfrm>
            <a:off x="599235" y="432348"/>
            <a:ext cx="10926585" cy="44627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44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mn-ea"/>
                <a:cs typeface="+mn-cs"/>
              </a:rPr>
              <a:t>ASPG ANNUAL CONFERENCE 2024</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5400" b="1" i="0" u="none" strike="noStrike" kern="1200" cap="none" spc="0" normalizeH="0" baseline="0" noProof="0" dirty="0">
                <a:ln>
                  <a:noFill/>
                </a:ln>
                <a:solidFill>
                  <a:srgbClr val="153F6B"/>
                </a:solidFill>
                <a:effectLst/>
                <a:uLnTx/>
                <a:uFillTx/>
                <a:latin typeface="Open Sans"/>
                <a:ea typeface="Open Sans"/>
                <a:cs typeface="Open Sans"/>
              </a:rPr>
              <a:t>Dr Luke Buckmaster </a:t>
            </a:r>
            <a:r>
              <a:rPr lang="en-NZ" sz="5400" b="1" dirty="0">
                <a:solidFill>
                  <a:srgbClr val="153F6B"/>
                </a:solidFill>
                <a:latin typeface="Open Sans"/>
                <a:ea typeface="Open Sans"/>
                <a:cs typeface="Open Sans"/>
              </a:rPr>
              <a:t>and</a:t>
            </a:r>
            <a:r>
              <a:rPr kumimoji="0" lang="en-NZ" sz="5400" b="1" i="0" u="none" strike="noStrike" kern="1200" cap="none" spc="0" normalizeH="0" baseline="0" noProof="0" dirty="0">
                <a:ln>
                  <a:noFill/>
                </a:ln>
                <a:solidFill>
                  <a:srgbClr val="153F6B"/>
                </a:solidFill>
                <a:effectLst/>
                <a:uLnTx/>
                <a:uFillTx/>
                <a:latin typeface="Open Sans"/>
                <a:ea typeface="Open Sans"/>
                <a:cs typeface="Open Sans"/>
              </a:rPr>
              <a:t> </a:t>
            </a:r>
            <a:endParaRPr lang="en-NZ" sz="5400" b="1" i="0" u="none" strike="noStrike" kern="1200" cap="none" spc="0" normalizeH="0" baseline="0" noProof="0" dirty="0">
              <a:ln>
                <a:noFill/>
              </a:ln>
              <a:solidFill>
                <a:srgbClr val="153F6B"/>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5400" b="1" i="0" u="none" strike="noStrike" kern="1200" cap="none" spc="0" normalizeH="0" baseline="0" noProof="0" dirty="0">
                <a:ln>
                  <a:noFill/>
                </a:ln>
                <a:solidFill>
                  <a:srgbClr val="153F6B"/>
                </a:solidFill>
                <a:effectLst/>
                <a:uLnTx/>
                <a:uFillTx/>
                <a:latin typeface="Open Sans" panose="020B0606030504020204" pitchFamily="34" charset="0"/>
                <a:ea typeface="+mn-ea"/>
                <a:cs typeface="+mn-cs"/>
              </a:rPr>
              <a:t>Dr Matthew Thomas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4800" b="0" i="0" u="none" strike="noStrike" kern="1200" cap="none" spc="0" normalizeH="0" baseline="0" noProof="0" dirty="0">
                <a:ln>
                  <a:noFill/>
                </a:ln>
                <a:solidFill>
                  <a:srgbClr val="153F6B"/>
                </a:solidFill>
                <a:effectLst/>
                <a:uLnTx/>
                <a:uFillTx/>
                <a:latin typeface="Open Sans" panose="020B0606030504020204" pitchFamily="34" charset="0"/>
                <a:ea typeface="+mn-ea"/>
                <a:cs typeface="+mn-cs"/>
              </a:rPr>
              <a:t>Parliament of Australia</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NZ" sz="3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Follow the (meta-) experts: helping parliamentarians to understand complex research</a:t>
            </a:r>
            <a:endParaRPr kumimoji="0" lang="en-NZ" sz="48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
        <p:nvSpPr>
          <p:cNvPr id="10" name="Rectangle 9">
            <a:extLst>
              <a:ext uri="{FF2B5EF4-FFF2-40B4-BE49-F238E27FC236}">
                <a16:creationId xmlns:a16="http://schemas.microsoft.com/office/drawing/2014/main" id="{EEA7297F-1195-7953-828C-384A7BA77B9D}"/>
              </a:ext>
            </a:extLst>
          </p:cNvPr>
          <p:cNvSpPr/>
          <p:nvPr/>
        </p:nvSpPr>
        <p:spPr>
          <a:xfrm>
            <a:off x="-30014" y="6277165"/>
            <a:ext cx="12237902" cy="671912"/>
          </a:xfrm>
          <a:prstGeom prst="rect">
            <a:avLst/>
          </a:prstGeom>
          <a:solidFill>
            <a:srgbClr val="153F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black background with white text&#10;&#10;Description automatically generated">
            <a:extLst>
              <a:ext uri="{FF2B5EF4-FFF2-40B4-BE49-F238E27FC236}">
                <a16:creationId xmlns:a16="http://schemas.microsoft.com/office/drawing/2014/main" id="{AA07FB92-959E-88E8-1F92-22A4BA433A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1663" y="6369032"/>
            <a:ext cx="1409489" cy="398415"/>
          </a:xfrm>
          <a:prstGeom prst="rect">
            <a:avLst/>
          </a:prstGeom>
        </p:spPr>
      </p:pic>
      <p:sp>
        <p:nvSpPr>
          <p:cNvPr id="11" name="TextBox 10">
            <a:extLst>
              <a:ext uri="{FF2B5EF4-FFF2-40B4-BE49-F238E27FC236}">
                <a16:creationId xmlns:a16="http://schemas.microsoft.com/office/drawing/2014/main" id="{7EB8A07A-AC67-D9EC-D1EE-187ECA28949E}"/>
              </a:ext>
            </a:extLst>
          </p:cNvPr>
          <p:cNvSpPr txBox="1"/>
          <p:nvPr/>
        </p:nvSpPr>
        <p:spPr>
          <a:xfrm>
            <a:off x="8620281" y="6406432"/>
            <a:ext cx="341005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New Zealand Chapter</a:t>
            </a:r>
            <a:endParaRPr kumimoji="0" lang="en-NZ" sz="12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6677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D187-4E44-BFBE-06BD-BC91ACDDD82D}"/>
              </a:ext>
            </a:extLst>
          </p:cNvPr>
          <p:cNvSpPr>
            <a:spLocks noGrp="1"/>
          </p:cNvSpPr>
          <p:nvPr>
            <p:ph type="title"/>
          </p:nvPr>
        </p:nvSpPr>
        <p:spPr/>
        <p:txBody>
          <a:bodyPr/>
          <a:lstStyle/>
          <a:p>
            <a:r>
              <a:rPr lang="en-US"/>
              <a:t>Meta-expertise</a:t>
            </a:r>
            <a:endParaRPr lang="en-AU"/>
          </a:p>
        </p:txBody>
      </p:sp>
      <p:sp>
        <p:nvSpPr>
          <p:cNvPr id="4" name="Footer Placeholder 3">
            <a:extLst>
              <a:ext uri="{FF2B5EF4-FFF2-40B4-BE49-F238E27FC236}">
                <a16:creationId xmlns:a16="http://schemas.microsoft.com/office/drawing/2014/main" id="{6DD5364F-9BB5-B293-043E-E483C22FE825}"/>
              </a:ext>
            </a:extLst>
          </p:cNvPr>
          <p:cNvSpPr>
            <a:spLocks noGrp="1"/>
          </p:cNvSpPr>
          <p:nvPr>
            <p:ph type="ftr" sz="quarter" idx="11"/>
          </p:nvPr>
        </p:nvSpPr>
        <p:spPr/>
        <p:txBody>
          <a:bodyPr/>
          <a:lstStyle/>
          <a:p>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F6C0E1DF-3823-7A02-FFD8-0AE558CEAD63}"/>
              </a:ext>
            </a:extLst>
          </p:cNvPr>
          <p:cNvSpPr>
            <a:spLocks noGrp="1"/>
          </p:cNvSpPr>
          <p:nvPr>
            <p:ph type="sldNum" sz="quarter" idx="12"/>
          </p:nvPr>
        </p:nvSpPr>
        <p:spPr/>
        <p:txBody>
          <a:bodyPr/>
          <a:lstStyle/>
          <a:p>
            <a:fld id="{2DF493C3-D1CC-C04E-8A6B-E2D946751753}" type="slidenum">
              <a:rPr lang="en-AU" smtClean="0"/>
              <a:t>10</a:t>
            </a:fld>
            <a:endParaRPr lang="en-AU"/>
          </a:p>
        </p:txBody>
      </p:sp>
      <p:graphicFrame>
        <p:nvGraphicFramePr>
          <p:cNvPr id="6" name="Content Placeholder 2">
            <a:extLst>
              <a:ext uri="{FF2B5EF4-FFF2-40B4-BE49-F238E27FC236}">
                <a16:creationId xmlns:a16="http://schemas.microsoft.com/office/drawing/2014/main" id="{1DA155D4-D2E3-CA7B-E734-325A70B638C5}"/>
              </a:ext>
            </a:extLst>
          </p:cNvPr>
          <p:cNvGraphicFramePr>
            <a:graphicFrameLocks/>
          </p:cNvGraphicFramePr>
          <p:nvPr>
            <p:extLst>
              <p:ext uri="{D42A27DB-BD31-4B8C-83A1-F6EECF244321}">
                <p14:modId xmlns:p14="http://schemas.microsoft.com/office/powerpoint/2010/main" val="4091528188"/>
              </p:ext>
            </p:extLst>
          </p:nvPr>
        </p:nvGraphicFramePr>
        <p:xfrm>
          <a:off x="838199" y="1465958"/>
          <a:ext cx="10515600" cy="454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7232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4921-57DA-6884-3578-41F4E1BD9C68}"/>
              </a:ext>
            </a:extLst>
          </p:cNvPr>
          <p:cNvSpPr>
            <a:spLocks noGrp="1"/>
          </p:cNvSpPr>
          <p:nvPr>
            <p:ph type="title"/>
          </p:nvPr>
        </p:nvSpPr>
        <p:spPr>
          <a:xfrm>
            <a:off x="838200" y="258853"/>
            <a:ext cx="10515600" cy="859937"/>
          </a:xfrm>
        </p:spPr>
        <p:txBody>
          <a:bodyPr anchor="b">
            <a:normAutofit/>
          </a:bodyPr>
          <a:lstStyle/>
          <a:p>
            <a:r>
              <a:rPr lang="en-GB"/>
              <a:t>Information &amp; research needs (UK)</a:t>
            </a:r>
          </a:p>
        </p:txBody>
      </p:sp>
      <p:sp>
        <p:nvSpPr>
          <p:cNvPr id="28" name="Content Placeholder 2">
            <a:extLst>
              <a:ext uri="{FF2B5EF4-FFF2-40B4-BE49-F238E27FC236}">
                <a16:creationId xmlns:a16="http://schemas.microsoft.com/office/drawing/2014/main" id="{1E5D4494-555B-E515-EF43-1EE9AF8D1EAD}"/>
              </a:ext>
            </a:extLst>
          </p:cNvPr>
          <p:cNvSpPr>
            <a:spLocks noGrp="1"/>
          </p:cNvSpPr>
          <p:nvPr>
            <p:ph idx="1"/>
          </p:nvPr>
        </p:nvSpPr>
        <p:spPr>
          <a:xfrm>
            <a:off x="838200" y="1441938"/>
            <a:ext cx="10515600" cy="4543223"/>
          </a:xfrm>
        </p:spPr>
        <p:txBody>
          <a:bodyPr vert="horz" lIns="0" tIns="0" rIns="0" bIns="0" rtlCol="0">
            <a:normAutofit lnSpcReduction="10000"/>
          </a:bodyPr>
          <a:lstStyle/>
          <a:p>
            <a:pPr marL="285750" indent="-285750">
              <a:lnSpc>
                <a:spcPct val="90000"/>
              </a:lnSpc>
              <a:buFont typeface="Arial" panose="020B0604020202020204" pitchFamily="34" charset="0"/>
              <a:buChar char="•"/>
            </a:pPr>
            <a:r>
              <a:rPr lang="en-GB" sz="1600"/>
              <a:t>“I am speaking in two debates on Thursday… and I can’t personally imagine how you can stand up and speak without going away and doing some background research. (Peer, interview 14).</a:t>
            </a:r>
            <a:r>
              <a:rPr lang="en-US" sz="1600"/>
              <a:t>”</a:t>
            </a:r>
          </a:p>
          <a:p>
            <a:pPr marL="285750" indent="-285750">
              <a:lnSpc>
                <a:spcPct val="90000"/>
              </a:lnSpc>
              <a:buFont typeface="Arial" panose="020B0604020202020204" pitchFamily="34" charset="0"/>
              <a:buChar char="•"/>
            </a:pPr>
            <a:r>
              <a:rPr lang="en-US" sz="1600"/>
              <a:t>“[W]e rely on charities in those areas but we don’t really stand up and say, ‘We believe X,’ we will say, ‘This charity informs me of X,’ because we don’t trust the data 100%. Whereas if POST [an internal service] did some documents on that, the data would be trusted. (MP, interview 64)”.</a:t>
            </a:r>
          </a:p>
          <a:p>
            <a:pPr marL="285750" indent="-285750">
              <a:lnSpc>
                <a:spcPct val="90000"/>
              </a:lnSpc>
              <a:buFont typeface="Arial" panose="020B0604020202020204" pitchFamily="34" charset="0"/>
              <a:buChar char="•"/>
            </a:pPr>
            <a:r>
              <a:rPr lang="en-US" sz="1600"/>
              <a:t>“For most people in politics, their interest in the subject is like a lighthouse beam. When the beam is on that subject it is only on that subject, but then their focus moves, and that subject goes to outer darkness. (Peer, interview 16)”.</a:t>
            </a:r>
          </a:p>
          <a:p>
            <a:pPr marL="285750" indent="-285750">
              <a:lnSpc>
                <a:spcPct val="90000"/>
              </a:lnSpc>
              <a:buFont typeface="Arial" panose="020B0604020202020204" pitchFamily="34" charset="0"/>
              <a:buChar char="•"/>
            </a:pPr>
            <a:r>
              <a:rPr lang="en-US" sz="1600"/>
              <a:t>“Academic research feeds in a very limited capacity because it’s probably too </a:t>
            </a:r>
            <a:r>
              <a:rPr lang="en-US" sz="1600" err="1"/>
              <a:t>specialised</a:t>
            </a:r>
            <a:r>
              <a:rPr lang="en-US" sz="1600"/>
              <a:t>. What [I] need to know, in practical terms, is 80% of the high-level subject and I don’t need to know, or haven’t got the time to know, the other 20%. (MP, interview 70)”.</a:t>
            </a:r>
          </a:p>
          <a:p>
            <a:pPr marL="285750" indent="-285750">
              <a:lnSpc>
                <a:spcPct val="90000"/>
              </a:lnSpc>
              <a:buFont typeface="Arial" panose="020B0604020202020204" pitchFamily="34" charset="0"/>
              <a:buChar char="•"/>
            </a:pPr>
            <a:r>
              <a:rPr lang="en-US" sz="1600"/>
              <a:t>“By definition, most politicians are not experts on most subjects; on the one hand, we have to be generalists, on the other you are expected to be expert, and there is a massive tension between those two that you would hope academic research could arbitrate. (MP, interview 89)”.</a:t>
            </a:r>
          </a:p>
          <a:p>
            <a:pPr>
              <a:lnSpc>
                <a:spcPct val="90000"/>
              </a:lnSpc>
            </a:pPr>
            <a:r>
              <a:rPr lang="en-US" sz="1600"/>
              <a:t>David Christian Rose, Caroline Kenny, Abbi Hobbs, and Chris Tyler, ‘Improving the use of evidence in legislatures: the case of the UK Parliament’, Evidence &amp; Policy 16(4) 2020, p. 632</a:t>
            </a:r>
          </a:p>
          <a:p>
            <a:pPr>
              <a:lnSpc>
                <a:spcPct val="90000"/>
              </a:lnSpc>
            </a:pPr>
            <a:endParaRPr lang="en-US" sz="1400"/>
          </a:p>
          <a:p>
            <a:pPr>
              <a:lnSpc>
                <a:spcPct val="90000"/>
              </a:lnSpc>
            </a:pPr>
            <a:endParaRPr lang="en-US" sz="1400"/>
          </a:p>
        </p:txBody>
      </p:sp>
      <p:sp>
        <p:nvSpPr>
          <p:cNvPr id="4" name="Footer Placeholder 3">
            <a:extLst>
              <a:ext uri="{FF2B5EF4-FFF2-40B4-BE49-F238E27FC236}">
                <a16:creationId xmlns:a16="http://schemas.microsoft.com/office/drawing/2014/main" id="{075A0471-6762-27AD-AC52-01737145FC8D}"/>
              </a:ext>
            </a:extLst>
          </p:cNvPr>
          <p:cNvSpPr>
            <a:spLocks noGrp="1"/>
          </p:cNvSpPr>
          <p:nvPr>
            <p:ph type="ftr" sz="quarter" idx="11"/>
          </p:nvPr>
        </p:nvSpPr>
        <p:spPr>
          <a:xfrm>
            <a:off x="1899593" y="6356350"/>
            <a:ext cx="7486772" cy="365125"/>
          </a:xfrm>
        </p:spPr>
        <p:txBody>
          <a:bodyPr anchor="ctr">
            <a:normAutofit/>
          </a:bodyPr>
          <a:lstStyle/>
          <a:p>
            <a:pPr>
              <a:spcAft>
                <a:spcPts val="600"/>
              </a:spcAft>
            </a:pPr>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436D0CFC-062B-D643-FC2A-5D5DD19DAF2B}"/>
              </a:ext>
            </a:extLst>
          </p:cNvPr>
          <p:cNvSpPr>
            <a:spLocks noGrp="1"/>
          </p:cNvSpPr>
          <p:nvPr>
            <p:ph type="sldNum" sz="quarter" idx="12"/>
          </p:nvPr>
        </p:nvSpPr>
        <p:spPr>
          <a:xfrm>
            <a:off x="10671932" y="6356350"/>
            <a:ext cx="681867" cy="365125"/>
          </a:xfrm>
        </p:spPr>
        <p:txBody>
          <a:bodyPr anchor="ctr">
            <a:normAutofit/>
          </a:bodyPr>
          <a:lstStyle/>
          <a:p>
            <a:pPr>
              <a:spcAft>
                <a:spcPts val="600"/>
              </a:spcAft>
            </a:pPr>
            <a:fld id="{2DF493C3-D1CC-C04E-8A6B-E2D946751753}" type="slidenum">
              <a:rPr lang="en-AU" smtClean="0"/>
              <a:pPr>
                <a:spcAft>
                  <a:spcPts val="600"/>
                </a:spcAft>
              </a:pPr>
              <a:t>11</a:t>
            </a:fld>
            <a:endParaRPr lang="en-AU"/>
          </a:p>
        </p:txBody>
      </p:sp>
    </p:spTree>
    <p:extLst>
      <p:ext uri="{BB962C8B-B14F-4D97-AF65-F5344CB8AC3E}">
        <p14:creationId xmlns:p14="http://schemas.microsoft.com/office/powerpoint/2010/main" val="3358567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8F1E-9275-2934-514D-CAD014747F47}"/>
              </a:ext>
            </a:extLst>
          </p:cNvPr>
          <p:cNvSpPr>
            <a:spLocks noGrp="1"/>
          </p:cNvSpPr>
          <p:nvPr>
            <p:ph type="title"/>
          </p:nvPr>
        </p:nvSpPr>
        <p:spPr/>
        <p:txBody>
          <a:bodyPr/>
          <a:lstStyle/>
          <a:p>
            <a:r>
              <a:rPr lang="en-AU"/>
              <a:t>Meta-expertise and parliaments</a:t>
            </a:r>
          </a:p>
        </p:txBody>
      </p:sp>
      <p:sp>
        <p:nvSpPr>
          <p:cNvPr id="4" name="Footer Placeholder 3">
            <a:extLst>
              <a:ext uri="{FF2B5EF4-FFF2-40B4-BE49-F238E27FC236}">
                <a16:creationId xmlns:a16="http://schemas.microsoft.com/office/drawing/2014/main" id="{1D4183C3-B100-7351-19F3-860815F98E82}"/>
              </a:ext>
            </a:extLst>
          </p:cNvPr>
          <p:cNvSpPr>
            <a:spLocks noGrp="1"/>
          </p:cNvSpPr>
          <p:nvPr>
            <p:ph type="ftr" sz="quarter" idx="11"/>
          </p:nvPr>
        </p:nvSpPr>
        <p:spPr/>
        <p:txBody>
          <a:bodyPr/>
          <a:lstStyle/>
          <a:p>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FF536E2A-E96B-1C84-EBB9-0E6B5908BF2F}"/>
              </a:ext>
            </a:extLst>
          </p:cNvPr>
          <p:cNvSpPr>
            <a:spLocks noGrp="1"/>
          </p:cNvSpPr>
          <p:nvPr>
            <p:ph type="sldNum" sz="quarter" idx="12"/>
          </p:nvPr>
        </p:nvSpPr>
        <p:spPr/>
        <p:txBody>
          <a:bodyPr/>
          <a:lstStyle/>
          <a:p>
            <a:fld id="{2DF493C3-D1CC-C04E-8A6B-E2D946751753}" type="slidenum">
              <a:rPr lang="en-AU" smtClean="0"/>
              <a:t>12</a:t>
            </a:fld>
            <a:endParaRPr lang="en-AU"/>
          </a:p>
        </p:txBody>
      </p:sp>
      <p:graphicFrame>
        <p:nvGraphicFramePr>
          <p:cNvPr id="6" name="Content Placeholder 2">
            <a:extLst>
              <a:ext uri="{FF2B5EF4-FFF2-40B4-BE49-F238E27FC236}">
                <a16:creationId xmlns:a16="http://schemas.microsoft.com/office/drawing/2014/main" id="{FC8025BA-9F67-3F57-7E12-2EEEB8CE1C0F}"/>
              </a:ext>
            </a:extLst>
          </p:cNvPr>
          <p:cNvGraphicFramePr>
            <a:graphicFrameLocks/>
          </p:cNvGraphicFramePr>
          <p:nvPr>
            <p:extLst>
              <p:ext uri="{D42A27DB-BD31-4B8C-83A1-F6EECF244321}">
                <p14:modId xmlns:p14="http://schemas.microsoft.com/office/powerpoint/2010/main" val="3528189811"/>
              </p:ext>
            </p:extLst>
          </p:nvPr>
        </p:nvGraphicFramePr>
        <p:xfrm>
          <a:off x="838200" y="1465958"/>
          <a:ext cx="10515600" cy="454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30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8344-0687-E0F5-CC61-B63A401410B2}"/>
              </a:ext>
            </a:extLst>
          </p:cNvPr>
          <p:cNvSpPr>
            <a:spLocks noGrp="1"/>
          </p:cNvSpPr>
          <p:nvPr>
            <p:ph type="title"/>
          </p:nvPr>
        </p:nvSpPr>
        <p:spPr/>
        <p:txBody>
          <a:bodyPr/>
          <a:lstStyle/>
          <a:p>
            <a:r>
              <a:rPr lang="en-AU"/>
              <a:t>The future of meta-expertise in parliaments</a:t>
            </a:r>
          </a:p>
        </p:txBody>
      </p:sp>
      <p:sp>
        <p:nvSpPr>
          <p:cNvPr id="5" name="Footer Placeholder 4">
            <a:extLst>
              <a:ext uri="{FF2B5EF4-FFF2-40B4-BE49-F238E27FC236}">
                <a16:creationId xmlns:a16="http://schemas.microsoft.com/office/drawing/2014/main" id="{3FEE3282-1482-242A-EBAE-26129277DBB1}"/>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7693E293-9BD4-E478-BFDF-6C13DDAB6E80}"/>
              </a:ext>
            </a:extLst>
          </p:cNvPr>
          <p:cNvSpPr>
            <a:spLocks noGrp="1"/>
          </p:cNvSpPr>
          <p:nvPr>
            <p:ph type="sldNum" sz="quarter" idx="12"/>
          </p:nvPr>
        </p:nvSpPr>
        <p:spPr/>
        <p:txBody>
          <a:bodyPr/>
          <a:lstStyle/>
          <a:p>
            <a:fld id="{2DF493C3-D1CC-C04E-8A6B-E2D946751753}" type="slidenum">
              <a:rPr lang="en-AU" smtClean="0"/>
              <a:t>13</a:t>
            </a:fld>
            <a:endParaRPr lang="en-AU"/>
          </a:p>
        </p:txBody>
      </p:sp>
      <p:graphicFrame>
        <p:nvGraphicFramePr>
          <p:cNvPr id="3" name="Content Placeholder 2">
            <a:extLst>
              <a:ext uri="{FF2B5EF4-FFF2-40B4-BE49-F238E27FC236}">
                <a16:creationId xmlns:a16="http://schemas.microsoft.com/office/drawing/2014/main" id="{B6F3AC65-B48B-F1D0-A0D9-7AEC1FB42C88}"/>
              </a:ext>
            </a:extLst>
          </p:cNvPr>
          <p:cNvGraphicFramePr>
            <a:graphicFrameLocks/>
          </p:cNvGraphicFramePr>
          <p:nvPr>
            <p:extLst>
              <p:ext uri="{D42A27DB-BD31-4B8C-83A1-F6EECF244321}">
                <p14:modId xmlns:p14="http://schemas.microsoft.com/office/powerpoint/2010/main" val="3559846990"/>
              </p:ext>
            </p:extLst>
          </p:nvPr>
        </p:nvGraphicFramePr>
        <p:xfrm>
          <a:off x="838200" y="1465958"/>
          <a:ext cx="10515600" cy="4543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70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0E4C8F3-40AA-F301-1081-BD607CDFBE63}"/>
              </a:ext>
            </a:extLst>
          </p:cNvPr>
          <p:cNvGrpSpPr/>
          <p:nvPr/>
        </p:nvGrpSpPr>
        <p:grpSpPr>
          <a:xfrm>
            <a:off x="953309" y="2256819"/>
            <a:ext cx="4912468" cy="2104743"/>
            <a:chOff x="1011677" y="1964987"/>
            <a:chExt cx="4912468" cy="2104743"/>
          </a:xfrm>
        </p:grpSpPr>
        <p:sp>
          <p:nvSpPr>
            <p:cNvPr id="6" name="TextBox 5">
              <a:extLst>
                <a:ext uri="{FF2B5EF4-FFF2-40B4-BE49-F238E27FC236}">
                  <a16:creationId xmlns:a16="http://schemas.microsoft.com/office/drawing/2014/main" id="{A77457FB-70D4-A548-6C37-BCBFC4C60A59}"/>
                </a:ext>
              </a:extLst>
            </p:cNvPr>
            <p:cNvSpPr txBox="1"/>
            <p:nvPr/>
          </p:nvSpPr>
          <p:spPr>
            <a:xfrm>
              <a:off x="1254868" y="1964987"/>
              <a:ext cx="4669277" cy="2104743"/>
            </a:xfrm>
            <a:prstGeom prst="rect">
              <a:avLst/>
            </a:prstGeom>
            <a:noFill/>
          </p:spPr>
          <p:txBody>
            <a:bodyPr wrap="square" lIns="0" tIns="0" rIns="0" bIns="0" rtlCol="0">
              <a:spAutoFit/>
            </a:bodyPr>
            <a:lstStyle/>
            <a:p>
              <a:pPr>
                <a:lnSpc>
                  <a:spcPct val="110000"/>
                </a:lnSpc>
                <a:spcAft>
                  <a:spcPts val="800"/>
                </a:spcAft>
              </a:pPr>
              <a:r>
                <a:rPr lang="en-AU" sz="1100">
                  <a:solidFill>
                    <a:schemeClr val="bg1"/>
                  </a:solidFill>
                </a:rPr>
                <a:t>Acknowledgement of Country</a:t>
              </a:r>
            </a:p>
            <a:p>
              <a:pPr>
                <a:lnSpc>
                  <a:spcPct val="110000"/>
                </a:lnSpc>
                <a:spcAft>
                  <a:spcPts val="800"/>
                </a:spcAft>
              </a:pPr>
              <a:r>
                <a:rPr lang="en-AU">
                  <a:solidFill>
                    <a:schemeClr val="bg1"/>
                  </a:solidFill>
                </a:rPr>
                <a:t>We acknowledge the traditional owners and custodians of country throughout Australia and acknowledge their continuing connection to land, waters and community. We pay our respects to the people, the cultures and the elders past, present and emerging.</a:t>
              </a:r>
            </a:p>
          </p:txBody>
        </p:sp>
        <p:cxnSp>
          <p:nvCxnSpPr>
            <p:cNvPr id="9" name="Straight Connector 8">
              <a:extLst>
                <a:ext uri="{FF2B5EF4-FFF2-40B4-BE49-F238E27FC236}">
                  <a16:creationId xmlns:a16="http://schemas.microsoft.com/office/drawing/2014/main" id="{67DC3E57-C79B-39D8-28B2-1A95FAD1C833}"/>
                </a:ext>
              </a:extLst>
            </p:cNvPr>
            <p:cNvCxnSpPr>
              <a:cxnSpLocks/>
            </p:cNvCxnSpPr>
            <p:nvPr/>
          </p:nvCxnSpPr>
          <p:spPr>
            <a:xfrm>
              <a:off x="1011677" y="1974715"/>
              <a:ext cx="0" cy="2075559"/>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846D08DD-847A-BAC4-ADF4-33817E37A592}"/>
              </a:ext>
            </a:extLst>
          </p:cNvPr>
          <p:cNvGrpSpPr/>
          <p:nvPr/>
        </p:nvGrpSpPr>
        <p:grpSpPr>
          <a:xfrm>
            <a:off x="7081734" y="2256819"/>
            <a:ext cx="4289898" cy="2783474"/>
            <a:chOff x="7140102" y="1964987"/>
            <a:chExt cx="4289898" cy="2783474"/>
          </a:xfrm>
        </p:grpSpPr>
        <p:sp>
          <p:nvSpPr>
            <p:cNvPr id="7" name="TextBox 6">
              <a:extLst>
                <a:ext uri="{FF2B5EF4-FFF2-40B4-BE49-F238E27FC236}">
                  <a16:creationId xmlns:a16="http://schemas.microsoft.com/office/drawing/2014/main" id="{D73FE1F6-B468-0BFE-A770-92713F8C4C0B}"/>
                </a:ext>
              </a:extLst>
            </p:cNvPr>
            <p:cNvSpPr txBox="1"/>
            <p:nvPr/>
          </p:nvSpPr>
          <p:spPr>
            <a:xfrm>
              <a:off x="7140102" y="1964987"/>
              <a:ext cx="4289898" cy="1687321"/>
            </a:xfrm>
            <a:prstGeom prst="rect">
              <a:avLst/>
            </a:prstGeom>
            <a:noFill/>
          </p:spPr>
          <p:txBody>
            <a:bodyPr wrap="square" lIns="0" tIns="0" rIns="0" bIns="0" rtlCol="0">
              <a:spAutoFit/>
            </a:bodyPr>
            <a:lstStyle/>
            <a:p>
              <a:pPr>
                <a:lnSpc>
                  <a:spcPct val="110000"/>
                </a:lnSpc>
                <a:spcAft>
                  <a:spcPts val="800"/>
                </a:spcAft>
              </a:pPr>
              <a:r>
                <a:rPr lang="en-AU" sz="1100">
                  <a:solidFill>
                    <a:schemeClr val="bg1"/>
                  </a:solidFill>
                </a:rPr>
                <a:t>The Parliamentary Library of Australia was established in 1901 and serves as a trusted source of information, analysis and advice for the Australian Parliament. The Library is part of the Department of Parliamentary Services.</a:t>
              </a:r>
            </a:p>
            <a:p>
              <a:pPr>
                <a:lnSpc>
                  <a:spcPct val="110000"/>
                </a:lnSpc>
                <a:spcAft>
                  <a:spcPts val="800"/>
                </a:spcAft>
              </a:pPr>
              <a:r>
                <a:rPr lang="en-AU" sz="1100">
                  <a:solidFill>
                    <a:schemeClr val="bg1"/>
                  </a:solidFill>
                </a:rPr>
                <a:t>Our services are confidential, impartial, and offered on an equal basis to all parliamentarians, parliamentary committees, and to staff acting on their behalf.</a:t>
              </a:r>
            </a:p>
            <a:p>
              <a:pPr>
                <a:lnSpc>
                  <a:spcPct val="110000"/>
                </a:lnSpc>
                <a:spcAft>
                  <a:spcPts val="800"/>
                </a:spcAft>
              </a:pPr>
              <a:r>
                <a:rPr lang="en-AU" sz="1100">
                  <a:solidFill>
                    <a:schemeClr val="bg1"/>
                  </a:solidFill>
                </a:rPr>
                <a:t>Our published material is available to everyone at:</a:t>
              </a:r>
            </a:p>
          </p:txBody>
        </p:sp>
        <p:grpSp>
          <p:nvGrpSpPr>
            <p:cNvPr id="21" name="Group 20">
              <a:extLst>
                <a:ext uri="{FF2B5EF4-FFF2-40B4-BE49-F238E27FC236}">
                  <a16:creationId xmlns:a16="http://schemas.microsoft.com/office/drawing/2014/main" id="{9E4768C3-0E71-C339-60B9-55061AABB835}"/>
                </a:ext>
              </a:extLst>
            </p:cNvPr>
            <p:cNvGrpSpPr/>
            <p:nvPr/>
          </p:nvGrpSpPr>
          <p:grpSpPr>
            <a:xfrm>
              <a:off x="7140102" y="3815159"/>
              <a:ext cx="2781138" cy="933302"/>
              <a:chOff x="7140102" y="3815159"/>
              <a:chExt cx="2781138" cy="933302"/>
            </a:xfrm>
          </p:grpSpPr>
          <p:grpSp>
            <p:nvGrpSpPr>
              <p:cNvPr id="18" name="Group 17">
                <a:extLst>
                  <a:ext uri="{FF2B5EF4-FFF2-40B4-BE49-F238E27FC236}">
                    <a16:creationId xmlns:a16="http://schemas.microsoft.com/office/drawing/2014/main" id="{A137AD43-DB72-9C9A-BC0E-91DB443ABC26}"/>
                  </a:ext>
                </a:extLst>
              </p:cNvPr>
              <p:cNvGrpSpPr/>
              <p:nvPr/>
            </p:nvGrpSpPr>
            <p:grpSpPr>
              <a:xfrm>
                <a:off x="7140102" y="3815159"/>
                <a:ext cx="2781138" cy="269875"/>
                <a:chOff x="7140102" y="3815159"/>
                <a:chExt cx="2781138" cy="269875"/>
              </a:xfrm>
            </p:grpSpPr>
            <p:pic>
              <p:nvPicPr>
                <p:cNvPr id="12" name="Graphic 1">
                  <a:extLst>
                    <a:ext uri="{FF2B5EF4-FFF2-40B4-BE49-F238E27FC236}">
                      <a16:creationId xmlns:a16="http://schemas.microsoft.com/office/drawing/2014/main" id="{024129CA-49AB-B5D5-BAB7-1A5466F4E02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0102" y="3815159"/>
                  <a:ext cx="269875" cy="269875"/>
                </a:xfrm>
                <a:prstGeom prst="rect">
                  <a:avLst/>
                </a:prstGeom>
              </p:spPr>
            </p:pic>
            <p:sp>
              <p:nvSpPr>
                <p:cNvPr id="15" name="TextBox 14">
                  <a:extLst>
                    <a:ext uri="{FF2B5EF4-FFF2-40B4-BE49-F238E27FC236}">
                      <a16:creationId xmlns:a16="http://schemas.microsoft.com/office/drawing/2014/main" id="{ECB8D8B1-6C82-4F25-0B10-794DBAFB0DA8}"/>
                    </a:ext>
                  </a:extLst>
                </p:cNvPr>
                <p:cNvSpPr txBox="1"/>
                <p:nvPr/>
              </p:nvSpPr>
              <p:spPr>
                <a:xfrm>
                  <a:off x="7496718" y="3860745"/>
                  <a:ext cx="2424522" cy="178703"/>
                </a:xfrm>
                <a:prstGeom prst="rect">
                  <a:avLst/>
                </a:prstGeom>
                <a:noFill/>
              </p:spPr>
              <p:txBody>
                <a:bodyPr wrap="square" lIns="0" tIns="0" rIns="0" bIns="0" rtlCol="0">
                  <a:spAutoFit/>
                </a:bodyPr>
                <a:lstStyle/>
                <a:p>
                  <a:pPr>
                    <a:lnSpc>
                      <a:spcPct val="110000"/>
                    </a:lnSpc>
                    <a:spcAft>
                      <a:spcPts val="800"/>
                    </a:spcAft>
                  </a:pPr>
                  <a:r>
                    <a:rPr lang="en-AU" sz="1100" err="1">
                      <a:solidFill>
                        <a:schemeClr val="bg1"/>
                      </a:solidFill>
                    </a:rPr>
                    <a:t>aph.gov.au</a:t>
                  </a:r>
                  <a:r>
                    <a:rPr lang="en-AU" sz="1100">
                      <a:solidFill>
                        <a:schemeClr val="bg1"/>
                      </a:solidFill>
                    </a:rPr>
                    <a:t>/library</a:t>
                  </a:r>
                </a:p>
              </p:txBody>
            </p:sp>
          </p:grpSp>
          <p:grpSp>
            <p:nvGrpSpPr>
              <p:cNvPr id="19" name="Group 18">
                <a:extLst>
                  <a:ext uri="{FF2B5EF4-FFF2-40B4-BE49-F238E27FC236}">
                    <a16:creationId xmlns:a16="http://schemas.microsoft.com/office/drawing/2014/main" id="{745C5EE9-6A6B-5247-0D32-725C1F57A97D}"/>
                  </a:ext>
                </a:extLst>
              </p:cNvPr>
              <p:cNvGrpSpPr/>
              <p:nvPr/>
            </p:nvGrpSpPr>
            <p:grpSpPr>
              <a:xfrm>
                <a:off x="7140102" y="4146873"/>
                <a:ext cx="2781138" cy="269875"/>
                <a:chOff x="7140102" y="4144221"/>
                <a:chExt cx="2781138" cy="269875"/>
              </a:xfrm>
            </p:grpSpPr>
            <p:pic>
              <p:nvPicPr>
                <p:cNvPr id="13" name="Graphic 1" descr="LinkedIn icon">
                  <a:extLst>
                    <a:ext uri="{FF2B5EF4-FFF2-40B4-BE49-F238E27FC236}">
                      <a16:creationId xmlns:a16="http://schemas.microsoft.com/office/drawing/2014/main" id="{A954305F-5006-0EBA-C2BB-4F4D845D1D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40102" y="4144221"/>
                  <a:ext cx="269875" cy="269875"/>
                </a:xfrm>
                <a:prstGeom prst="rect">
                  <a:avLst/>
                </a:prstGeom>
              </p:spPr>
            </p:pic>
            <p:sp>
              <p:nvSpPr>
                <p:cNvPr id="16" name="TextBox 15">
                  <a:extLst>
                    <a:ext uri="{FF2B5EF4-FFF2-40B4-BE49-F238E27FC236}">
                      <a16:creationId xmlns:a16="http://schemas.microsoft.com/office/drawing/2014/main" id="{9D44FD3C-E1BC-6EDA-580D-BE9D849484EB}"/>
                    </a:ext>
                  </a:extLst>
                </p:cNvPr>
                <p:cNvSpPr txBox="1"/>
                <p:nvPr/>
              </p:nvSpPr>
              <p:spPr>
                <a:xfrm>
                  <a:off x="7496718" y="4189807"/>
                  <a:ext cx="2424522" cy="178703"/>
                </a:xfrm>
                <a:prstGeom prst="rect">
                  <a:avLst/>
                </a:prstGeom>
                <a:noFill/>
              </p:spPr>
              <p:txBody>
                <a:bodyPr wrap="square" lIns="0" tIns="0" rIns="0" bIns="0" rtlCol="0">
                  <a:spAutoFit/>
                </a:bodyPr>
                <a:lstStyle/>
                <a:p>
                  <a:pPr>
                    <a:lnSpc>
                      <a:spcPct val="110000"/>
                    </a:lnSpc>
                    <a:spcAft>
                      <a:spcPts val="800"/>
                    </a:spcAft>
                  </a:pPr>
                  <a:r>
                    <a:rPr lang="en-AU" sz="1100">
                      <a:solidFill>
                        <a:schemeClr val="bg1"/>
                      </a:solidFill>
                    </a:rPr>
                    <a:t>Australian Parliamentary Library</a:t>
                  </a:r>
                </a:p>
              </p:txBody>
            </p:sp>
          </p:grpSp>
          <p:grpSp>
            <p:nvGrpSpPr>
              <p:cNvPr id="20" name="Group 19">
                <a:extLst>
                  <a:ext uri="{FF2B5EF4-FFF2-40B4-BE49-F238E27FC236}">
                    <a16:creationId xmlns:a16="http://schemas.microsoft.com/office/drawing/2014/main" id="{F87B6AAE-2B39-35F4-B095-5EF9ED7655EA}"/>
                  </a:ext>
                </a:extLst>
              </p:cNvPr>
              <p:cNvGrpSpPr/>
              <p:nvPr/>
            </p:nvGrpSpPr>
            <p:grpSpPr>
              <a:xfrm>
                <a:off x="7140102" y="4478586"/>
                <a:ext cx="2781138" cy="269875"/>
                <a:chOff x="7140102" y="4478586"/>
                <a:chExt cx="2781138" cy="269875"/>
              </a:xfrm>
            </p:grpSpPr>
            <p:pic>
              <p:nvPicPr>
                <p:cNvPr id="14" name="Graphic 1" descr="X icon">
                  <a:extLst>
                    <a:ext uri="{FF2B5EF4-FFF2-40B4-BE49-F238E27FC236}">
                      <a16:creationId xmlns:a16="http://schemas.microsoft.com/office/drawing/2014/main" id="{D75C1A71-E904-A8E2-6645-080A87426B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40102" y="4478586"/>
                  <a:ext cx="269875" cy="269875"/>
                </a:xfrm>
                <a:prstGeom prst="rect">
                  <a:avLst/>
                </a:prstGeom>
              </p:spPr>
            </p:pic>
            <p:sp>
              <p:nvSpPr>
                <p:cNvPr id="17" name="TextBox 16">
                  <a:extLst>
                    <a:ext uri="{FF2B5EF4-FFF2-40B4-BE49-F238E27FC236}">
                      <a16:creationId xmlns:a16="http://schemas.microsoft.com/office/drawing/2014/main" id="{6DC9A450-FCDC-1118-3056-C5998E7E17D4}"/>
                    </a:ext>
                  </a:extLst>
                </p:cNvPr>
                <p:cNvSpPr txBox="1"/>
                <p:nvPr/>
              </p:nvSpPr>
              <p:spPr>
                <a:xfrm>
                  <a:off x="7496718" y="4524172"/>
                  <a:ext cx="2424522" cy="178703"/>
                </a:xfrm>
                <a:prstGeom prst="rect">
                  <a:avLst/>
                </a:prstGeom>
                <a:noFill/>
              </p:spPr>
              <p:txBody>
                <a:bodyPr wrap="square" lIns="0" tIns="0" rIns="0" bIns="0" rtlCol="0">
                  <a:spAutoFit/>
                </a:bodyPr>
                <a:lstStyle/>
                <a:p>
                  <a:pPr>
                    <a:lnSpc>
                      <a:spcPct val="110000"/>
                    </a:lnSpc>
                    <a:spcAft>
                      <a:spcPts val="800"/>
                    </a:spcAft>
                  </a:pPr>
                  <a:r>
                    <a:rPr lang="en-AU" sz="1100">
                      <a:solidFill>
                        <a:schemeClr val="bg1"/>
                      </a:solidFill>
                    </a:rPr>
                    <a:t>@</a:t>
                  </a:r>
                  <a:r>
                    <a:rPr lang="en-AU" sz="1100" err="1">
                      <a:solidFill>
                        <a:schemeClr val="bg1"/>
                      </a:solidFill>
                    </a:rPr>
                    <a:t>ParlLibrary</a:t>
                  </a:r>
                  <a:endParaRPr lang="en-AU" sz="1100">
                    <a:solidFill>
                      <a:schemeClr val="bg1"/>
                    </a:solidFill>
                  </a:endParaRPr>
                </a:p>
              </p:txBody>
            </p:sp>
          </p:grpSp>
        </p:grpSp>
      </p:grpSp>
      <p:pic>
        <p:nvPicPr>
          <p:cNvPr id="24" name="Graphic 1">
            <a:extLst>
              <a:ext uri="{FF2B5EF4-FFF2-40B4-BE49-F238E27FC236}">
                <a16:creationId xmlns:a16="http://schemas.microsoft.com/office/drawing/2014/main" id="{40659864-344D-8325-9BBC-E45111FF8E0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04379" y="4192335"/>
            <a:ext cx="746760" cy="746760"/>
          </a:xfrm>
          <a:prstGeom prst="rect">
            <a:avLst/>
          </a:prstGeom>
        </p:spPr>
      </p:pic>
    </p:spTree>
    <p:extLst>
      <p:ext uri="{BB962C8B-B14F-4D97-AF65-F5344CB8AC3E}">
        <p14:creationId xmlns:p14="http://schemas.microsoft.com/office/powerpoint/2010/main" val="2881861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DE82-76E9-B892-D33B-01A31DDA84F7}"/>
              </a:ext>
            </a:extLst>
          </p:cNvPr>
          <p:cNvSpPr>
            <a:spLocks noGrp="1"/>
          </p:cNvSpPr>
          <p:nvPr>
            <p:ph type="ctrTitle"/>
          </p:nvPr>
        </p:nvSpPr>
        <p:spPr/>
        <p:txBody>
          <a:bodyPr>
            <a:normAutofit fontScale="90000"/>
          </a:bodyPr>
          <a:lstStyle/>
          <a:p>
            <a:r>
              <a:rPr lang="en-AU"/>
              <a:t>Follow the (meta-)experts: helping parliaments to understand complex research</a:t>
            </a:r>
          </a:p>
        </p:txBody>
      </p:sp>
      <p:sp>
        <p:nvSpPr>
          <p:cNvPr id="3" name="Subtitle 2">
            <a:extLst>
              <a:ext uri="{FF2B5EF4-FFF2-40B4-BE49-F238E27FC236}">
                <a16:creationId xmlns:a16="http://schemas.microsoft.com/office/drawing/2014/main" id="{140C9684-2587-36DC-0C67-9C337EC1BA63}"/>
              </a:ext>
            </a:extLst>
          </p:cNvPr>
          <p:cNvSpPr>
            <a:spLocks noGrp="1"/>
          </p:cNvSpPr>
          <p:nvPr>
            <p:ph type="subTitle" idx="1"/>
          </p:nvPr>
        </p:nvSpPr>
        <p:spPr/>
        <p:txBody>
          <a:bodyPr>
            <a:normAutofit lnSpcReduction="10000"/>
          </a:bodyPr>
          <a:lstStyle/>
          <a:p>
            <a:r>
              <a:rPr lang="en-AU"/>
              <a:t>Australasian Study of Parliament Group Annual Conference 2024</a:t>
            </a:r>
          </a:p>
        </p:txBody>
      </p:sp>
    </p:spTree>
    <p:extLst>
      <p:ext uri="{BB962C8B-B14F-4D97-AF65-F5344CB8AC3E}">
        <p14:creationId xmlns:p14="http://schemas.microsoft.com/office/powerpoint/2010/main" val="251704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78C1-9008-50F7-265B-792665BE8596}"/>
              </a:ext>
            </a:extLst>
          </p:cNvPr>
          <p:cNvSpPr>
            <a:spLocks noGrp="1"/>
          </p:cNvSpPr>
          <p:nvPr>
            <p:ph type="title"/>
          </p:nvPr>
        </p:nvSpPr>
        <p:spPr/>
        <p:txBody>
          <a:bodyPr/>
          <a:lstStyle/>
          <a:p>
            <a:r>
              <a:rPr lang="en-US"/>
              <a:t>Your presenters …</a:t>
            </a:r>
            <a:endParaRPr lang="en-AU"/>
          </a:p>
        </p:txBody>
      </p:sp>
      <p:pic>
        <p:nvPicPr>
          <p:cNvPr id="7" name="Content Placeholder 6">
            <a:extLst>
              <a:ext uri="{FF2B5EF4-FFF2-40B4-BE49-F238E27FC236}">
                <a16:creationId xmlns:a16="http://schemas.microsoft.com/office/drawing/2014/main" id="{F2CC7449-36E5-10DE-65D5-01D3B40D58C7}"/>
              </a:ext>
            </a:extLst>
          </p:cNvPr>
          <p:cNvPicPr>
            <a:picLocks noGrp="1" noChangeAspect="1"/>
          </p:cNvPicPr>
          <p:nvPr>
            <p:ph idx="1"/>
          </p:nvPr>
        </p:nvPicPr>
        <p:blipFill>
          <a:blip r:embed="rId3"/>
          <a:stretch>
            <a:fillRect/>
          </a:stretch>
        </p:blipFill>
        <p:spPr>
          <a:xfrm>
            <a:off x="4015161" y="1441450"/>
            <a:ext cx="4161677" cy="4543425"/>
          </a:xfrm>
        </p:spPr>
      </p:pic>
      <p:sp>
        <p:nvSpPr>
          <p:cNvPr id="4" name="Footer Placeholder 3">
            <a:extLst>
              <a:ext uri="{FF2B5EF4-FFF2-40B4-BE49-F238E27FC236}">
                <a16:creationId xmlns:a16="http://schemas.microsoft.com/office/drawing/2014/main" id="{6D768FD7-D69F-FC6E-61EC-8D2BC01CC393}"/>
              </a:ext>
            </a:extLst>
          </p:cNvPr>
          <p:cNvSpPr>
            <a:spLocks noGrp="1"/>
          </p:cNvSpPr>
          <p:nvPr>
            <p:ph type="ftr" sz="quarter" idx="11"/>
          </p:nvPr>
        </p:nvSpPr>
        <p:spPr/>
        <p:txBody>
          <a:bodyPr/>
          <a:lstStyle/>
          <a:p>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6EEC72F4-3C2D-C11B-E5E8-9D322400CFBA}"/>
              </a:ext>
            </a:extLst>
          </p:cNvPr>
          <p:cNvSpPr>
            <a:spLocks noGrp="1"/>
          </p:cNvSpPr>
          <p:nvPr>
            <p:ph type="sldNum" sz="quarter" idx="12"/>
          </p:nvPr>
        </p:nvSpPr>
        <p:spPr/>
        <p:txBody>
          <a:bodyPr/>
          <a:lstStyle/>
          <a:p>
            <a:fld id="{2DF493C3-D1CC-C04E-8A6B-E2D946751753}" type="slidenum">
              <a:rPr lang="en-AU" smtClean="0"/>
              <a:t>3</a:t>
            </a:fld>
            <a:endParaRPr lang="en-AU"/>
          </a:p>
        </p:txBody>
      </p:sp>
    </p:spTree>
    <p:extLst>
      <p:ext uri="{BB962C8B-B14F-4D97-AF65-F5344CB8AC3E}">
        <p14:creationId xmlns:p14="http://schemas.microsoft.com/office/powerpoint/2010/main" val="278712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7B3B-0F09-DA7F-BF44-955E4C9823F6}"/>
              </a:ext>
            </a:extLst>
          </p:cNvPr>
          <p:cNvSpPr>
            <a:spLocks noGrp="1"/>
          </p:cNvSpPr>
          <p:nvPr>
            <p:ph type="title"/>
          </p:nvPr>
        </p:nvSpPr>
        <p:spPr>
          <a:xfrm>
            <a:off x="838200" y="258853"/>
            <a:ext cx="10515600" cy="859937"/>
          </a:xfrm>
        </p:spPr>
        <p:txBody>
          <a:bodyPr anchor="b">
            <a:normAutofit/>
          </a:bodyPr>
          <a:lstStyle/>
          <a:p>
            <a:r>
              <a:rPr lang="en-US"/>
              <a:t>Parliamentarians and expertise</a:t>
            </a:r>
            <a:endParaRPr lang="en-AU"/>
          </a:p>
        </p:txBody>
      </p:sp>
      <p:sp>
        <p:nvSpPr>
          <p:cNvPr id="4" name="Footer Placeholder 3">
            <a:extLst>
              <a:ext uri="{FF2B5EF4-FFF2-40B4-BE49-F238E27FC236}">
                <a16:creationId xmlns:a16="http://schemas.microsoft.com/office/drawing/2014/main" id="{8140134E-9328-A640-CC24-1A16B530E41D}"/>
              </a:ext>
            </a:extLst>
          </p:cNvPr>
          <p:cNvSpPr>
            <a:spLocks noGrp="1"/>
          </p:cNvSpPr>
          <p:nvPr>
            <p:ph type="ftr" sz="quarter" idx="11"/>
          </p:nvPr>
        </p:nvSpPr>
        <p:spPr>
          <a:xfrm>
            <a:off x="1899593" y="6356350"/>
            <a:ext cx="7486772" cy="365125"/>
          </a:xfrm>
        </p:spPr>
        <p:txBody>
          <a:bodyPr anchor="ctr">
            <a:normAutofit/>
          </a:bodyPr>
          <a:lstStyle/>
          <a:p>
            <a:pPr>
              <a:spcAft>
                <a:spcPts val="600"/>
              </a:spcAft>
            </a:pPr>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4E5FCFB6-2C85-F453-9524-136936551216}"/>
              </a:ext>
            </a:extLst>
          </p:cNvPr>
          <p:cNvSpPr>
            <a:spLocks noGrp="1"/>
          </p:cNvSpPr>
          <p:nvPr>
            <p:ph type="sldNum" sz="quarter" idx="12"/>
          </p:nvPr>
        </p:nvSpPr>
        <p:spPr>
          <a:xfrm>
            <a:off x="10671932" y="6356350"/>
            <a:ext cx="681867" cy="365125"/>
          </a:xfrm>
        </p:spPr>
        <p:txBody>
          <a:bodyPr anchor="ctr">
            <a:normAutofit/>
          </a:bodyPr>
          <a:lstStyle/>
          <a:p>
            <a:pPr>
              <a:spcAft>
                <a:spcPts val="600"/>
              </a:spcAft>
            </a:pPr>
            <a:fld id="{2DF493C3-D1CC-C04E-8A6B-E2D946751753}" type="slidenum">
              <a:rPr lang="en-AU" smtClean="0"/>
              <a:pPr>
                <a:spcAft>
                  <a:spcPts val="600"/>
                </a:spcAft>
              </a:pPr>
              <a:t>4</a:t>
            </a:fld>
            <a:endParaRPr lang="en-AU"/>
          </a:p>
        </p:txBody>
      </p:sp>
      <p:graphicFrame>
        <p:nvGraphicFramePr>
          <p:cNvPr id="6" name="Content Placeholder 2">
            <a:extLst>
              <a:ext uri="{FF2B5EF4-FFF2-40B4-BE49-F238E27FC236}">
                <a16:creationId xmlns:a16="http://schemas.microsoft.com/office/drawing/2014/main" id="{555F1A56-635D-5795-4CFA-59AA70A136AF}"/>
              </a:ext>
            </a:extLst>
          </p:cNvPr>
          <p:cNvGraphicFramePr>
            <a:graphicFrameLocks/>
          </p:cNvGraphicFramePr>
          <p:nvPr>
            <p:extLst>
              <p:ext uri="{D42A27DB-BD31-4B8C-83A1-F6EECF244321}">
                <p14:modId xmlns:p14="http://schemas.microsoft.com/office/powerpoint/2010/main" val="3046812162"/>
              </p:ext>
            </p:extLst>
          </p:nvPr>
        </p:nvGraphicFramePr>
        <p:xfrm>
          <a:off x="838200" y="1441937"/>
          <a:ext cx="10515600" cy="454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72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F369-F479-B2DE-6D64-9A04124BD276}"/>
              </a:ext>
            </a:extLst>
          </p:cNvPr>
          <p:cNvSpPr>
            <a:spLocks noGrp="1"/>
          </p:cNvSpPr>
          <p:nvPr>
            <p:ph type="title"/>
          </p:nvPr>
        </p:nvSpPr>
        <p:spPr>
          <a:xfrm>
            <a:off x="838200" y="258853"/>
            <a:ext cx="10515600" cy="859937"/>
          </a:xfrm>
        </p:spPr>
        <p:txBody>
          <a:bodyPr anchor="b">
            <a:normAutofit/>
          </a:bodyPr>
          <a:lstStyle/>
          <a:p>
            <a:r>
              <a:rPr lang="en-US"/>
              <a:t>Epistemic &amp; political problems of expertise</a:t>
            </a:r>
            <a:endParaRPr lang="en-AU"/>
          </a:p>
        </p:txBody>
      </p:sp>
      <p:sp>
        <p:nvSpPr>
          <p:cNvPr id="4" name="Footer Placeholder 3">
            <a:extLst>
              <a:ext uri="{FF2B5EF4-FFF2-40B4-BE49-F238E27FC236}">
                <a16:creationId xmlns:a16="http://schemas.microsoft.com/office/drawing/2014/main" id="{DAA2BD1E-915F-32B5-2606-0895C43A7456}"/>
              </a:ext>
            </a:extLst>
          </p:cNvPr>
          <p:cNvSpPr>
            <a:spLocks noGrp="1"/>
          </p:cNvSpPr>
          <p:nvPr>
            <p:ph type="ftr" sz="quarter" idx="11"/>
          </p:nvPr>
        </p:nvSpPr>
        <p:spPr>
          <a:xfrm>
            <a:off x="1899593" y="6356350"/>
            <a:ext cx="7486772" cy="365125"/>
          </a:xfrm>
        </p:spPr>
        <p:txBody>
          <a:bodyPr anchor="ctr">
            <a:normAutofit/>
          </a:bodyPr>
          <a:lstStyle/>
          <a:p>
            <a:pPr>
              <a:spcAft>
                <a:spcPts val="600"/>
              </a:spcAft>
            </a:pPr>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467AB4A0-3E11-3202-C437-CC9607A54E7D}"/>
              </a:ext>
            </a:extLst>
          </p:cNvPr>
          <p:cNvSpPr>
            <a:spLocks noGrp="1"/>
          </p:cNvSpPr>
          <p:nvPr>
            <p:ph type="sldNum" sz="quarter" idx="12"/>
          </p:nvPr>
        </p:nvSpPr>
        <p:spPr>
          <a:xfrm>
            <a:off x="10671932" y="6356350"/>
            <a:ext cx="681867" cy="365125"/>
          </a:xfrm>
        </p:spPr>
        <p:txBody>
          <a:bodyPr anchor="ctr">
            <a:normAutofit/>
          </a:bodyPr>
          <a:lstStyle/>
          <a:p>
            <a:pPr>
              <a:spcAft>
                <a:spcPts val="600"/>
              </a:spcAft>
            </a:pPr>
            <a:fld id="{2DF493C3-D1CC-C04E-8A6B-E2D946751753}" type="slidenum">
              <a:rPr lang="en-AU" smtClean="0"/>
              <a:pPr>
                <a:spcAft>
                  <a:spcPts val="600"/>
                </a:spcAft>
              </a:pPr>
              <a:t>5</a:t>
            </a:fld>
            <a:endParaRPr lang="en-AU"/>
          </a:p>
        </p:txBody>
      </p:sp>
      <p:graphicFrame>
        <p:nvGraphicFramePr>
          <p:cNvPr id="11" name="Content Placeholder 2">
            <a:extLst>
              <a:ext uri="{FF2B5EF4-FFF2-40B4-BE49-F238E27FC236}">
                <a16:creationId xmlns:a16="http://schemas.microsoft.com/office/drawing/2014/main" id="{44656C0F-AB07-6CE7-1835-35953DDB19DF}"/>
              </a:ext>
            </a:extLst>
          </p:cNvPr>
          <p:cNvGraphicFramePr>
            <a:graphicFrameLocks noGrp="1"/>
          </p:cNvGraphicFramePr>
          <p:nvPr>
            <p:ph idx="1"/>
            <p:extLst>
              <p:ext uri="{D42A27DB-BD31-4B8C-83A1-F6EECF244321}">
                <p14:modId xmlns:p14="http://schemas.microsoft.com/office/powerpoint/2010/main" val="1724980513"/>
              </p:ext>
            </p:extLst>
          </p:nvPr>
        </p:nvGraphicFramePr>
        <p:xfrm>
          <a:off x="838200" y="1441938"/>
          <a:ext cx="10515600" cy="454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85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B09585-65EC-04BF-4F03-83FFB6AAD898}"/>
              </a:ext>
            </a:extLst>
          </p:cNvPr>
          <p:cNvSpPr>
            <a:spLocks noGrp="1"/>
          </p:cNvSpPr>
          <p:nvPr>
            <p:ph type="title"/>
          </p:nvPr>
        </p:nvSpPr>
        <p:spPr/>
        <p:txBody>
          <a:bodyPr/>
          <a:lstStyle/>
          <a:p>
            <a:r>
              <a:rPr lang="en-US"/>
              <a:t>What is expertise?</a:t>
            </a:r>
            <a:endParaRPr lang="en-AU"/>
          </a:p>
        </p:txBody>
      </p:sp>
      <p:sp>
        <p:nvSpPr>
          <p:cNvPr id="5" name="Footer Placeholder 4">
            <a:extLst>
              <a:ext uri="{FF2B5EF4-FFF2-40B4-BE49-F238E27FC236}">
                <a16:creationId xmlns:a16="http://schemas.microsoft.com/office/drawing/2014/main" id="{DFFDEAC9-9B4F-83E3-19F9-E3F8E75511FF}"/>
              </a:ext>
            </a:extLst>
          </p:cNvPr>
          <p:cNvSpPr>
            <a:spLocks noGrp="1"/>
          </p:cNvSpPr>
          <p:nvPr>
            <p:ph type="ftr" sz="quarter" idx="11"/>
          </p:nvPr>
        </p:nvSpPr>
        <p:spPr/>
        <p:txBody>
          <a:bodyPr/>
          <a:lstStyle/>
          <a:p>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9C32C106-02CD-7B30-3C13-2F38A0A53E46}"/>
              </a:ext>
            </a:extLst>
          </p:cNvPr>
          <p:cNvSpPr>
            <a:spLocks noGrp="1"/>
          </p:cNvSpPr>
          <p:nvPr>
            <p:ph type="sldNum" sz="quarter" idx="12"/>
          </p:nvPr>
        </p:nvSpPr>
        <p:spPr/>
        <p:txBody>
          <a:bodyPr/>
          <a:lstStyle/>
          <a:p>
            <a:fld id="{2DF493C3-D1CC-C04E-8A6B-E2D946751753}" type="slidenum">
              <a:rPr lang="en-AU" smtClean="0"/>
              <a:t>6</a:t>
            </a:fld>
            <a:endParaRPr lang="en-AU"/>
          </a:p>
        </p:txBody>
      </p:sp>
      <p:graphicFrame>
        <p:nvGraphicFramePr>
          <p:cNvPr id="2" name="Content Placeholder 2">
            <a:extLst>
              <a:ext uri="{FF2B5EF4-FFF2-40B4-BE49-F238E27FC236}">
                <a16:creationId xmlns:a16="http://schemas.microsoft.com/office/drawing/2014/main" id="{4F2622BD-6F05-F918-E9AD-68CB72CFDE05}"/>
              </a:ext>
            </a:extLst>
          </p:cNvPr>
          <p:cNvGraphicFramePr>
            <a:graphicFrameLocks/>
          </p:cNvGraphicFramePr>
          <p:nvPr>
            <p:extLst>
              <p:ext uri="{D42A27DB-BD31-4B8C-83A1-F6EECF244321}">
                <p14:modId xmlns:p14="http://schemas.microsoft.com/office/powerpoint/2010/main" val="4070267589"/>
              </p:ext>
            </p:extLst>
          </p:nvPr>
        </p:nvGraphicFramePr>
        <p:xfrm>
          <a:off x="838200" y="1441937"/>
          <a:ext cx="10515600" cy="454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441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B4F8-39F2-6D3D-3A79-1D887FDCB08E}"/>
              </a:ext>
            </a:extLst>
          </p:cNvPr>
          <p:cNvSpPr>
            <a:spLocks noGrp="1"/>
          </p:cNvSpPr>
          <p:nvPr>
            <p:ph type="title"/>
          </p:nvPr>
        </p:nvSpPr>
        <p:spPr/>
        <p:txBody>
          <a:bodyPr/>
          <a:lstStyle/>
          <a:p>
            <a:r>
              <a:rPr lang="en-US"/>
              <a:t>Political problem of expertise</a:t>
            </a:r>
            <a:endParaRPr lang="en-AU"/>
          </a:p>
        </p:txBody>
      </p:sp>
      <p:pic>
        <p:nvPicPr>
          <p:cNvPr id="7" name="Content Placeholder 6">
            <a:extLst>
              <a:ext uri="{FF2B5EF4-FFF2-40B4-BE49-F238E27FC236}">
                <a16:creationId xmlns:a16="http://schemas.microsoft.com/office/drawing/2014/main" id="{2952AFD9-5FA3-2E2D-DA8F-69B0DAD82AF9}"/>
              </a:ext>
            </a:extLst>
          </p:cNvPr>
          <p:cNvPicPr>
            <a:picLocks noGrp="1" noChangeAspect="1"/>
          </p:cNvPicPr>
          <p:nvPr>
            <p:ph idx="1"/>
          </p:nvPr>
        </p:nvPicPr>
        <p:blipFill>
          <a:blip r:embed="rId3"/>
          <a:stretch>
            <a:fillRect/>
          </a:stretch>
        </p:blipFill>
        <p:spPr>
          <a:xfrm>
            <a:off x="3043011" y="1441450"/>
            <a:ext cx="6105978" cy="4543425"/>
          </a:xfrm>
        </p:spPr>
      </p:pic>
      <p:sp>
        <p:nvSpPr>
          <p:cNvPr id="4" name="Footer Placeholder 3">
            <a:extLst>
              <a:ext uri="{FF2B5EF4-FFF2-40B4-BE49-F238E27FC236}">
                <a16:creationId xmlns:a16="http://schemas.microsoft.com/office/drawing/2014/main" id="{492FF057-F322-1249-932B-EF893296160D}"/>
              </a:ext>
            </a:extLst>
          </p:cNvPr>
          <p:cNvSpPr>
            <a:spLocks noGrp="1"/>
          </p:cNvSpPr>
          <p:nvPr>
            <p:ph type="ftr" sz="quarter" idx="11"/>
          </p:nvPr>
        </p:nvSpPr>
        <p:spPr/>
        <p:txBody>
          <a:bodyPr/>
          <a:lstStyle/>
          <a:p>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A64A0214-950F-33D9-4654-1DB1E313A304}"/>
              </a:ext>
            </a:extLst>
          </p:cNvPr>
          <p:cNvSpPr>
            <a:spLocks noGrp="1"/>
          </p:cNvSpPr>
          <p:nvPr>
            <p:ph type="sldNum" sz="quarter" idx="12"/>
          </p:nvPr>
        </p:nvSpPr>
        <p:spPr/>
        <p:txBody>
          <a:bodyPr/>
          <a:lstStyle/>
          <a:p>
            <a:fld id="{2DF493C3-D1CC-C04E-8A6B-E2D946751753}" type="slidenum">
              <a:rPr lang="en-AU" smtClean="0"/>
              <a:t>7</a:t>
            </a:fld>
            <a:endParaRPr lang="en-AU"/>
          </a:p>
        </p:txBody>
      </p:sp>
    </p:spTree>
    <p:extLst>
      <p:ext uri="{BB962C8B-B14F-4D97-AF65-F5344CB8AC3E}">
        <p14:creationId xmlns:p14="http://schemas.microsoft.com/office/powerpoint/2010/main" val="179518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775DCF-9A25-917B-6504-70AD64694A6A}"/>
              </a:ext>
            </a:extLst>
          </p:cNvPr>
          <p:cNvSpPr>
            <a:spLocks noGrp="1"/>
          </p:cNvSpPr>
          <p:nvPr>
            <p:ph type="title"/>
          </p:nvPr>
        </p:nvSpPr>
        <p:spPr>
          <a:xfrm>
            <a:off x="838200" y="258853"/>
            <a:ext cx="10515600" cy="859937"/>
          </a:xfrm>
        </p:spPr>
        <p:txBody>
          <a:bodyPr anchor="b">
            <a:normAutofit/>
          </a:bodyPr>
          <a:lstStyle/>
          <a:p>
            <a:r>
              <a:rPr lang="en-US"/>
              <a:t>Classifying expertise</a:t>
            </a:r>
            <a:endParaRPr lang="en-AU"/>
          </a:p>
        </p:txBody>
      </p:sp>
      <p:sp>
        <p:nvSpPr>
          <p:cNvPr id="8" name="Content Placeholder 7">
            <a:extLst>
              <a:ext uri="{FF2B5EF4-FFF2-40B4-BE49-F238E27FC236}">
                <a16:creationId xmlns:a16="http://schemas.microsoft.com/office/drawing/2014/main" id="{59AADF4D-1DA4-66AC-F290-1359F34D13B9}"/>
              </a:ext>
            </a:extLst>
          </p:cNvPr>
          <p:cNvSpPr>
            <a:spLocks noGrp="1"/>
          </p:cNvSpPr>
          <p:nvPr>
            <p:ph sz="half" idx="1"/>
          </p:nvPr>
        </p:nvSpPr>
        <p:spPr>
          <a:xfrm>
            <a:off x="838200" y="1441937"/>
            <a:ext cx="5181600" cy="4578853"/>
          </a:xfrm>
        </p:spPr>
        <p:txBody>
          <a:bodyPr>
            <a:normAutofit/>
          </a:bodyPr>
          <a:lstStyle/>
          <a:p>
            <a:r>
              <a:rPr lang="en-US"/>
              <a:t>Adapted from </a:t>
            </a:r>
            <a:r>
              <a:rPr lang="en-US" i="1"/>
              <a:t>Rethinking expertise</a:t>
            </a:r>
            <a:r>
              <a:rPr lang="en-US"/>
              <a:t>, Collins and Evans (2007)</a:t>
            </a:r>
          </a:p>
          <a:p>
            <a:endParaRPr lang="en-US"/>
          </a:p>
          <a:p>
            <a:endParaRPr lang="en-US"/>
          </a:p>
          <a:p>
            <a:endParaRPr lang="en-US"/>
          </a:p>
          <a:p>
            <a:endParaRPr lang="en-US"/>
          </a:p>
          <a:p>
            <a:endParaRPr lang="en-AU"/>
          </a:p>
        </p:txBody>
      </p:sp>
      <p:pic>
        <p:nvPicPr>
          <p:cNvPr id="10" name="Content Placeholder 4">
            <a:extLst>
              <a:ext uri="{FF2B5EF4-FFF2-40B4-BE49-F238E27FC236}">
                <a16:creationId xmlns:a16="http://schemas.microsoft.com/office/drawing/2014/main" id="{D2D9C4B0-6D1F-BA26-3130-8F2EA3C11E08}"/>
              </a:ext>
            </a:extLst>
          </p:cNvPr>
          <p:cNvPicPr>
            <a:picLocks noChangeAspect="1"/>
          </p:cNvPicPr>
          <p:nvPr/>
        </p:nvPicPr>
        <p:blipFill>
          <a:blip r:embed="rId2"/>
          <a:stretch>
            <a:fillRect/>
          </a:stretch>
        </p:blipFill>
        <p:spPr>
          <a:xfrm>
            <a:off x="6172200" y="2526642"/>
            <a:ext cx="5181600" cy="2409443"/>
          </a:xfrm>
          <a:prstGeom prst="rect">
            <a:avLst/>
          </a:prstGeom>
          <a:noFill/>
        </p:spPr>
      </p:pic>
      <p:sp>
        <p:nvSpPr>
          <p:cNvPr id="5" name="Footer Placeholder 4">
            <a:extLst>
              <a:ext uri="{FF2B5EF4-FFF2-40B4-BE49-F238E27FC236}">
                <a16:creationId xmlns:a16="http://schemas.microsoft.com/office/drawing/2014/main" id="{608ACBBE-4A28-5B22-359A-105006B6BDCB}"/>
              </a:ext>
            </a:extLst>
          </p:cNvPr>
          <p:cNvSpPr>
            <a:spLocks noGrp="1"/>
          </p:cNvSpPr>
          <p:nvPr>
            <p:ph type="ftr" sz="quarter" idx="11"/>
          </p:nvPr>
        </p:nvSpPr>
        <p:spPr>
          <a:xfrm>
            <a:off x="1899593" y="6356350"/>
            <a:ext cx="7486772" cy="365125"/>
          </a:xfrm>
        </p:spPr>
        <p:txBody>
          <a:bodyPr anchor="ctr">
            <a:normAutofit/>
          </a:bodyPr>
          <a:lstStyle/>
          <a:p>
            <a:pPr>
              <a:spcAft>
                <a:spcPts val="600"/>
              </a:spcAft>
            </a:pPr>
            <a:r>
              <a:rPr lang="en-AU"/>
              <a:t>Follow the (meta-) experts: helping parliamentarians to understand complex research</a:t>
            </a:r>
          </a:p>
        </p:txBody>
      </p:sp>
      <p:sp>
        <p:nvSpPr>
          <p:cNvPr id="6" name="Slide Number Placeholder 5">
            <a:extLst>
              <a:ext uri="{FF2B5EF4-FFF2-40B4-BE49-F238E27FC236}">
                <a16:creationId xmlns:a16="http://schemas.microsoft.com/office/drawing/2014/main" id="{181F91B9-F66D-5B5C-1ED2-C87218F94EA9}"/>
              </a:ext>
            </a:extLst>
          </p:cNvPr>
          <p:cNvSpPr>
            <a:spLocks noGrp="1"/>
          </p:cNvSpPr>
          <p:nvPr>
            <p:ph type="sldNum" sz="quarter" idx="12"/>
          </p:nvPr>
        </p:nvSpPr>
        <p:spPr>
          <a:xfrm>
            <a:off x="10671932" y="6356350"/>
            <a:ext cx="681867" cy="365125"/>
          </a:xfrm>
        </p:spPr>
        <p:txBody>
          <a:bodyPr anchor="ctr">
            <a:normAutofit/>
          </a:bodyPr>
          <a:lstStyle/>
          <a:p>
            <a:pPr>
              <a:spcAft>
                <a:spcPts val="600"/>
              </a:spcAft>
            </a:pPr>
            <a:fld id="{2DF493C3-D1CC-C04E-8A6B-E2D946751753}" type="slidenum">
              <a:rPr lang="en-AU" smtClean="0"/>
              <a:pPr>
                <a:spcAft>
                  <a:spcPts val="600"/>
                </a:spcAft>
              </a:pPr>
              <a:t>8</a:t>
            </a:fld>
            <a:endParaRPr lang="en-AU"/>
          </a:p>
        </p:txBody>
      </p:sp>
      <p:graphicFrame>
        <p:nvGraphicFramePr>
          <p:cNvPr id="2" name="Content Placeholder 2">
            <a:extLst>
              <a:ext uri="{FF2B5EF4-FFF2-40B4-BE49-F238E27FC236}">
                <a16:creationId xmlns:a16="http://schemas.microsoft.com/office/drawing/2014/main" id="{1303D6B6-51DD-4286-BFB9-CD37B7680FCD}"/>
              </a:ext>
            </a:extLst>
          </p:cNvPr>
          <p:cNvGraphicFramePr>
            <a:graphicFrameLocks/>
          </p:cNvGraphicFramePr>
          <p:nvPr>
            <p:extLst>
              <p:ext uri="{D42A27DB-BD31-4B8C-83A1-F6EECF244321}">
                <p14:modId xmlns:p14="http://schemas.microsoft.com/office/powerpoint/2010/main" val="655196388"/>
              </p:ext>
            </p:extLst>
          </p:nvPr>
        </p:nvGraphicFramePr>
        <p:xfrm>
          <a:off x="762000" y="2105891"/>
          <a:ext cx="5334000" cy="3914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419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7E236-AA7F-C4FC-DB7B-AF1A6702C164}"/>
              </a:ext>
            </a:extLst>
          </p:cNvPr>
          <p:cNvSpPr>
            <a:spLocks noGrp="1"/>
          </p:cNvSpPr>
          <p:nvPr>
            <p:ph type="title"/>
          </p:nvPr>
        </p:nvSpPr>
        <p:spPr>
          <a:xfrm>
            <a:off x="838200" y="258853"/>
            <a:ext cx="10515600" cy="859937"/>
          </a:xfrm>
        </p:spPr>
        <p:txBody>
          <a:bodyPr anchor="b">
            <a:normAutofit/>
          </a:bodyPr>
          <a:lstStyle/>
          <a:p>
            <a:r>
              <a:rPr lang="en-US"/>
              <a:t>Experts on experts</a:t>
            </a:r>
            <a:endParaRPr lang="en-AU"/>
          </a:p>
        </p:txBody>
      </p:sp>
      <p:sp>
        <p:nvSpPr>
          <p:cNvPr id="12" name="Content Placeholder 3">
            <a:extLst>
              <a:ext uri="{FF2B5EF4-FFF2-40B4-BE49-F238E27FC236}">
                <a16:creationId xmlns:a16="http://schemas.microsoft.com/office/drawing/2014/main" id="{F8DF35CA-D910-8058-EDFB-4CF14E3B0D79}"/>
              </a:ext>
            </a:extLst>
          </p:cNvPr>
          <p:cNvSpPr>
            <a:spLocks noGrp="1"/>
          </p:cNvSpPr>
          <p:nvPr>
            <p:ph sz="half" idx="1"/>
          </p:nvPr>
        </p:nvSpPr>
        <p:spPr>
          <a:xfrm>
            <a:off x="838200" y="1441937"/>
            <a:ext cx="5181600" cy="4578853"/>
          </a:xfrm>
        </p:spPr>
        <p:txBody>
          <a:bodyPr>
            <a:normAutofit/>
          </a:bodyPr>
          <a:lstStyle/>
          <a:p>
            <a:pPr>
              <a:lnSpc>
                <a:spcPct val="90000"/>
              </a:lnSpc>
            </a:pPr>
            <a:r>
              <a:rPr lang="en-AU" sz="1700" b="0" kern="0">
                <a:effectLst/>
              </a:rPr>
              <a:t>“The social distribution of knowledge of certain elements of everyday reality can become highly complex and even confusing to the outsider. I not only do not possess the knowledge supposedly required to cure me of a physical ailment, I may even lack the knowledge of which one of a bewildering variety of medical specialists claims jurisdiction over what ails me. In such cases, I require not only the advice of experts</a:t>
            </a:r>
            <a:r>
              <a:rPr lang="en-AU" sz="1700" kern="0">
                <a:effectLst/>
              </a:rPr>
              <a:t>, but the prior advice of </a:t>
            </a:r>
            <a:r>
              <a:rPr lang="en-AU" sz="1700" u="sng" kern="0">
                <a:effectLst/>
              </a:rPr>
              <a:t>experts on experts</a:t>
            </a:r>
            <a:r>
              <a:rPr lang="en-AU" sz="1700" b="0" kern="0">
                <a:effectLst/>
              </a:rPr>
              <a:t>. The social distribution of knowledge thus begins with the simple fact that I do not know everything known to my fellowmen, and vice versa, and culminates in exceedingly complex and esoteric systems of expertise. </a:t>
            </a:r>
            <a:r>
              <a:rPr lang="en-AU" sz="1700" u="sng" kern="0">
                <a:effectLst/>
              </a:rPr>
              <a:t>Knowledge of how the socially available stock of knowledge is distributed, at least in outline, is an important element of that same stock of knowledge</a:t>
            </a:r>
            <a:r>
              <a:rPr lang="en-AU" sz="1700" kern="0">
                <a:effectLst/>
              </a:rPr>
              <a:t>” (Berger &amp; </a:t>
            </a:r>
            <a:r>
              <a:rPr lang="en-AU" sz="1700" kern="0" err="1">
                <a:effectLst/>
              </a:rPr>
              <a:t>Luckmann</a:t>
            </a:r>
            <a:r>
              <a:rPr lang="en-AU" sz="1700" kern="0">
                <a:effectLst/>
              </a:rPr>
              <a:t>, 1972)</a:t>
            </a:r>
            <a:r>
              <a:rPr lang="en-AU" sz="1700" b="0" kern="0">
                <a:effectLst/>
              </a:rPr>
              <a:t>.</a:t>
            </a:r>
            <a:endParaRPr lang="en-US" sz="1700" b="0"/>
          </a:p>
        </p:txBody>
      </p:sp>
      <p:pic>
        <p:nvPicPr>
          <p:cNvPr id="1028" name="Picture 4" descr="The Social Construction of Reality: A Treatise in the Sociology of  Knowledge by Peter L. Berger | Goodreads">
            <a:extLst>
              <a:ext uri="{FF2B5EF4-FFF2-40B4-BE49-F238E27FC236}">
                <a16:creationId xmlns:a16="http://schemas.microsoft.com/office/drawing/2014/main" id="{0FA96310-A464-EE66-7F79-379DC208164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280596" y="1441937"/>
            <a:ext cx="2964807" cy="4578853"/>
          </a:xfrm>
          <a:prstGeom prst="rect">
            <a:avLst/>
          </a:prstGeom>
          <a:solidFill>
            <a:srgbClr val="FFFFFF"/>
          </a:solidFill>
        </p:spPr>
      </p:pic>
      <p:sp>
        <p:nvSpPr>
          <p:cNvPr id="4" name="Footer Placeholder 3">
            <a:extLst>
              <a:ext uri="{FF2B5EF4-FFF2-40B4-BE49-F238E27FC236}">
                <a16:creationId xmlns:a16="http://schemas.microsoft.com/office/drawing/2014/main" id="{561DC2F1-A56C-8001-CC4E-75207B3AE05C}"/>
              </a:ext>
            </a:extLst>
          </p:cNvPr>
          <p:cNvSpPr>
            <a:spLocks noGrp="1"/>
          </p:cNvSpPr>
          <p:nvPr>
            <p:ph type="ftr" sz="quarter" idx="11"/>
          </p:nvPr>
        </p:nvSpPr>
        <p:spPr>
          <a:xfrm>
            <a:off x="1899593" y="6356350"/>
            <a:ext cx="7486772" cy="365125"/>
          </a:xfrm>
        </p:spPr>
        <p:txBody>
          <a:bodyPr anchor="ctr">
            <a:normAutofit/>
          </a:bodyPr>
          <a:lstStyle/>
          <a:p>
            <a:pPr>
              <a:spcAft>
                <a:spcPts val="600"/>
              </a:spcAft>
            </a:pPr>
            <a:r>
              <a:rPr lang="en-AU"/>
              <a:t>Follow the (meta-) experts: helping parliamentarians to understand complex research</a:t>
            </a:r>
          </a:p>
        </p:txBody>
      </p:sp>
      <p:sp>
        <p:nvSpPr>
          <p:cNvPr id="5" name="Slide Number Placeholder 4">
            <a:extLst>
              <a:ext uri="{FF2B5EF4-FFF2-40B4-BE49-F238E27FC236}">
                <a16:creationId xmlns:a16="http://schemas.microsoft.com/office/drawing/2014/main" id="{C59CAFB4-B33A-18CE-E987-32DF215123D2}"/>
              </a:ext>
            </a:extLst>
          </p:cNvPr>
          <p:cNvSpPr>
            <a:spLocks noGrp="1"/>
          </p:cNvSpPr>
          <p:nvPr>
            <p:ph type="sldNum" sz="quarter" idx="12"/>
          </p:nvPr>
        </p:nvSpPr>
        <p:spPr>
          <a:xfrm>
            <a:off x="10671932" y="6356350"/>
            <a:ext cx="681867" cy="365125"/>
          </a:xfrm>
        </p:spPr>
        <p:txBody>
          <a:bodyPr anchor="ctr">
            <a:normAutofit/>
          </a:bodyPr>
          <a:lstStyle/>
          <a:p>
            <a:pPr>
              <a:spcAft>
                <a:spcPts val="600"/>
              </a:spcAft>
            </a:pPr>
            <a:fld id="{2DF493C3-D1CC-C04E-8A6B-E2D946751753}" type="slidenum">
              <a:rPr lang="en-AU" smtClean="0"/>
              <a:pPr>
                <a:spcAft>
                  <a:spcPts val="600"/>
                </a:spcAft>
              </a:pPr>
              <a:t>9</a:t>
            </a:fld>
            <a:endParaRPr lang="en-AU"/>
          </a:p>
        </p:txBody>
      </p:sp>
    </p:spTree>
    <p:extLst>
      <p:ext uri="{BB962C8B-B14F-4D97-AF65-F5344CB8AC3E}">
        <p14:creationId xmlns:p14="http://schemas.microsoft.com/office/powerpoint/2010/main" val="2784703972"/>
      </p:ext>
    </p:extLst>
  </p:cSld>
  <p:clrMapOvr>
    <a:masterClrMapping/>
  </p:clrMapOvr>
</p:sld>
</file>

<file path=ppt/theme/theme1.xml><?xml version="1.0" encoding="utf-8"?>
<a:theme xmlns:a="http://schemas.openxmlformats.org/drawingml/2006/main" name="DPS Light Header">
  <a:themeElements>
    <a:clrScheme name="DPS—Colours v4">
      <a:dk1>
        <a:srgbClr val="15192F"/>
      </a:dk1>
      <a:lt1>
        <a:srgbClr val="FFFFFF"/>
      </a:lt1>
      <a:dk2>
        <a:srgbClr val="1D3A3D"/>
      </a:dk2>
      <a:lt2>
        <a:srgbClr val="F0F0F0"/>
      </a:lt2>
      <a:accent1>
        <a:srgbClr val="1D3A3D"/>
      </a:accent1>
      <a:accent2>
        <a:srgbClr val="AA6D28"/>
      </a:accent2>
      <a:accent3>
        <a:srgbClr val="306980"/>
      </a:accent3>
      <a:accent4>
        <a:srgbClr val="706653"/>
      </a:accent4>
      <a:accent5>
        <a:srgbClr val="A13D39"/>
      </a:accent5>
      <a:accent6>
        <a:srgbClr val="BAB63E"/>
      </a:accent6>
      <a:hlink>
        <a:srgbClr val="4271B9"/>
      </a:hlink>
      <a:folHlink>
        <a:srgbClr val="4271B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S-PowerPoint-Template" id="{49001BF1-F53D-4472-9AE2-624EAA4CEC47}" vid="{6C411401-CB70-43A9-9A19-3AA6E98D6A21}"/>
    </a:ext>
  </a:extLst>
</a:theme>
</file>

<file path=ppt/theme/theme2.xml><?xml version="1.0" encoding="utf-8"?>
<a:theme xmlns:a="http://schemas.openxmlformats.org/drawingml/2006/main" name="DPS Dark Header">
  <a:themeElements>
    <a:clrScheme name="DPS—Colours v4">
      <a:dk1>
        <a:srgbClr val="15192F"/>
      </a:dk1>
      <a:lt1>
        <a:srgbClr val="FFFFFF"/>
      </a:lt1>
      <a:dk2>
        <a:srgbClr val="1D3A3D"/>
      </a:dk2>
      <a:lt2>
        <a:srgbClr val="F0F0F0"/>
      </a:lt2>
      <a:accent1>
        <a:srgbClr val="1D3A3D"/>
      </a:accent1>
      <a:accent2>
        <a:srgbClr val="AA6D28"/>
      </a:accent2>
      <a:accent3>
        <a:srgbClr val="306980"/>
      </a:accent3>
      <a:accent4>
        <a:srgbClr val="706653"/>
      </a:accent4>
      <a:accent5>
        <a:srgbClr val="A13D39"/>
      </a:accent5>
      <a:accent6>
        <a:srgbClr val="BAB63E"/>
      </a:accent6>
      <a:hlink>
        <a:srgbClr val="4271B9"/>
      </a:hlink>
      <a:folHlink>
        <a:srgbClr val="4271B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S-PowerPoint-Template" id="{49001BF1-F53D-4472-9AE2-624EAA4CEC47}" vid="{8C562315-BFAC-40ED-8FF9-4A29C80C2A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153FA4B873A64CABF59C389B1DEBDA" ma:contentTypeVersion="6" ma:contentTypeDescription="Create a new document." ma:contentTypeScope="" ma:versionID="77f9c4e4022ed62b82d72585c93242b4">
  <xsd:schema xmlns:xsd="http://www.w3.org/2001/XMLSchema" xmlns:xs="http://www.w3.org/2001/XMLSchema" xmlns:p="http://schemas.microsoft.com/office/2006/metadata/properties" xmlns:ns2="b531e4eb-d9ab-42a2-95c6-0d0bf8d584b0" xmlns:ns3="a2cbb96a-91a6-4743-b78b-19f068d55649" targetNamespace="http://schemas.microsoft.com/office/2006/metadata/properties" ma:root="true" ma:fieldsID="cb5a9ad3d9cee415f5145587c9eca817" ns2:_="" ns3:_="">
    <xsd:import namespace="b531e4eb-d9ab-42a2-95c6-0d0bf8d584b0"/>
    <xsd:import namespace="a2cbb96a-91a6-4743-b78b-19f068d556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31e4eb-d9ab-42a2-95c6-0d0bf8d584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cbb96a-91a6-4743-b78b-19f068d5564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FD82A5-5890-42EB-B999-EC29E12632AB}">
  <ds:schemaRefs>
    <ds:schemaRef ds:uri="http://schemas.microsoft.com/sharepoint/v3/contenttype/forms"/>
  </ds:schemaRefs>
</ds:datastoreItem>
</file>

<file path=customXml/itemProps2.xml><?xml version="1.0" encoding="utf-8"?>
<ds:datastoreItem xmlns:ds="http://schemas.openxmlformats.org/officeDocument/2006/customXml" ds:itemID="{B1286EED-FF43-4BCD-AB46-782BEE80A6D5}">
  <ds:schemaRefs>
    <ds:schemaRef ds:uri="http://purl.org/dc/terms/"/>
    <ds:schemaRef ds:uri="b531e4eb-d9ab-42a2-95c6-0d0bf8d584b0"/>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2cbb96a-91a6-4743-b78b-19f068d55649"/>
    <ds:schemaRef ds:uri="http://www.w3.org/XML/1998/namespace"/>
    <ds:schemaRef ds:uri="http://purl.org/dc/dcmitype/"/>
  </ds:schemaRefs>
</ds:datastoreItem>
</file>

<file path=customXml/itemProps3.xml><?xml version="1.0" encoding="utf-8"?>
<ds:datastoreItem xmlns:ds="http://schemas.openxmlformats.org/officeDocument/2006/customXml" ds:itemID="{F78E9748-7975-4627-8F0B-A82C6799219F}">
  <ds:schemaRefs>
    <ds:schemaRef ds:uri="a2cbb96a-91a6-4743-b78b-19f068d55649"/>
    <ds:schemaRef ds:uri="b531e4eb-d9ab-42a2-95c6-0d0bf8d584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PowerPoint-Template</Template>
  <TotalTime>0</TotalTime>
  <Words>1784</Words>
  <Application>Microsoft Office PowerPoint</Application>
  <PresentationFormat>Widescreen</PresentationFormat>
  <Paragraphs>119</Paragraphs>
  <Slides>14</Slides>
  <Notes>7</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DPS Light Header</vt:lpstr>
      <vt:lpstr>DPS Dark Header</vt:lpstr>
      <vt:lpstr>Office Theme</vt:lpstr>
      <vt:lpstr>PowerPoint Presentation</vt:lpstr>
      <vt:lpstr>Follow the (meta-)experts: helping parliaments to understand complex research</vt:lpstr>
      <vt:lpstr>Your presenters …</vt:lpstr>
      <vt:lpstr>Parliamentarians and expertise</vt:lpstr>
      <vt:lpstr>Epistemic &amp; political problems of expertise</vt:lpstr>
      <vt:lpstr>What is expertise?</vt:lpstr>
      <vt:lpstr>Political problem of expertise</vt:lpstr>
      <vt:lpstr>Classifying expertise</vt:lpstr>
      <vt:lpstr>Experts on experts</vt:lpstr>
      <vt:lpstr>Meta-expertise</vt:lpstr>
      <vt:lpstr>Information &amp; research needs (UK)</vt:lpstr>
      <vt:lpstr>Meta-expertise and parliaments</vt:lpstr>
      <vt:lpstr>The future of meta-expertise in parliaments</vt:lpstr>
      <vt:lpstr>PowerPoint Presentation</vt:lpstr>
    </vt:vector>
  </TitlesOfParts>
  <Manager/>
  <Company>Parliament of Australia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 the (meta-)experts: helping parliaments to understand complex research</dc:title>
  <dc:subject/>
  <dc:creator>Buckmaster, Luke (DPS)</dc:creator>
  <cp:keywords/>
  <dc:description/>
  <cp:lastModifiedBy>Nico Henneveld</cp:lastModifiedBy>
  <cp:revision>3</cp:revision>
  <dcterms:created xsi:type="dcterms:W3CDTF">2024-09-05T01:45:07Z</dcterms:created>
  <dcterms:modified xsi:type="dcterms:W3CDTF">2024-10-02T05:51:36Z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34ea0fa-41da-4eb0-b95e-07c328641c0b_Enabled">
    <vt:lpwstr>true</vt:lpwstr>
  </property>
  <property fmtid="{D5CDD505-2E9C-101B-9397-08002B2CF9AE}" pid="3" name="MSIP_Label_234ea0fa-41da-4eb0-b95e-07c328641c0b_SetDate">
    <vt:lpwstr>2024-04-30T04:56:18Z</vt:lpwstr>
  </property>
  <property fmtid="{D5CDD505-2E9C-101B-9397-08002B2CF9AE}" pid="4" name="MSIP_Label_234ea0fa-41da-4eb0-b95e-07c328641c0b_Method">
    <vt:lpwstr>Privileged</vt:lpwstr>
  </property>
  <property fmtid="{D5CDD505-2E9C-101B-9397-08002B2CF9AE}" pid="5" name="MSIP_Label_234ea0fa-41da-4eb0-b95e-07c328641c0b_Name">
    <vt:lpwstr>BLANK</vt:lpwstr>
  </property>
  <property fmtid="{D5CDD505-2E9C-101B-9397-08002B2CF9AE}" pid="6" name="MSIP_Label_234ea0fa-41da-4eb0-b95e-07c328641c0b_SiteId">
    <vt:lpwstr>f6214c15-3a99-47d1-b862-c9648e927316</vt:lpwstr>
  </property>
  <property fmtid="{D5CDD505-2E9C-101B-9397-08002B2CF9AE}" pid="7" name="MSIP_Label_234ea0fa-41da-4eb0-b95e-07c328641c0b_ActionId">
    <vt:lpwstr>c698e153-756d-44e9-9041-96967e22972b</vt:lpwstr>
  </property>
  <property fmtid="{D5CDD505-2E9C-101B-9397-08002B2CF9AE}" pid="8" name="MSIP_Label_234ea0fa-41da-4eb0-b95e-07c328641c0b_ContentBits">
    <vt:lpwstr>0</vt:lpwstr>
  </property>
  <property fmtid="{D5CDD505-2E9C-101B-9397-08002B2CF9AE}" pid="9" name="ContentTypeId">
    <vt:lpwstr>0x01010018153FA4B873A64CABF59C389B1DEBDA</vt:lpwstr>
  </property>
</Properties>
</file>