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9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0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1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2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3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4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17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18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21"/>
  </p:notesMasterIdLst>
  <p:sldIdLst>
    <p:sldId id="312" r:id="rId3"/>
    <p:sldId id="264" r:id="rId4"/>
    <p:sldId id="266" r:id="rId5"/>
    <p:sldId id="298" r:id="rId6"/>
    <p:sldId id="286" r:id="rId7"/>
    <p:sldId id="285" r:id="rId8"/>
    <p:sldId id="267" r:id="rId9"/>
    <p:sldId id="271" r:id="rId10"/>
    <p:sldId id="302" r:id="rId11"/>
    <p:sldId id="303" r:id="rId12"/>
    <p:sldId id="301" r:id="rId13"/>
    <p:sldId id="308" r:id="rId14"/>
    <p:sldId id="311" r:id="rId15"/>
    <p:sldId id="310" r:id="rId16"/>
    <p:sldId id="299" r:id="rId17"/>
    <p:sldId id="309" r:id="rId18"/>
    <p:sldId id="260" r:id="rId19"/>
    <p:sldId id="268" r:id="rId20"/>
  </p:sldIdLst>
  <p:sldSz cx="12192000" cy="6858000"/>
  <p:notesSz cx="6669088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C9A6"/>
    <a:srgbClr val="F2BD37"/>
    <a:srgbClr val="F29635"/>
    <a:srgbClr val="CC5E4D"/>
    <a:srgbClr val="222A35"/>
    <a:srgbClr val="5F0554"/>
    <a:srgbClr val="9C1102"/>
    <a:srgbClr val="6A310A"/>
    <a:srgbClr val="338501"/>
    <a:srgbClr val="FEA2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25" autoAdjust="0"/>
    <p:restoredTop sz="67485" autoAdjust="0"/>
  </p:normalViewPr>
  <p:slideViewPr>
    <p:cSldViewPr snapToGrid="0">
      <p:cViewPr varScale="1">
        <p:scale>
          <a:sx n="77" d="100"/>
          <a:sy n="77" d="100"/>
        </p:scale>
        <p:origin x="1938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9B2C67-39D0-4EFC-BF06-F71ABA1F54F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49ADB206-2D2E-4B57-ACE2-4ABAB7EA903F}">
      <dgm:prSet phldrT="[Text]" custT="1"/>
      <dgm:spPr>
        <a:solidFill>
          <a:srgbClr val="40C9A6"/>
        </a:solidFill>
      </dgm:spPr>
      <dgm:t>
        <a:bodyPr/>
        <a:lstStyle/>
        <a:p>
          <a:pPr algn="l"/>
          <a:endParaRPr lang="en-NZ" sz="200" b="1" dirty="0"/>
        </a:p>
      </dgm:t>
    </dgm:pt>
    <dgm:pt modelId="{B25DFA51-8C2A-4E31-9AA2-A1E32D825A99}" type="parTrans" cxnId="{6DF9F47C-9AEB-45C5-8CC1-5E447DAACF7B}">
      <dgm:prSet/>
      <dgm:spPr/>
      <dgm:t>
        <a:bodyPr/>
        <a:lstStyle/>
        <a:p>
          <a:endParaRPr lang="en-NZ"/>
        </a:p>
      </dgm:t>
    </dgm:pt>
    <dgm:pt modelId="{5BACAFCD-BC5A-4D13-AFEC-FAF59150974D}" type="sibTrans" cxnId="{6DF9F47C-9AEB-45C5-8CC1-5E447DAACF7B}">
      <dgm:prSet/>
      <dgm:spPr/>
      <dgm:t>
        <a:bodyPr/>
        <a:lstStyle/>
        <a:p>
          <a:endParaRPr lang="en-NZ"/>
        </a:p>
      </dgm:t>
    </dgm:pt>
    <dgm:pt modelId="{714766F7-EF33-4FE3-8374-8FED595319FB}">
      <dgm:prSet phldrT="[Text]" custT="1"/>
      <dgm:spPr>
        <a:solidFill>
          <a:srgbClr val="CC5E4D"/>
        </a:solidFill>
      </dgm:spPr>
      <dgm:t>
        <a:bodyPr/>
        <a:lstStyle/>
        <a:p>
          <a:endParaRPr lang="en-NZ" sz="200" b="1" dirty="0">
            <a:solidFill>
              <a:schemeClr val="tx1"/>
            </a:solidFill>
          </a:endParaRPr>
        </a:p>
      </dgm:t>
    </dgm:pt>
    <dgm:pt modelId="{948C7568-05B6-4A7F-AB4E-4C782AD98C70}" type="parTrans" cxnId="{3BAFD9BA-DD46-4DEB-87EC-B6D4E8CC25DE}">
      <dgm:prSet/>
      <dgm:spPr/>
      <dgm:t>
        <a:bodyPr/>
        <a:lstStyle/>
        <a:p>
          <a:endParaRPr lang="en-NZ"/>
        </a:p>
      </dgm:t>
    </dgm:pt>
    <dgm:pt modelId="{4D324528-FE3A-4425-B339-473F9727F3EC}" type="sibTrans" cxnId="{3BAFD9BA-DD46-4DEB-87EC-B6D4E8CC25DE}">
      <dgm:prSet/>
      <dgm:spPr/>
      <dgm:t>
        <a:bodyPr/>
        <a:lstStyle/>
        <a:p>
          <a:endParaRPr lang="en-NZ"/>
        </a:p>
      </dgm:t>
    </dgm:pt>
    <dgm:pt modelId="{124D883E-94C3-460D-9A26-0E0703F9B1E6}">
      <dgm:prSet phldrT="[Text]" custT="1"/>
      <dgm:spPr>
        <a:solidFill>
          <a:srgbClr val="F2BD37"/>
        </a:solidFill>
      </dgm:spPr>
      <dgm:t>
        <a:bodyPr/>
        <a:lstStyle/>
        <a:p>
          <a:endParaRPr lang="en-NZ" sz="200" dirty="0">
            <a:solidFill>
              <a:schemeClr val="tx1"/>
            </a:solidFill>
          </a:endParaRPr>
        </a:p>
      </dgm:t>
    </dgm:pt>
    <dgm:pt modelId="{1B735B86-A68B-4399-88A7-C47B856731FC}" type="parTrans" cxnId="{9D89659C-459F-408F-A11B-FF57F6AAA0D8}">
      <dgm:prSet/>
      <dgm:spPr/>
      <dgm:t>
        <a:bodyPr/>
        <a:lstStyle/>
        <a:p>
          <a:endParaRPr lang="en-NZ"/>
        </a:p>
      </dgm:t>
    </dgm:pt>
    <dgm:pt modelId="{715EFF7A-134E-416D-BE9B-546F894764C3}" type="sibTrans" cxnId="{9D89659C-459F-408F-A11B-FF57F6AAA0D8}">
      <dgm:prSet/>
      <dgm:spPr/>
      <dgm:t>
        <a:bodyPr/>
        <a:lstStyle/>
        <a:p>
          <a:endParaRPr lang="en-NZ"/>
        </a:p>
      </dgm:t>
    </dgm:pt>
    <dgm:pt modelId="{5F873317-EFFC-4B80-B0F5-6C5C11452D0C}">
      <dgm:prSet phldrT="[Text]" custT="1"/>
      <dgm:spPr>
        <a:solidFill>
          <a:srgbClr val="F29635"/>
        </a:solidFill>
      </dgm:spPr>
      <dgm:t>
        <a:bodyPr/>
        <a:lstStyle/>
        <a:p>
          <a:endParaRPr lang="en-NZ" sz="200" b="1" dirty="0">
            <a:solidFill>
              <a:schemeClr val="tx1"/>
            </a:solidFill>
          </a:endParaRPr>
        </a:p>
      </dgm:t>
    </dgm:pt>
    <dgm:pt modelId="{B83782C2-58FF-4E43-8D07-E40070D3BEFB}" type="sibTrans" cxnId="{D062BF27-1EC9-4975-A58E-D337CC46B027}">
      <dgm:prSet/>
      <dgm:spPr/>
      <dgm:t>
        <a:bodyPr/>
        <a:lstStyle/>
        <a:p>
          <a:endParaRPr lang="en-NZ"/>
        </a:p>
      </dgm:t>
    </dgm:pt>
    <dgm:pt modelId="{11181977-4ED2-4371-9721-E80DD5C93FCB}" type="parTrans" cxnId="{D062BF27-1EC9-4975-A58E-D337CC46B027}">
      <dgm:prSet/>
      <dgm:spPr/>
      <dgm:t>
        <a:bodyPr/>
        <a:lstStyle/>
        <a:p>
          <a:endParaRPr lang="en-NZ"/>
        </a:p>
      </dgm:t>
    </dgm:pt>
    <dgm:pt modelId="{DBBFBDC9-23C2-4932-B810-5FC47C6E94A7}" type="pres">
      <dgm:prSet presAssocID="{FD9B2C67-39D0-4EFC-BF06-F71ABA1F54FF}" presName="Name0" presStyleCnt="0">
        <dgm:presLayoutVars>
          <dgm:dir/>
          <dgm:resizeHandles val="exact"/>
        </dgm:presLayoutVars>
      </dgm:prSet>
      <dgm:spPr/>
    </dgm:pt>
    <dgm:pt modelId="{BFF7F9D9-FD9C-4B16-B7D2-CB650A4C096E}" type="pres">
      <dgm:prSet presAssocID="{49ADB206-2D2E-4B57-ACE2-4ABAB7EA903F}" presName="parTxOnly" presStyleLbl="node1" presStyleIdx="0" presStyleCnt="4" custScaleX="40772" custScaleY="7954" custLinFactNeighborX="-1762">
        <dgm:presLayoutVars>
          <dgm:bulletEnabled val="1"/>
        </dgm:presLayoutVars>
      </dgm:prSet>
      <dgm:spPr/>
    </dgm:pt>
    <dgm:pt modelId="{C103F6DF-4685-4B25-BC30-39689746ED93}" type="pres">
      <dgm:prSet presAssocID="{5BACAFCD-BC5A-4D13-AFEC-FAF59150974D}" presName="parSpace" presStyleCnt="0"/>
      <dgm:spPr/>
    </dgm:pt>
    <dgm:pt modelId="{7479B794-6CC8-4C20-AE08-FCCCEF3A4D58}" type="pres">
      <dgm:prSet presAssocID="{124D883E-94C3-460D-9A26-0E0703F9B1E6}" presName="parTxOnly" presStyleLbl="node1" presStyleIdx="1" presStyleCnt="4" custScaleX="100642" custScaleY="7954">
        <dgm:presLayoutVars>
          <dgm:bulletEnabled val="1"/>
        </dgm:presLayoutVars>
      </dgm:prSet>
      <dgm:spPr/>
    </dgm:pt>
    <dgm:pt modelId="{F5A6990C-488E-4299-9428-8B7CF0FADD8B}" type="pres">
      <dgm:prSet presAssocID="{715EFF7A-134E-416D-BE9B-546F894764C3}" presName="parSpace" presStyleCnt="0"/>
      <dgm:spPr/>
    </dgm:pt>
    <dgm:pt modelId="{928F1C31-CDC7-4B86-8624-600C6262D5CE}" type="pres">
      <dgm:prSet presAssocID="{714766F7-EF33-4FE3-8374-8FED595319FB}" presName="parTxOnly" presStyleLbl="node1" presStyleIdx="2" presStyleCnt="4" custScaleX="101935" custScaleY="7954">
        <dgm:presLayoutVars>
          <dgm:bulletEnabled val="1"/>
        </dgm:presLayoutVars>
      </dgm:prSet>
      <dgm:spPr/>
    </dgm:pt>
    <dgm:pt modelId="{52136EAE-7029-4ADB-9FD7-3DBC666C13DB}" type="pres">
      <dgm:prSet presAssocID="{4D324528-FE3A-4425-B339-473F9727F3EC}" presName="parSpace" presStyleCnt="0"/>
      <dgm:spPr/>
    </dgm:pt>
    <dgm:pt modelId="{0642F8EA-71F5-4A31-9918-55CBF432EE48}" type="pres">
      <dgm:prSet presAssocID="{5F873317-EFFC-4B80-B0F5-6C5C11452D0C}" presName="parTxOnly" presStyleLbl="node1" presStyleIdx="3" presStyleCnt="4" custScaleX="68414" custScaleY="7954">
        <dgm:presLayoutVars>
          <dgm:bulletEnabled val="1"/>
        </dgm:presLayoutVars>
      </dgm:prSet>
      <dgm:spPr/>
    </dgm:pt>
  </dgm:ptLst>
  <dgm:cxnLst>
    <dgm:cxn modelId="{D062BF27-1EC9-4975-A58E-D337CC46B027}" srcId="{FD9B2C67-39D0-4EFC-BF06-F71ABA1F54FF}" destId="{5F873317-EFFC-4B80-B0F5-6C5C11452D0C}" srcOrd="3" destOrd="0" parTransId="{11181977-4ED2-4371-9721-E80DD5C93FCB}" sibTransId="{B83782C2-58FF-4E43-8D07-E40070D3BEFB}"/>
    <dgm:cxn modelId="{6DF9F47C-9AEB-45C5-8CC1-5E447DAACF7B}" srcId="{FD9B2C67-39D0-4EFC-BF06-F71ABA1F54FF}" destId="{49ADB206-2D2E-4B57-ACE2-4ABAB7EA903F}" srcOrd="0" destOrd="0" parTransId="{B25DFA51-8C2A-4E31-9AA2-A1E32D825A99}" sibTransId="{5BACAFCD-BC5A-4D13-AFEC-FAF59150974D}"/>
    <dgm:cxn modelId="{9F555082-7AAF-472D-BE8F-CC86DD8B2F0D}" type="presOf" srcId="{124D883E-94C3-460D-9A26-0E0703F9B1E6}" destId="{7479B794-6CC8-4C20-AE08-FCCCEF3A4D58}" srcOrd="0" destOrd="0" presId="urn:microsoft.com/office/officeart/2005/8/layout/hChevron3"/>
    <dgm:cxn modelId="{E2226A8E-84F5-4199-8032-0C5108CBBA57}" type="presOf" srcId="{FD9B2C67-39D0-4EFC-BF06-F71ABA1F54FF}" destId="{DBBFBDC9-23C2-4932-B810-5FC47C6E94A7}" srcOrd="0" destOrd="0" presId="urn:microsoft.com/office/officeart/2005/8/layout/hChevron3"/>
    <dgm:cxn modelId="{308DD691-90E5-41B4-A9DD-E371B41FBF9D}" type="presOf" srcId="{49ADB206-2D2E-4B57-ACE2-4ABAB7EA903F}" destId="{BFF7F9D9-FD9C-4B16-B7D2-CB650A4C096E}" srcOrd="0" destOrd="0" presId="urn:microsoft.com/office/officeart/2005/8/layout/hChevron3"/>
    <dgm:cxn modelId="{9D89659C-459F-408F-A11B-FF57F6AAA0D8}" srcId="{FD9B2C67-39D0-4EFC-BF06-F71ABA1F54FF}" destId="{124D883E-94C3-460D-9A26-0E0703F9B1E6}" srcOrd="1" destOrd="0" parTransId="{1B735B86-A68B-4399-88A7-C47B856731FC}" sibTransId="{715EFF7A-134E-416D-BE9B-546F894764C3}"/>
    <dgm:cxn modelId="{64FCF99F-1044-4000-A3FA-8ED6C3D9BC89}" type="presOf" srcId="{714766F7-EF33-4FE3-8374-8FED595319FB}" destId="{928F1C31-CDC7-4B86-8624-600C6262D5CE}" srcOrd="0" destOrd="0" presId="urn:microsoft.com/office/officeart/2005/8/layout/hChevron3"/>
    <dgm:cxn modelId="{3BAFD9BA-DD46-4DEB-87EC-B6D4E8CC25DE}" srcId="{FD9B2C67-39D0-4EFC-BF06-F71ABA1F54FF}" destId="{714766F7-EF33-4FE3-8374-8FED595319FB}" srcOrd="2" destOrd="0" parTransId="{948C7568-05B6-4A7F-AB4E-4C782AD98C70}" sibTransId="{4D324528-FE3A-4425-B339-473F9727F3EC}"/>
    <dgm:cxn modelId="{674B4AC6-CB35-41C6-AE3E-80B1A320119D}" type="presOf" srcId="{5F873317-EFFC-4B80-B0F5-6C5C11452D0C}" destId="{0642F8EA-71F5-4A31-9918-55CBF432EE48}" srcOrd="0" destOrd="0" presId="urn:microsoft.com/office/officeart/2005/8/layout/hChevron3"/>
    <dgm:cxn modelId="{54863423-523B-45E8-9DC2-5F871B06237C}" type="presParOf" srcId="{DBBFBDC9-23C2-4932-B810-5FC47C6E94A7}" destId="{BFF7F9D9-FD9C-4B16-B7D2-CB650A4C096E}" srcOrd="0" destOrd="0" presId="urn:microsoft.com/office/officeart/2005/8/layout/hChevron3"/>
    <dgm:cxn modelId="{767BED98-80AC-4009-B4C2-E4B2A509D9F1}" type="presParOf" srcId="{DBBFBDC9-23C2-4932-B810-5FC47C6E94A7}" destId="{C103F6DF-4685-4B25-BC30-39689746ED93}" srcOrd="1" destOrd="0" presId="urn:microsoft.com/office/officeart/2005/8/layout/hChevron3"/>
    <dgm:cxn modelId="{89D41834-F17A-4E3B-85CB-23679BEFAE71}" type="presParOf" srcId="{DBBFBDC9-23C2-4932-B810-5FC47C6E94A7}" destId="{7479B794-6CC8-4C20-AE08-FCCCEF3A4D58}" srcOrd="2" destOrd="0" presId="urn:microsoft.com/office/officeart/2005/8/layout/hChevron3"/>
    <dgm:cxn modelId="{F8EC5F58-E78A-4803-9394-2A29050BA05D}" type="presParOf" srcId="{DBBFBDC9-23C2-4932-B810-5FC47C6E94A7}" destId="{F5A6990C-488E-4299-9428-8B7CF0FADD8B}" srcOrd="3" destOrd="0" presId="urn:microsoft.com/office/officeart/2005/8/layout/hChevron3"/>
    <dgm:cxn modelId="{63E04DEF-76E5-408A-B35B-E185A8EC25DB}" type="presParOf" srcId="{DBBFBDC9-23C2-4932-B810-5FC47C6E94A7}" destId="{928F1C31-CDC7-4B86-8624-600C6262D5CE}" srcOrd="4" destOrd="0" presId="urn:microsoft.com/office/officeart/2005/8/layout/hChevron3"/>
    <dgm:cxn modelId="{42CD5453-8237-4C04-8A0F-511F8441F291}" type="presParOf" srcId="{DBBFBDC9-23C2-4932-B810-5FC47C6E94A7}" destId="{52136EAE-7029-4ADB-9FD7-3DBC666C13DB}" srcOrd="5" destOrd="0" presId="urn:microsoft.com/office/officeart/2005/8/layout/hChevron3"/>
    <dgm:cxn modelId="{956EB39B-5BFA-441E-8E65-4FBBCA2E76EB}" type="presParOf" srcId="{DBBFBDC9-23C2-4932-B810-5FC47C6E94A7}" destId="{0642F8EA-71F5-4A31-9918-55CBF432EE48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D9B2C67-39D0-4EFC-BF06-F71ABA1F54F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49ADB206-2D2E-4B57-ACE2-4ABAB7EA903F}">
      <dgm:prSet phldrT="[Text]" custT="1"/>
      <dgm:spPr>
        <a:solidFill>
          <a:srgbClr val="40C9A6"/>
        </a:solidFill>
      </dgm:spPr>
      <dgm:t>
        <a:bodyPr/>
        <a:lstStyle/>
        <a:p>
          <a:pPr algn="l"/>
          <a:endParaRPr lang="en-NZ" sz="200" b="1" dirty="0"/>
        </a:p>
      </dgm:t>
    </dgm:pt>
    <dgm:pt modelId="{B25DFA51-8C2A-4E31-9AA2-A1E32D825A99}" type="parTrans" cxnId="{6DF9F47C-9AEB-45C5-8CC1-5E447DAACF7B}">
      <dgm:prSet/>
      <dgm:spPr/>
      <dgm:t>
        <a:bodyPr/>
        <a:lstStyle/>
        <a:p>
          <a:endParaRPr lang="en-NZ"/>
        </a:p>
      </dgm:t>
    </dgm:pt>
    <dgm:pt modelId="{5BACAFCD-BC5A-4D13-AFEC-FAF59150974D}" type="sibTrans" cxnId="{6DF9F47C-9AEB-45C5-8CC1-5E447DAACF7B}">
      <dgm:prSet/>
      <dgm:spPr/>
      <dgm:t>
        <a:bodyPr/>
        <a:lstStyle/>
        <a:p>
          <a:endParaRPr lang="en-NZ"/>
        </a:p>
      </dgm:t>
    </dgm:pt>
    <dgm:pt modelId="{714766F7-EF33-4FE3-8374-8FED595319FB}">
      <dgm:prSet phldrT="[Text]" custT="1"/>
      <dgm:spPr>
        <a:solidFill>
          <a:srgbClr val="CC5E4D"/>
        </a:solidFill>
      </dgm:spPr>
      <dgm:t>
        <a:bodyPr/>
        <a:lstStyle/>
        <a:p>
          <a:endParaRPr lang="en-NZ" sz="200" b="1" dirty="0">
            <a:solidFill>
              <a:schemeClr val="tx1"/>
            </a:solidFill>
          </a:endParaRPr>
        </a:p>
      </dgm:t>
    </dgm:pt>
    <dgm:pt modelId="{948C7568-05B6-4A7F-AB4E-4C782AD98C70}" type="parTrans" cxnId="{3BAFD9BA-DD46-4DEB-87EC-B6D4E8CC25DE}">
      <dgm:prSet/>
      <dgm:spPr/>
      <dgm:t>
        <a:bodyPr/>
        <a:lstStyle/>
        <a:p>
          <a:endParaRPr lang="en-NZ"/>
        </a:p>
      </dgm:t>
    </dgm:pt>
    <dgm:pt modelId="{4D324528-FE3A-4425-B339-473F9727F3EC}" type="sibTrans" cxnId="{3BAFD9BA-DD46-4DEB-87EC-B6D4E8CC25DE}">
      <dgm:prSet/>
      <dgm:spPr/>
      <dgm:t>
        <a:bodyPr/>
        <a:lstStyle/>
        <a:p>
          <a:endParaRPr lang="en-NZ"/>
        </a:p>
      </dgm:t>
    </dgm:pt>
    <dgm:pt modelId="{124D883E-94C3-460D-9A26-0E0703F9B1E6}">
      <dgm:prSet phldrT="[Text]" custT="1"/>
      <dgm:spPr>
        <a:solidFill>
          <a:srgbClr val="F2BD37"/>
        </a:solidFill>
      </dgm:spPr>
      <dgm:t>
        <a:bodyPr/>
        <a:lstStyle/>
        <a:p>
          <a:endParaRPr lang="en-NZ" sz="200" dirty="0">
            <a:solidFill>
              <a:schemeClr val="tx1"/>
            </a:solidFill>
          </a:endParaRPr>
        </a:p>
      </dgm:t>
    </dgm:pt>
    <dgm:pt modelId="{1B735B86-A68B-4399-88A7-C47B856731FC}" type="parTrans" cxnId="{9D89659C-459F-408F-A11B-FF57F6AAA0D8}">
      <dgm:prSet/>
      <dgm:spPr/>
      <dgm:t>
        <a:bodyPr/>
        <a:lstStyle/>
        <a:p>
          <a:endParaRPr lang="en-NZ"/>
        </a:p>
      </dgm:t>
    </dgm:pt>
    <dgm:pt modelId="{715EFF7A-134E-416D-BE9B-546F894764C3}" type="sibTrans" cxnId="{9D89659C-459F-408F-A11B-FF57F6AAA0D8}">
      <dgm:prSet/>
      <dgm:spPr/>
      <dgm:t>
        <a:bodyPr/>
        <a:lstStyle/>
        <a:p>
          <a:endParaRPr lang="en-NZ"/>
        </a:p>
      </dgm:t>
    </dgm:pt>
    <dgm:pt modelId="{5F873317-EFFC-4B80-B0F5-6C5C11452D0C}">
      <dgm:prSet phldrT="[Text]" custT="1"/>
      <dgm:spPr>
        <a:solidFill>
          <a:srgbClr val="F29635"/>
        </a:solidFill>
      </dgm:spPr>
      <dgm:t>
        <a:bodyPr/>
        <a:lstStyle/>
        <a:p>
          <a:endParaRPr lang="en-NZ" sz="200" b="1" dirty="0">
            <a:solidFill>
              <a:schemeClr val="tx1"/>
            </a:solidFill>
          </a:endParaRPr>
        </a:p>
      </dgm:t>
    </dgm:pt>
    <dgm:pt modelId="{B83782C2-58FF-4E43-8D07-E40070D3BEFB}" type="sibTrans" cxnId="{D062BF27-1EC9-4975-A58E-D337CC46B027}">
      <dgm:prSet/>
      <dgm:spPr/>
      <dgm:t>
        <a:bodyPr/>
        <a:lstStyle/>
        <a:p>
          <a:endParaRPr lang="en-NZ"/>
        </a:p>
      </dgm:t>
    </dgm:pt>
    <dgm:pt modelId="{11181977-4ED2-4371-9721-E80DD5C93FCB}" type="parTrans" cxnId="{D062BF27-1EC9-4975-A58E-D337CC46B027}">
      <dgm:prSet/>
      <dgm:spPr/>
      <dgm:t>
        <a:bodyPr/>
        <a:lstStyle/>
        <a:p>
          <a:endParaRPr lang="en-NZ"/>
        </a:p>
      </dgm:t>
    </dgm:pt>
    <dgm:pt modelId="{DBBFBDC9-23C2-4932-B810-5FC47C6E94A7}" type="pres">
      <dgm:prSet presAssocID="{FD9B2C67-39D0-4EFC-BF06-F71ABA1F54FF}" presName="Name0" presStyleCnt="0">
        <dgm:presLayoutVars>
          <dgm:dir/>
          <dgm:resizeHandles val="exact"/>
        </dgm:presLayoutVars>
      </dgm:prSet>
      <dgm:spPr/>
    </dgm:pt>
    <dgm:pt modelId="{BFF7F9D9-FD9C-4B16-B7D2-CB650A4C096E}" type="pres">
      <dgm:prSet presAssocID="{49ADB206-2D2E-4B57-ACE2-4ABAB7EA903F}" presName="parTxOnly" presStyleLbl="node1" presStyleIdx="0" presStyleCnt="4" custScaleX="40772" custScaleY="7954" custLinFactNeighborX="-1762">
        <dgm:presLayoutVars>
          <dgm:bulletEnabled val="1"/>
        </dgm:presLayoutVars>
      </dgm:prSet>
      <dgm:spPr/>
    </dgm:pt>
    <dgm:pt modelId="{C103F6DF-4685-4B25-BC30-39689746ED93}" type="pres">
      <dgm:prSet presAssocID="{5BACAFCD-BC5A-4D13-AFEC-FAF59150974D}" presName="parSpace" presStyleCnt="0"/>
      <dgm:spPr/>
    </dgm:pt>
    <dgm:pt modelId="{7479B794-6CC8-4C20-AE08-FCCCEF3A4D58}" type="pres">
      <dgm:prSet presAssocID="{124D883E-94C3-460D-9A26-0E0703F9B1E6}" presName="parTxOnly" presStyleLbl="node1" presStyleIdx="1" presStyleCnt="4" custScaleX="100642" custScaleY="7954">
        <dgm:presLayoutVars>
          <dgm:bulletEnabled val="1"/>
        </dgm:presLayoutVars>
      </dgm:prSet>
      <dgm:spPr/>
    </dgm:pt>
    <dgm:pt modelId="{F5A6990C-488E-4299-9428-8B7CF0FADD8B}" type="pres">
      <dgm:prSet presAssocID="{715EFF7A-134E-416D-BE9B-546F894764C3}" presName="parSpace" presStyleCnt="0"/>
      <dgm:spPr/>
    </dgm:pt>
    <dgm:pt modelId="{928F1C31-CDC7-4B86-8624-600C6262D5CE}" type="pres">
      <dgm:prSet presAssocID="{714766F7-EF33-4FE3-8374-8FED595319FB}" presName="parTxOnly" presStyleLbl="node1" presStyleIdx="2" presStyleCnt="4" custScaleX="101935" custScaleY="7954">
        <dgm:presLayoutVars>
          <dgm:bulletEnabled val="1"/>
        </dgm:presLayoutVars>
      </dgm:prSet>
      <dgm:spPr/>
    </dgm:pt>
    <dgm:pt modelId="{52136EAE-7029-4ADB-9FD7-3DBC666C13DB}" type="pres">
      <dgm:prSet presAssocID="{4D324528-FE3A-4425-B339-473F9727F3EC}" presName="parSpace" presStyleCnt="0"/>
      <dgm:spPr/>
    </dgm:pt>
    <dgm:pt modelId="{0642F8EA-71F5-4A31-9918-55CBF432EE48}" type="pres">
      <dgm:prSet presAssocID="{5F873317-EFFC-4B80-B0F5-6C5C11452D0C}" presName="parTxOnly" presStyleLbl="node1" presStyleIdx="3" presStyleCnt="4" custScaleX="68414" custScaleY="7954">
        <dgm:presLayoutVars>
          <dgm:bulletEnabled val="1"/>
        </dgm:presLayoutVars>
      </dgm:prSet>
      <dgm:spPr/>
    </dgm:pt>
  </dgm:ptLst>
  <dgm:cxnLst>
    <dgm:cxn modelId="{01785B25-38DB-4ED7-980A-ED479478C77F}" type="presOf" srcId="{FD9B2C67-39D0-4EFC-BF06-F71ABA1F54FF}" destId="{DBBFBDC9-23C2-4932-B810-5FC47C6E94A7}" srcOrd="0" destOrd="0" presId="urn:microsoft.com/office/officeart/2005/8/layout/hChevron3"/>
    <dgm:cxn modelId="{D062BF27-1EC9-4975-A58E-D337CC46B027}" srcId="{FD9B2C67-39D0-4EFC-BF06-F71ABA1F54FF}" destId="{5F873317-EFFC-4B80-B0F5-6C5C11452D0C}" srcOrd="3" destOrd="0" parTransId="{11181977-4ED2-4371-9721-E80DD5C93FCB}" sibTransId="{B83782C2-58FF-4E43-8D07-E40070D3BEFB}"/>
    <dgm:cxn modelId="{72C17740-C1FB-48F2-9B9E-E0D6AE8263BF}" type="presOf" srcId="{714766F7-EF33-4FE3-8374-8FED595319FB}" destId="{928F1C31-CDC7-4B86-8624-600C6262D5CE}" srcOrd="0" destOrd="0" presId="urn:microsoft.com/office/officeart/2005/8/layout/hChevron3"/>
    <dgm:cxn modelId="{56528C5A-1ABB-4F3A-A9FE-ED71F318636F}" type="presOf" srcId="{5F873317-EFFC-4B80-B0F5-6C5C11452D0C}" destId="{0642F8EA-71F5-4A31-9918-55CBF432EE48}" srcOrd="0" destOrd="0" presId="urn:microsoft.com/office/officeart/2005/8/layout/hChevron3"/>
    <dgm:cxn modelId="{6DF9F47C-9AEB-45C5-8CC1-5E447DAACF7B}" srcId="{FD9B2C67-39D0-4EFC-BF06-F71ABA1F54FF}" destId="{49ADB206-2D2E-4B57-ACE2-4ABAB7EA903F}" srcOrd="0" destOrd="0" parTransId="{B25DFA51-8C2A-4E31-9AA2-A1E32D825A99}" sibTransId="{5BACAFCD-BC5A-4D13-AFEC-FAF59150974D}"/>
    <dgm:cxn modelId="{9D89659C-459F-408F-A11B-FF57F6AAA0D8}" srcId="{FD9B2C67-39D0-4EFC-BF06-F71ABA1F54FF}" destId="{124D883E-94C3-460D-9A26-0E0703F9B1E6}" srcOrd="1" destOrd="0" parTransId="{1B735B86-A68B-4399-88A7-C47B856731FC}" sibTransId="{715EFF7A-134E-416D-BE9B-546F894764C3}"/>
    <dgm:cxn modelId="{3BAFD9BA-DD46-4DEB-87EC-B6D4E8CC25DE}" srcId="{FD9B2C67-39D0-4EFC-BF06-F71ABA1F54FF}" destId="{714766F7-EF33-4FE3-8374-8FED595319FB}" srcOrd="2" destOrd="0" parTransId="{948C7568-05B6-4A7F-AB4E-4C782AD98C70}" sibTransId="{4D324528-FE3A-4425-B339-473F9727F3EC}"/>
    <dgm:cxn modelId="{CC509DBC-8DD2-472F-98FA-C4CD5876F439}" type="presOf" srcId="{124D883E-94C3-460D-9A26-0E0703F9B1E6}" destId="{7479B794-6CC8-4C20-AE08-FCCCEF3A4D58}" srcOrd="0" destOrd="0" presId="urn:microsoft.com/office/officeart/2005/8/layout/hChevron3"/>
    <dgm:cxn modelId="{D23AC4DC-FA85-4F78-BEC8-F163F7013C76}" type="presOf" srcId="{49ADB206-2D2E-4B57-ACE2-4ABAB7EA903F}" destId="{BFF7F9D9-FD9C-4B16-B7D2-CB650A4C096E}" srcOrd="0" destOrd="0" presId="urn:microsoft.com/office/officeart/2005/8/layout/hChevron3"/>
    <dgm:cxn modelId="{A8ADD990-FCBD-46CD-B208-1990C4BB387A}" type="presParOf" srcId="{DBBFBDC9-23C2-4932-B810-5FC47C6E94A7}" destId="{BFF7F9D9-FD9C-4B16-B7D2-CB650A4C096E}" srcOrd="0" destOrd="0" presId="urn:microsoft.com/office/officeart/2005/8/layout/hChevron3"/>
    <dgm:cxn modelId="{6407C50C-069B-4BD2-8BCA-8D39085696FF}" type="presParOf" srcId="{DBBFBDC9-23C2-4932-B810-5FC47C6E94A7}" destId="{C103F6DF-4685-4B25-BC30-39689746ED93}" srcOrd="1" destOrd="0" presId="urn:microsoft.com/office/officeart/2005/8/layout/hChevron3"/>
    <dgm:cxn modelId="{FBE39FC3-8050-417E-A9F5-A341232349A9}" type="presParOf" srcId="{DBBFBDC9-23C2-4932-B810-5FC47C6E94A7}" destId="{7479B794-6CC8-4C20-AE08-FCCCEF3A4D58}" srcOrd="2" destOrd="0" presId="urn:microsoft.com/office/officeart/2005/8/layout/hChevron3"/>
    <dgm:cxn modelId="{5BAF53B8-D4C3-47F5-ABFA-B3F544822E9C}" type="presParOf" srcId="{DBBFBDC9-23C2-4932-B810-5FC47C6E94A7}" destId="{F5A6990C-488E-4299-9428-8B7CF0FADD8B}" srcOrd="3" destOrd="0" presId="urn:microsoft.com/office/officeart/2005/8/layout/hChevron3"/>
    <dgm:cxn modelId="{33A3D571-4D0C-4A1F-8177-871458E045AE}" type="presParOf" srcId="{DBBFBDC9-23C2-4932-B810-5FC47C6E94A7}" destId="{928F1C31-CDC7-4B86-8624-600C6262D5CE}" srcOrd="4" destOrd="0" presId="urn:microsoft.com/office/officeart/2005/8/layout/hChevron3"/>
    <dgm:cxn modelId="{A25E5EAB-FEE1-444C-8643-F0300270639B}" type="presParOf" srcId="{DBBFBDC9-23C2-4932-B810-5FC47C6E94A7}" destId="{52136EAE-7029-4ADB-9FD7-3DBC666C13DB}" srcOrd="5" destOrd="0" presId="urn:microsoft.com/office/officeart/2005/8/layout/hChevron3"/>
    <dgm:cxn modelId="{C16F6D5E-4685-4573-AB7F-964632BAB21F}" type="presParOf" srcId="{DBBFBDC9-23C2-4932-B810-5FC47C6E94A7}" destId="{0642F8EA-71F5-4A31-9918-55CBF432EE48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D9B2C67-39D0-4EFC-BF06-F71ABA1F54F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49ADB206-2D2E-4B57-ACE2-4ABAB7EA903F}">
      <dgm:prSet phldrT="[Text]" custT="1"/>
      <dgm:spPr>
        <a:solidFill>
          <a:srgbClr val="40C9A6"/>
        </a:solidFill>
      </dgm:spPr>
      <dgm:t>
        <a:bodyPr/>
        <a:lstStyle/>
        <a:p>
          <a:pPr algn="l"/>
          <a:endParaRPr lang="en-NZ" sz="200" b="1" dirty="0"/>
        </a:p>
      </dgm:t>
    </dgm:pt>
    <dgm:pt modelId="{B25DFA51-8C2A-4E31-9AA2-A1E32D825A99}" type="parTrans" cxnId="{6DF9F47C-9AEB-45C5-8CC1-5E447DAACF7B}">
      <dgm:prSet/>
      <dgm:spPr/>
      <dgm:t>
        <a:bodyPr/>
        <a:lstStyle/>
        <a:p>
          <a:endParaRPr lang="en-NZ"/>
        </a:p>
      </dgm:t>
    </dgm:pt>
    <dgm:pt modelId="{5BACAFCD-BC5A-4D13-AFEC-FAF59150974D}" type="sibTrans" cxnId="{6DF9F47C-9AEB-45C5-8CC1-5E447DAACF7B}">
      <dgm:prSet/>
      <dgm:spPr/>
      <dgm:t>
        <a:bodyPr/>
        <a:lstStyle/>
        <a:p>
          <a:endParaRPr lang="en-NZ"/>
        </a:p>
      </dgm:t>
    </dgm:pt>
    <dgm:pt modelId="{714766F7-EF33-4FE3-8374-8FED595319FB}">
      <dgm:prSet phldrT="[Text]" custT="1"/>
      <dgm:spPr>
        <a:solidFill>
          <a:srgbClr val="CC5E4D"/>
        </a:solidFill>
      </dgm:spPr>
      <dgm:t>
        <a:bodyPr/>
        <a:lstStyle/>
        <a:p>
          <a:endParaRPr lang="en-NZ" sz="200" b="1" dirty="0">
            <a:solidFill>
              <a:schemeClr val="tx1"/>
            </a:solidFill>
          </a:endParaRPr>
        </a:p>
      </dgm:t>
    </dgm:pt>
    <dgm:pt modelId="{948C7568-05B6-4A7F-AB4E-4C782AD98C70}" type="parTrans" cxnId="{3BAFD9BA-DD46-4DEB-87EC-B6D4E8CC25DE}">
      <dgm:prSet/>
      <dgm:spPr/>
      <dgm:t>
        <a:bodyPr/>
        <a:lstStyle/>
        <a:p>
          <a:endParaRPr lang="en-NZ"/>
        </a:p>
      </dgm:t>
    </dgm:pt>
    <dgm:pt modelId="{4D324528-FE3A-4425-B339-473F9727F3EC}" type="sibTrans" cxnId="{3BAFD9BA-DD46-4DEB-87EC-B6D4E8CC25DE}">
      <dgm:prSet/>
      <dgm:spPr/>
      <dgm:t>
        <a:bodyPr/>
        <a:lstStyle/>
        <a:p>
          <a:endParaRPr lang="en-NZ"/>
        </a:p>
      </dgm:t>
    </dgm:pt>
    <dgm:pt modelId="{124D883E-94C3-460D-9A26-0E0703F9B1E6}">
      <dgm:prSet phldrT="[Text]" custT="1"/>
      <dgm:spPr>
        <a:solidFill>
          <a:srgbClr val="F2BD37"/>
        </a:solidFill>
      </dgm:spPr>
      <dgm:t>
        <a:bodyPr/>
        <a:lstStyle/>
        <a:p>
          <a:endParaRPr lang="en-NZ" sz="200" dirty="0">
            <a:solidFill>
              <a:schemeClr val="tx1"/>
            </a:solidFill>
          </a:endParaRPr>
        </a:p>
      </dgm:t>
    </dgm:pt>
    <dgm:pt modelId="{1B735B86-A68B-4399-88A7-C47B856731FC}" type="parTrans" cxnId="{9D89659C-459F-408F-A11B-FF57F6AAA0D8}">
      <dgm:prSet/>
      <dgm:spPr/>
      <dgm:t>
        <a:bodyPr/>
        <a:lstStyle/>
        <a:p>
          <a:endParaRPr lang="en-NZ"/>
        </a:p>
      </dgm:t>
    </dgm:pt>
    <dgm:pt modelId="{715EFF7A-134E-416D-BE9B-546F894764C3}" type="sibTrans" cxnId="{9D89659C-459F-408F-A11B-FF57F6AAA0D8}">
      <dgm:prSet/>
      <dgm:spPr/>
      <dgm:t>
        <a:bodyPr/>
        <a:lstStyle/>
        <a:p>
          <a:endParaRPr lang="en-NZ"/>
        </a:p>
      </dgm:t>
    </dgm:pt>
    <dgm:pt modelId="{5F873317-EFFC-4B80-B0F5-6C5C11452D0C}">
      <dgm:prSet phldrT="[Text]" custT="1"/>
      <dgm:spPr>
        <a:solidFill>
          <a:srgbClr val="F29635"/>
        </a:solidFill>
      </dgm:spPr>
      <dgm:t>
        <a:bodyPr/>
        <a:lstStyle/>
        <a:p>
          <a:endParaRPr lang="en-NZ" sz="200" b="1" dirty="0">
            <a:solidFill>
              <a:schemeClr val="tx1"/>
            </a:solidFill>
          </a:endParaRPr>
        </a:p>
      </dgm:t>
    </dgm:pt>
    <dgm:pt modelId="{B83782C2-58FF-4E43-8D07-E40070D3BEFB}" type="sibTrans" cxnId="{D062BF27-1EC9-4975-A58E-D337CC46B027}">
      <dgm:prSet/>
      <dgm:spPr/>
      <dgm:t>
        <a:bodyPr/>
        <a:lstStyle/>
        <a:p>
          <a:endParaRPr lang="en-NZ"/>
        </a:p>
      </dgm:t>
    </dgm:pt>
    <dgm:pt modelId="{11181977-4ED2-4371-9721-E80DD5C93FCB}" type="parTrans" cxnId="{D062BF27-1EC9-4975-A58E-D337CC46B027}">
      <dgm:prSet/>
      <dgm:spPr/>
      <dgm:t>
        <a:bodyPr/>
        <a:lstStyle/>
        <a:p>
          <a:endParaRPr lang="en-NZ"/>
        </a:p>
      </dgm:t>
    </dgm:pt>
    <dgm:pt modelId="{DBBFBDC9-23C2-4932-B810-5FC47C6E94A7}" type="pres">
      <dgm:prSet presAssocID="{FD9B2C67-39D0-4EFC-BF06-F71ABA1F54FF}" presName="Name0" presStyleCnt="0">
        <dgm:presLayoutVars>
          <dgm:dir/>
          <dgm:resizeHandles val="exact"/>
        </dgm:presLayoutVars>
      </dgm:prSet>
      <dgm:spPr/>
    </dgm:pt>
    <dgm:pt modelId="{BFF7F9D9-FD9C-4B16-B7D2-CB650A4C096E}" type="pres">
      <dgm:prSet presAssocID="{49ADB206-2D2E-4B57-ACE2-4ABAB7EA903F}" presName="parTxOnly" presStyleLbl="node1" presStyleIdx="0" presStyleCnt="4" custScaleX="40772" custScaleY="7954" custLinFactNeighborX="-1762">
        <dgm:presLayoutVars>
          <dgm:bulletEnabled val="1"/>
        </dgm:presLayoutVars>
      </dgm:prSet>
      <dgm:spPr/>
    </dgm:pt>
    <dgm:pt modelId="{C103F6DF-4685-4B25-BC30-39689746ED93}" type="pres">
      <dgm:prSet presAssocID="{5BACAFCD-BC5A-4D13-AFEC-FAF59150974D}" presName="parSpace" presStyleCnt="0"/>
      <dgm:spPr/>
    </dgm:pt>
    <dgm:pt modelId="{7479B794-6CC8-4C20-AE08-FCCCEF3A4D58}" type="pres">
      <dgm:prSet presAssocID="{124D883E-94C3-460D-9A26-0E0703F9B1E6}" presName="parTxOnly" presStyleLbl="node1" presStyleIdx="1" presStyleCnt="4" custScaleX="100642" custScaleY="7954">
        <dgm:presLayoutVars>
          <dgm:bulletEnabled val="1"/>
        </dgm:presLayoutVars>
      </dgm:prSet>
      <dgm:spPr/>
    </dgm:pt>
    <dgm:pt modelId="{F5A6990C-488E-4299-9428-8B7CF0FADD8B}" type="pres">
      <dgm:prSet presAssocID="{715EFF7A-134E-416D-BE9B-546F894764C3}" presName="parSpace" presStyleCnt="0"/>
      <dgm:spPr/>
    </dgm:pt>
    <dgm:pt modelId="{928F1C31-CDC7-4B86-8624-600C6262D5CE}" type="pres">
      <dgm:prSet presAssocID="{714766F7-EF33-4FE3-8374-8FED595319FB}" presName="parTxOnly" presStyleLbl="node1" presStyleIdx="2" presStyleCnt="4" custScaleX="101935" custScaleY="7954">
        <dgm:presLayoutVars>
          <dgm:bulletEnabled val="1"/>
        </dgm:presLayoutVars>
      </dgm:prSet>
      <dgm:spPr/>
    </dgm:pt>
    <dgm:pt modelId="{52136EAE-7029-4ADB-9FD7-3DBC666C13DB}" type="pres">
      <dgm:prSet presAssocID="{4D324528-FE3A-4425-B339-473F9727F3EC}" presName="parSpace" presStyleCnt="0"/>
      <dgm:spPr/>
    </dgm:pt>
    <dgm:pt modelId="{0642F8EA-71F5-4A31-9918-55CBF432EE48}" type="pres">
      <dgm:prSet presAssocID="{5F873317-EFFC-4B80-B0F5-6C5C11452D0C}" presName="parTxOnly" presStyleLbl="node1" presStyleIdx="3" presStyleCnt="4" custScaleX="68414" custScaleY="7954">
        <dgm:presLayoutVars>
          <dgm:bulletEnabled val="1"/>
        </dgm:presLayoutVars>
      </dgm:prSet>
      <dgm:spPr/>
    </dgm:pt>
  </dgm:ptLst>
  <dgm:cxnLst>
    <dgm:cxn modelId="{01785B25-38DB-4ED7-980A-ED479478C77F}" type="presOf" srcId="{FD9B2C67-39D0-4EFC-BF06-F71ABA1F54FF}" destId="{DBBFBDC9-23C2-4932-B810-5FC47C6E94A7}" srcOrd="0" destOrd="0" presId="urn:microsoft.com/office/officeart/2005/8/layout/hChevron3"/>
    <dgm:cxn modelId="{D062BF27-1EC9-4975-A58E-D337CC46B027}" srcId="{FD9B2C67-39D0-4EFC-BF06-F71ABA1F54FF}" destId="{5F873317-EFFC-4B80-B0F5-6C5C11452D0C}" srcOrd="3" destOrd="0" parTransId="{11181977-4ED2-4371-9721-E80DD5C93FCB}" sibTransId="{B83782C2-58FF-4E43-8D07-E40070D3BEFB}"/>
    <dgm:cxn modelId="{72C17740-C1FB-48F2-9B9E-E0D6AE8263BF}" type="presOf" srcId="{714766F7-EF33-4FE3-8374-8FED595319FB}" destId="{928F1C31-CDC7-4B86-8624-600C6262D5CE}" srcOrd="0" destOrd="0" presId="urn:microsoft.com/office/officeart/2005/8/layout/hChevron3"/>
    <dgm:cxn modelId="{56528C5A-1ABB-4F3A-A9FE-ED71F318636F}" type="presOf" srcId="{5F873317-EFFC-4B80-B0F5-6C5C11452D0C}" destId="{0642F8EA-71F5-4A31-9918-55CBF432EE48}" srcOrd="0" destOrd="0" presId="urn:microsoft.com/office/officeart/2005/8/layout/hChevron3"/>
    <dgm:cxn modelId="{6DF9F47C-9AEB-45C5-8CC1-5E447DAACF7B}" srcId="{FD9B2C67-39D0-4EFC-BF06-F71ABA1F54FF}" destId="{49ADB206-2D2E-4B57-ACE2-4ABAB7EA903F}" srcOrd="0" destOrd="0" parTransId="{B25DFA51-8C2A-4E31-9AA2-A1E32D825A99}" sibTransId="{5BACAFCD-BC5A-4D13-AFEC-FAF59150974D}"/>
    <dgm:cxn modelId="{9D89659C-459F-408F-A11B-FF57F6AAA0D8}" srcId="{FD9B2C67-39D0-4EFC-BF06-F71ABA1F54FF}" destId="{124D883E-94C3-460D-9A26-0E0703F9B1E6}" srcOrd="1" destOrd="0" parTransId="{1B735B86-A68B-4399-88A7-C47B856731FC}" sibTransId="{715EFF7A-134E-416D-BE9B-546F894764C3}"/>
    <dgm:cxn modelId="{3BAFD9BA-DD46-4DEB-87EC-B6D4E8CC25DE}" srcId="{FD9B2C67-39D0-4EFC-BF06-F71ABA1F54FF}" destId="{714766F7-EF33-4FE3-8374-8FED595319FB}" srcOrd="2" destOrd="0" parTransId="{948C7568-05B6-4A7F-AB4E-4C782AD98C70}" sibTransId="{4D324528-FE3A-4425-B339-473F9727F3EC}"/>
    <dgm:cxn modelId="{CC509DBC-8DD2-472F-98FA-C4CD5876F439}" type="presOf" srcId="{124D883E-94C3-460D-9A26-0E0703F9B1E6}" destId="{7479B794-6CC8-4C20-AE08-FCCCEF3A4D58}" srcOrd="0" destOrd="0" presId="urn:microsoft.com/office/officeart/2005/8/layout/hChevron3"/>
    <dgm:cxn modelId="{D23AC4DC-FA85-4F78-BEC8-F163F7013C76}" type="presOf" srcId="{49ADB206-2D2E-4B57-ACE2-4ABAB7EA903F}" destId="{BFF7F9D9-FD9C-4B16-B7D2-CB650A4C096E}" srcOrd="0" destOrd="0" presId="urn:microsoft.com/office/officeart/2005/8/layout/hChevron3"/>
    <dgm:cxn modelId="{A8ADD990-FCBD-46CD-B208-1990C4BB387A}" type="presParOf" srcId="{DBBFBDC9-23C2-4932-B810-5FC47C6E94A7}" destId="{BFF7F9D9-FD9C-4B16-B7D2-CB650A4C096E}" srcOrd="0" destOrd="0" presId="urn:microsoft.com/office/officeart/2005/8/layout/hChevron3"/>
    <dgm:cxn modelId="{6407C50C-069B-4BD2-8BCA-8D39085696FF}" type="presParOf" srcId="{DBBFBDC9-23C2-4932-B810-5FC47C6E94A7}" destId="{C103F6DF-4685-4B25-BC30-39689746ED93}" srcOrd="1" destOrd="0" presId="urn:microsoft.com/office/officeart/2005/8/layout/hChevron3"/>
    <dgm:cxn modelId="{FBE39FC3-8050-417E-A9F5-A341232349A9}" type="presParOf" srcId="{DBBFBDC9-23C2-4932-B810-5FC47C6E94A7}" destId="{7479B794-6CC8-4C20-AE08-FCCCEF3A4D58}" srcOrd="2" destOrd="0" presId="urn:microsoft.com/office/officeart/2005/8/layout/hChevron3"/>
    <dgm:cxn modelId="{5BAF53B8-D4C3-47F5-ABFA-B3F544822E9C}" type="presParOf" srcId="{DBBFBDC9-23C2-4932-B810-5FC47C6E94A7}" destId="{F5A6990C-488E-4299-9428-8B7CF0FADD8B}" srcOrd="3" destOrd="0" presId="urn:microsoft.com/office/officeart/2005/8/layout/hChevron3"/>
    <dgm:cxn modelId="{33A3D571-4D0C-4A1F-8177-871458E045AE}" type="presParOf" srcId="{DBBFBDC9-23C2-4932-B810-5FC47C6E94A7}" destId="{928F1C31-CDC7-4B86-8624-600C6262D5CE}" srcOrd="4" destOrd="0" presId="urn:microsoft.com/office/officeart/2005/8/layout/hChevron3"/>
    <dgm:cxn modelId="{A25E5EAB-FEE1-444C-8643-F0300270639B}" type="presParOf" srcId="{DBBFBDC9-23C2-4932-B810-5FC47C6E94A7}" destId="{52136EAE-7029-4ADB-9FD7-3DBC666C13DB}" srcOrd="5" destOrd="0" presId="urn:microsoft.com/office/officeart/2005/8/layout/hChevron3"/>
    <dgm:cxn modelId="{C16F6D5E-4685-4573-AB7F-964632BAB21F}" type="presParOf" srcId="{DBBFBDC9-23C2-4932-B810-5FC47C6E94A7}" destId="{0642F8EA-71F5-4A31-9918-55CBF432EE48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FD9B2C67-39D0-4EFC-BF06-F71ABA1F54F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49ADB206-2D2E-4B57-ACE2-4ABAB7EA903F}">
      <dgm:prSet phldrT="[Text]" custT="1"/>
      <dgm:spPr>
        <a:solidFill>
          <a:srgbClr val="40C9A6"/>
        </a:solidFill>
      </dgm:spPr>
      <dgm:t>
        <a:bodyPr/>
        <a:lstStyle/>
        <a:p>
          <a:pPr algn="l"/>
          <a:endParaRPr lang="en-NZ" sz="200" b="1" dirty="0"/>
        </a:p>
      </dgm:t>
    </dgm:pt>
    <dgm:pt modelId="{B25DFA51-8C2A-4E31-9AA2-A1E32D825A99}" type="parTrans" cxnId="{6DF9F47C-9AEB-45C5-8CC1-5E447DAACF7B}">
      <dgm:prSet/>
      <dgm:spPr/>
      <dgm:t>
        <a:bodyPr/>
        <a:lstStyle/>
        <a:p>
          <a:endParaRPr lang="en-NZ"/>
        </a:p>
      </dgm:t>
    </dgm:pt>
    <dgm:pt modelId="{5BACAFCD-BC5A-4D13-AFEC-FAF59150974D}" type="sibTrans" cxnId="{6DF9F47C-9AEB-45C5-8CC1-5E447DAACF7B}">
      <dgm:prSet/>
      <dgm:spPr/>
      <dgm:t>
        <a:bodyPr/>
        <a:lstStyle/>
        <a:p>
          <a:endParaRPr lang="en-NZ"/>
        </a:p>
      </dgm:t>
    </dgm:pt>
    <dgm:pt modelId="{714766F7-EF33-4FE3-8374-8FED595319FB}">
      <dgm:prSet phldrT="[Text]" custT="1"/>
      <dgm:spPr>
        <a:solidFill>
          <a:srgbClr val="CC5E4D"/>
        </a:solidFill>
      </dgm:spPr>
      <dgm:t>
        <a:bodyPr/>
        <a:lstStyle/>
        <a:p>
          <a:endParaRPr lang="en-NZ" sz="200" b="1" dirty="0">
            <a:solidFill>
              <a:schemeClr val="tx1"/>
            </a:solidFill>
          </a:endParaRPr>
        </a:p>
      </dgm:t>
    </dgm:pt>
    <dgm:pt modelId="{948C7568-05B6-4A7F-AB4E-4C782AD98C70}" type="parTrans" cxnId="{3BAFD9BA-DD46-4DEB-87EC-B6D4E8CC25DE}">
      <dgm:prSet/>
      <dgm:spPr/>
      <dgm:t>
        <a:bodyPr/>
        <a:lstStyle/>
        <a:p>
          <a:endParaRPr lang="en-NZ"/>
        </a:p>
      </dgm:t>
    </dgm:pt>
    <dgm:pt modelId="{4D324528-FE3A-4425-B339-473F9727F3EC}" type="sibTrans" cxnId="{3BAFD9BA-DD46-4DEB-87EC-B6D4E8CC25DE}">
      <dgm:prSet/>
      <dgm:spPr/>
      <dgm:t>
        <a:bodyPr/>
        <a:lstStyle/>
        <a:p>
          <a:endParaRPr lang="en-NZ"/>
        </a:p>
      </dgm:t>
    </dgm:pt>
    <dgm:pt modelId="{124D883E-94C3-460D-9A26-0E0703F9B1E6}">
      <dgm:prSet phldrT="[Text]" custT="1"/>
      <dgm:spPr>
        <a:solidFill>
          <a:srgbClr val="F2BD37"/>
        </a:solidFill>
      </dgm:spPr>
      <dgm:t>
        <a:bodyPr/>
        <a:lstStyle/>
        <a:p>
          <a:endParaRPr lang="en-NZ" sz="200" dirty="0">
            <a:solidFill>
              <a:schemeClr val="tx1"/>
            </a:solidFill>
          </a:endParaRPr>
        </a:p>
      </dgm:t>
    </dgm:pt>
    <dgm:pt modelId="{1B735B86-A68B-4399-88A7-C47B856731FC}" type="parTrans" cxnId="{9D89659C-459F-408F-A11B-FF57F6AAA0D8}">
      <dgm:prSet/>
      <dgm:spPr/>
      <dgm:t>
        <a:bodyPr/>
        <a:lstStyle/>
        <a:p>
          <a:endParaRPr lang="en-NZ"/>
        </a:p>
      </dgm:t>
    </dgm:pt>
    <dgm:pt modelId="{715EFF7A-134E-416D-BE9B-546F894764C3}" type="sibTrans" cxnId="{9D89659C-459F-408F-A11B-FF57F6AAA0D8}">
      <dgm:prSet/>
      <dgm:spPr/>
      <dgm:t>
        <a:bodyPr/>
        <a:lstStyle/>
        <a:p>
          <a:endParaRPr lang="en-NZ"/>
        </a:p>
      </dgm:t>
    </dgm:pt>
    <dgm:pt modelId="{5F873317-EFFC-4B80-B0F5-6C5C11452D0C}">
      <dgm:prSet phldrT="[Text]" custT="1"/>
      <dgm:spPr>
        <a:solidFill>
          <a:srgbClr val="F29635"/>
        </a:solidFill>
      </dgm:spPr>
      <dgm:t>
        <a:bodyPr/>
        <a:lstStyle/>
        <a:p>
          <a:endParaRPr lang="en-NZ" sz="200" b="1" dirty="0">
            <a:solidFill>
              <a:schemeClr val="tx1"/>
            </a:solidFill>
          </a:endParaRPr>
        </a:p>
      </dgm:t>
    </dgm:pt>
    <dgm:pt modelId="{B83782C2-58FF-4E43-8D07-E40070D3BEFB}" type="sibTrans" cxnId="{D062BF27-1EC9-4975-A58E-D337CC46B027}">
      <dgm:prSet/>
      <dgm:spPr/>
      <dgm:t>
        <a:bodyPr/>
        <a:lstStyle/>
        <a:p>
          <a:endParaRPr lang="en-NZ"/>
        </a:p>
      </dgm:t>
    </dgm:pt>
    <dgm:pt modelId="{11181977-4ED2-4371-9721-E80DD5C93FCB}" type="parTrans" cxnId="{D062BF27-1EC9-4975-A58E-D337CC46B027}">
      <dgm:prSet/>
      <dgm:spPr/>
      <dgm:t>
        <a:bodyPr/>
        <a:lstStyle/>
        <a:p>
          <a:endParaRPr lang="en-NZ"/>
        </a:p>
      </dgm:t>
    </dgm:pt>
    <dgm:pt modelId="{DBBFBDC9-23C2-4932-B810-5FC47C6E94A7}" type="pres">
      <dgm:prSet presAssocID="{FD9B2C67-39D0-4EFC-BF06-F71ABA1F54FF}" presName="Name0" presStyleCnt="0">
        <dgm:presLayoutVars>
          <dgm:dir/>
          <dgm:resizeHandles val="exact"/>
        </dgm:presLayoutVars>
      </dgm:prSet>
      <dgm:spPr/>
    </dgm:pt>
    <dgm:pt modelId="{BFF7F9D9-FD9C-4B16-B7D2-CB650A4C096E}" type="pres">
      <dgm:prSet presAssocID="{49ADB206-2D2E-4B57-ACE2-4ABAB7EA903F}" presName="parTxOnly" presStyleLbl="node1" presStyleIdx="0" presStyleCnt="4" custScaleX="40772" custScaleY="7954" custLinFactNeighborX="-1762">
        <dgm:presLayoutVars>
          <dgm:bulletEnabled val="1"/>
        </dgm:presLayoutVars>
      </dgm:prSet>
      <dgm:spPr/>
    </dgm:pt>
    <dgm:pt modelId="{C103F6DF-4685-4B25-BC30-39689746ED93}" type="pres">
      <dgm:prSet presAssocID="{5BACAFCD-BC5A-4D13-AFEC-FAF59150974D}" presName="parSpace" presStyleCnt="0"/>
      <dgm:spPr/>
    </dgm:pt>
    <dgm:pt modelId="{7479B794-6CC8-4C20-AE08-FCCCEF3A4D58}" type="pres">
      <dgm:prSet presAssocID="{124D883E-94C3-460D-9A26-0E0703F9B1E6}" presName="parTxOnly" presStyleLbl="node1" presStyleIdx="1" presStyleCnt="4" custScaleX="100642" custScaleY="7954">
        <dgm:presLayoutVars>
          <dgm:bulletEnabled val="1"/>
        </dgm:presLayoutVars>
      </dgm:prSet>
      <dgm:spPr/>
    </dgm:pt>
    <dgm:pt modelId="{F5A6990C-488E-4299-9428-8B7CF0FADD8B}" type="pres">
      <dgm:prSet presAssocID="{715EFF7A-134E-416D-BE9B-546F894764C3}" presName="parSpace" presStyleCnt="0"/>
      <dgm:spPr/>
    </dgm:pt>
    <dgm:pt modelId="{928F1C31-CDC7-4B86-8624-600C6262D5CE}" type="pres">
      <dgm:prSet presAssocID="{714766F7-EF33-4FE3-8374-8FED595319FB}" presName="parTxOnly" presStyleLbl="node1" presStyleIdx="2" presStyleCnt="4" custScaleX="101935" custScaleY="7954">
        <dgm:presLayoutVars>
          <dgm:bulletEnabled val="1"/>
        </dgm:presLayoutVars>
      </dgm:prSet>
      <dgm:spPr/>
    </dgm:pt>
    <dgm:pt modelId="{52136EAE-7029-4ADB-9FD7-3DBC666C13DB}" type="pres">
      <dgm:prSet presAssocID="{4D324528-FE3A-4425-B339-473F9727F3EC}" presName="parSpace" presStyleCnt="0"/>
      <dgm:spPr/>
    </dgm:pt>
    <dgm:pt modelId="{0642F8EA-71F5-4A31-9918-55CBF432EE48}" type="pres">
      <dgm:prSet presAssocID="{5F873317-EFFC-4B80-B0F5-6C5C11452D0C}" presName="parTxOnly" presStyleLbl="node1" presStyleIdx="3" presStyleCnt="4" custScaleX="68414" custScaleY="7954">
        <dgm:presLayoutVars>
          <dgm:bulletEnabled val="1"/>
        </dgm:presLayoutVars>
      </dgm:prSet>
      <dgm:spPr/>
    </dgm:pt>
  </dgm:ptLst>
  <dgm:cxnLst>
    <dgm:cxn modelId="{01785B25-38DB-4ED7-980A-ED479478C77F}" type="presOf" srcId="{FD9B2C67-39D0-4EFC-BF06-F71ABA1F54FF}" destId="{DBBFBDC9-23C2-4932-B810-5FC47C6E94A7}" srcOrd="0" destOrd="0" presId="urn:microsoft.com/office/officeart/2005/8/layout/hChevron3"/>
    <dgm:cxn modelId="{D062BF27-1EC9-4975-A58E-D337CC46B027}" srcId="{FD9B2C67-39D0-4EFC-BF06-F71ABA1F54FF}" destId="{5F873317-EFFC-4B80-B0F5-6C5C11452D0C}" srcOrd="3" destOrd="0" parTransId="{11181977-4ED2-4371-9721-E80DD5C93FCB}" sibTransId="{B83782C2-58FF-4E43-8D07-E40070D3BEFB}"/>
    <dgm:cxn modelId="{72C17740-C1FB-48F2-9B9E-E0D6AE8263BF}" type="presOf" srcId="{714766F7-EF33-4FE3-8374-8FED595319FB}" destId="{928F1C31-CDC7-4B86-8624-600C6262D5CE}" srcOrd="0" destOrd="0" presId="urn:microsoft.com/office/officeart/2005/8/layout/hChevron3"/>
    <dgm:cxn modelId="{56528C5A-1ABB-4F3A-A9FE-ED71F318636F}" type="presOf" srcId="{5F873317-EFFC-4B80-B0F5-6C5C11452D0C}" destId="{0642F8EA-71F5-4A31-9918-55CBF432EE48}" srcOrd="0" destOrd="0" presId="urn:microsoft.com/office/officeart/2005/8/layout/hChevron3"/>
    <dgm:cxn modelId="{6DF9F47C-9AEB-45C5-8CC1-5E447DAACF7B}" srcId="{FD9B2C67-39D0-4EFC-BF06-F71ABA1F54FF}" destId="{49ADB206-2D2E-4B57-ACE2-4ABAB7EA903F}" srcOrd="0" destOrd="0" parTransId="{B25DFA51-8C2A-4E31-9AA2-A1E32D825A99}" sibTransId="{5BACAFCD-BC5A-4D13-AFEC-FAF59150974D}"/>
    <dgm:cxn modelId="{9D89659C-459F-408F-A11B-FF57F6AAA0D8}" srcId="{FD9B2C67-39D0-4EFC-BF06-F71ABA1F54FF}" destId="{124D883E-94C3-460D-9A26-0E0703F9B1E6}" srcOrd="1" destOrd="0" parTransId="{1B735B86-A68B-4399-88A7-C47B856731FC}" sibTransId="{715EFF7A-134E-416D-BE9B-546F894764C3}"/>
    <dgm:cxn modelId="{3BAFD9BA-DD46-4DEB-87EC-B6D4E8CC25DE}" srcId="{FD9B2C67-39D0-4EFC-BF06-F71ABA1F54FF}" destId="{714766F7-EF33-4FE3-8374-8FED595319FB}" srcOrd="2" destOrd="0" parTransId="{948C7568-05B6-4A7F-AB4E-4C782AD98C70}" sibTransId="{4D324528-FE3A-4425-B339-473F9727F3EC}"/>
    <dgm:cxn modelId="{CC509DBC-8DD2-472F-98FA-C4CD5876F439}" type="presOf" srcId="{124D883E-94C3-460D-9A26-0E0703F9B1E6}" destId="{7479B794-6CC8-4C20-AE08-FCCCEF3A4D58}" srcOrd="0" destOrd="0" presId="urn:microsoft.com/office/officeart/2005/8/layout/hChevron3"/>
    <dgm:cxn modelId="{D23AC4DC-FA85-4F78-BEC8-F163F7013C76}" type="presOf" srcId="{49ADB206-2D2E-4B57-ACE2-4ABAB7EA903F}" destId="{BFF7F9D9-FD9C-4B16-B7D2-CB650A4C096E}" srcOrd="0" destOrd="0" presId="urn:microsoft.com/office/officeart/2005/8/layout/hChevron3"/>
    <dgm:cxn modelId="{A8ADD990-FCBD-46CD-B208-1990C4BB387A}" type="presParOf" srcId="{DBBFBDC9-23C2-4932-B810-5FC47C6E94A7}" destId="{BFF7F9D9-FD9C-4B16-B7D2-CB650A4C096E}" srcOrd="0" destOrd="0" presId="urn:microsoft.com/office/officeart/2005/8/layout/hChevron3"/>
    <dgm:cxn modelId="{6407C50C-069B-4BD2-8BCA-8D39085696FF}" type="presParOf" srcId="{DBBFBDC9-23C2-4932-B810-5FC47C6E94A7}" destId="{C103F6DF-4685-4B25-BC30-39689746ED93}" srcOrd="1" destOrd="0" presId="urn:microsoft.com/office/officeart/2005/8/layout/hChevron3"/>
    <dgm:cxn modelId="{FBE39FC3-8050-417E-A9F5-A341232349A9}" type="presParOf" srcId="{DBBFBDC9-23C2-4932-B810-5FC47C6E94A7}" destId="{7479B794-6CC8-4C20-AE08-FCCCEF3A4D58}" srcOrd="2" destOrd="0" presId="urn:microsoft.com/office/officeart/2005/8/layout/hChevron3"/>
    <dgm:cxn modelId="{5BAF53B8-D4C3-47F5-ABFA-B3F544822E9C}" type="presParOf" srcId="{DBBFBDC9-23C2-4932-B810-5FC47C6E94A7}" destId="{F5A6990C-488E-4299-9428-8B7CF0FADD8B}" srcOrd="3" destOrd="0" presId="urn:microsoft.com/office/officeart/2005/8/layout/hChevron3"/>
    <dgm:cxn modelId="{33A3D571-4D0C-4A1F-8177-871458E045AE}" type="presParOf" srcId="{DBBFBDC9-23C2-4932-B810-5FC47C6E94A7}" destId="{928F1C31-CDC7-4B86-8624-600C6262D5CE}" srcOrd="4" destOrd="0" presId="urn:microsoft.com/office/officeart/2005/8/layout/hChevron3"/>
    <dgm:cxn modelId="{A25E5EAB-FEE1-444C-8643-F0300270639B}" type="presParOf" srcId="{DBBFBDC9-23C2-4932-B810-5FC47C6E94A7}" destId="{52136EAE-7029-4ADB-9FD7-3DBC666C13DB}" srcOrd="5" destOrd="0" presId="urn:microsoft.com/office/officeart/2005/8/layout/hChevron3"/>
    <dgm:cxn modelId="{C16F6D5E-4685-4573-AB7F-964632BAB21F}" type="presParOf" srcId="{DBBFBDC9-23C2-4932-B810-5FC47C6E94A7}" destId="{0642F8EA-71F5-4A31-9918-55CBF432EE48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FD9B2C67-39D0-4EFC-BF06-F71ABA1F54F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49ADB206-2D2E-4B57-ACE2-4ABAB7EA903F}">
      <dgm:prSet phldrT="[Text]"/>
      <dgm:spPr>
        <a:solidFill>
          <a:srgbClr val="40C9A6"/>
        </a:solidFill>
      </dgm:spPr>
      <dgm:t>
        <a:bodyPr/>
        <a:lstStyle/>
        <a:p>
          <a:pPr algn="l"/>
          <a:r>
            <a:rPr lang="en-NZ" b="1" dirty="0">
              <a:solidFill>
                <a:srgbClr val="40C9A6"/>
              </a:solidFill>
            </a:rPr>
            <a:t>2023 </a:t>
          </a:r>
        </a:p>
      </dgm:t>
    </dgm:pt>
    <dgm:pt modelId="{B25DFA51-8C2A-4E31-9AA2-A1E32D825A99}" type="parTrans" cxnId="{6DF9F47C-9AEB-45C5-8CC1-5E447DAACF7B}">
      <dgm:prSet/>
      <dgm:spPr/>
      <dgm:t>
        <a:bodyPr/>
        <a:lstStyle/>
        <a:p>
          <a:endParaRPr lang="en-NZ"/>
        </a:p>
      </dgm:t>
    </dgm:pt>
    <dgm:pt modelId="{5BACAFCD-BC5A-4D13-AFEC-FAF59150974D}" type="sibTrans" cxnId="{6DF9F47C-9AEB-45C5-8CC1-5E447DAACF7B}">
      <dgm:prSet/>
      <dgm:spPr/>
      <dgm:t>
        <a:bodyPr/>
        <a:lstStyle/>
        <a:p>
          <a:endParaRPr lang="en-NZ"/>
        </a:p>
      </dgm:t>
    </dgm:pt>
    <dgm:pt modelId="{714766F7-EF33-4FE3-8374-8FED595319FB}">
      <dgm:prSet phldrT="[Text]"/>
      <dgm:spPr>
        <a:solidFill>
          <a:srgbClr val="CC5E4D"/>
        </a:solidFill>
      </dgm:spPr>
      <dgm:t>
        <a:bodyPr/>
        <a:lstStyle/>
        <a:p>
          <a:r>
            <a:rPr lang="en-NZ" b="1" dirty="0">
              <a:solidFill>
                <a:srgbClr val="CC5E4D"/>
              </a:solidFill>
            </a:rPr>
            <a:t>2025</a:t>
          </a:r>
          <a:r>
            <a:rPr lang="en-NZ" b="1" dirty="0">
              <a:solidFill>
                <a:schemeClr val="tx1"/>
              </a:solidFill>
            </a:rPr>
            <a:t> </a:t>
          </a:r>
        </a:p>
      </dgm:t>
    </dgm:pt>
    <dgm:pt modelId="{948C7568-05B6-4A7F-AB4E-4C782AD98C70}" type="parTrans" cxnId="{3BAFD9BA-DD46-4DEB-87EC-B6D4E8CC25DE}">
      <dgm:prSet/>
      <dgm:spPr/>
      <dgm:t>
        <a:bodyPr/>
        <a:lstStyle/>
        <a:p>
          <a:endParaRPr lang="en-NZ"/>
        </a:p>
      </dgm:t>
    </dgm:pt>
    <dgm:pt modelId="{4D324528-FE3A-4425-B339-473F9727F3EC}" type="sibTrans" cxnId="{3BAFD9BA-DD46-4DEB-87EC-B6D4E8CC25DE}">
      <dgm:prSet/>
      <dgm:spPr/>
      <dgm:t>
        <a:bodyPr/>
        <a:lstStyle/>
        <a:p>
          <a:endParaRPr lang="en-NZ"/>
        </a:p>
      </dgm:t>
    </dgm:pt>
    <dgm:pt modelId="{5F873317-EFFC-4B80-B0F5-6C5C11452D0C}">
      <dgm:prSet phldrT="[Text]"/>
      <dgm:spPr>
        <a:solidFill>
          <a:srgbClr val="F29635"/>
        </a:solidFill>
      </dgm:spPr>
      <dgm:t>
        <a:bodyPr/>
        <a:lstStyle/>
        <a:p>
          <a:r>
            <a:rPr lang="en-NZ" b="1" dirty="0">
              <a:solidFill>
                <a:srgbClr val="F29635"/>
              </a:solidFill>
            </a:rPr>
            <a:t>2026</a:t>
          </a:r>
        </a:p>
      </dgm:t>
    </dgm:pt>
    <dgm:pt modelId="{11181977-4ED2-4371-9721-E80DD5C93FCB}" type="parTrans" cxnId="{D062BF27-1EC9-4975-A58E-D337CC46B027}">
      <dgm:prSet/>
      <dgm:spPr/>
      <dgm:t>
        <a:bodyPr/>
        <a:lstStyle/>
        <a:p>
          <a:endParaRPr lang="en-NZ"/>
        </a:p>
      </dgm:t>
    </dgm:pt>
    <dgm:pt modelId="{B83782C2-58FF-4E43-8D07-E40070D3BEFB}" type="sibTrans" cxnId="{D062BF27-1EC9-4975-A58E-D337CC46B027}">
      <dgm:prSet/>
      <dgm:spPr/>
      <dgm:t>
        <a:bodyPr/>
        <a:lstStyle/>
        <a:p>
          <a:endParaRPr lang="en-NZ"/>
        </a:p>
      </dgm:t>
    </dgm:pt>
    <dgm:pt modelId="{124D883E-94C3-460D-9A26-0E0703F9B1E6}">
      <dgm:prSet phldrT="[Text]"/>
      <dgm:spPr>
        <a:solidFill>
          <a:srgbClr val="F2BD37"/>
        </a:solidFill>
      </dgm:spPr>
      <dgm:t>
        <a:bodyPr/>
        <a:lstStyle/>
        <a:p>
          <a:r>
            <a:rPr lang="en-NZ" b="1" dirty="0">
              <a:solidFill>
                <a:srgbClr val="F2BD37"/>
              </a:solidFill>
            </a:rPr>
            <a:t>2024</a:t>
          </a:r>
          <a:r>
            <a:rPr lang="en-NZ" dirty="0">
              <a:solidFill>
                <a:schemeClr val="tx1"/>
              </a:solidFill>
            </a:rPr>
            <a:t> </a:t>
          </a:r>
        </a:p>
      </dgm:t>
    </dgm:pt>
    <dgm:pt modelId="{1B735B86-A68B-4399-88A7-C47B856731FC}" type="parTrans" cxnId="{9D89659C-459F-408F-A11B-FF57F6AAA0D8}">
      <dgm:prSet/>
      <dgm:spPr/>
      <dgm:t>
        <a:bodyPr/>
        <a:lstStyle/>
        <a:p>
          <a:endParaRPr lang="en-NZ"/>
        </a:p>
      </dgm:t>
    </dgm:pt>
    <dgm:pt modelId="{715EFF7A-134E-416D-BE9B-546F894764C3}" type="sibTrans" cxnId="{9D89659C-459F-408F-A11B-FF57F6AAA0D8}">
      <dgm:prSet/>
      <dgm:spPr/>
      <dgm:t>
        <a:bodyPr/>
        <a:lstStyle/>
        <a:p>
          <a:endParaRPr lang="en-NZ"/>
        </a:p>
      </dgm:t>
    </dgm:pt>
    <dgm:pt modelId="{DBBFBDC9-23C2-4932-B810-5FC47C6E94A7}" type="pres">
      <dgm:prSet presAssocID="{FD9B2C67-39D0-4EFC-BF06-F71ABA1F54FF}" presName="Name0" presStyleCnt="0">
        <dgm:presLayoutVars>
          <dgm:dir/>
          <dgm:resizeHandles val="exact"/>
        </dgm:presLayoutVars>
      </dgm:prSet>
      <dgm:spPr/>
    </dgm:pt>
    <dgm:pt modelId="{BFF7F9D9-FD9C-4B16-B7D2-CB650A4C096E}" type="pres">
      <dgm:prSet presAssocID="{49ADB206-2D2E-4B57-ACE2-4ABAB7EA903F}" presName="parTxOnly" presStyleLbl="node1" presStyleIdx="0" presStyleCnt="4" custScaleX="40772" custLinFactNeighborX="-1720">
        <dgm:presLayoutVars>
          <dgm:bulletEnabled val="1"/>
        </dgm:presLayoutVars>
      </dgm:prSet>
      <dgm:spPr/>
    </dgm:pt>
    <dgm:pt modelId="{C103F6DF-4685-4B25-BC30-39689746ED93}" type="pres">
      <dgm:prSet presAssocID="{5BACAFCD-BC5A-4D13-AFEC-FAF59150974D}" presName="parSpace" presStyleCnt="0"/>
      <dgm:spPr/>
    </dgm:pt>
    <dgm:pt modelId="{7479B794-6CC8-4C20-AE08-FCCCEF3A4D58}" type="pres">
      <dgm:prSet presAssocID="{124D883E-94C3-460D-9A26-0E0703F9B1E6}" presName="parTxOnly" presStyleLbl="node1" presStyleIdx="1" presStyleCnt="4" custScaleX="100642">
        <dgm:presLayoutVars>
          <dgm:bulletEnabled val="1"/>
        </dgm:presLayoutVars>
      </dgm:prSet>
      <dgm:spPr/>
    </dgm:pt>
    <dgm:pt modelId="{F5A6990C-488E-4299-9428-8B7CF0FADD8B}" type="pres">
      <dgm:prSet presAssocID="{715EFF7A-134E-416D-BE9B-546F894764C3}" presName="parSpace" presStyleCnt="0"/>
      <dgm:spPr/>
    </dgm:pt>
    <dgm:pt modelId="{928F1C31-CDC7-4B86-8624-600C6262D5CE}" type="pres">
      <dgm:prSet presAssocID="{714766F7-EF33-4FE3-8374-8FED595319FB}" presName="parTxOnly" presStyleLbl="node1" presStyleIdx="2" presStyleCnt="4" custScaleX="101935">
        <dgm:presLayoutVars>
          <dgm:bulletEnabled val="1"/>
        </dgm:presLayoutVars>
      </dgm:prSet>
      <dgm:spPr/>
    </dgm:pt>
    <dgm:pt modelId="{52136EAE-7029-4ADB-9FD7-3DBC666C13DB}" type="pres">
      <dgm:prSet presAssocID="{4D324528-FE3A-4425-B339-473F9727F3EC}" presName="parSpace" presStyleCnt="0"/>
      <dgm:spPr/>
    </dgm:pt>
    <dgm:pt modelId="{0642F8EA-71F5-4A31-9918-55CBF432EE48}" type="pres">
      <dgm:prSet presAssocID="{5F873317-EFFC-4B80-B0F5-6C5C11452D0C}" presName="parTxOnly" presStyleLbl="node1" presStyleIdx="3" presStyleCnt="4" custScaleX="68414">
        <dgm:presLayoutVars>
          <dgm:bulletEnabled val="1"/>
        </dgm:presLayoutVars>
      </dgm:prSet>
      <dgm:spPr/>
    </dgm:pt>
  </dgm:ptLst>
  <dgm:cxnLst>
    <dgm:cxn modelId="{FE328E09-761A-4202-8DF8-410A6734B502}" type="presOf" srcId="{5F873317-EFFC-4B80-B0F5-6C5C11452D0C}" destId="{0642F8EA-71F5-4A31-9918-55CBF432EE48}" srcOrd="0" destOrd="0" presId="urn:microsoft.com/office/officeart/2005/8/layout/hChevron3"/>
    <dgm:cxn modelId="{D062BF27-1EC9-4975-A58E-D337CC46B027}" srcId="{FD9B2C67-39D0-4EFC-BF06-F71ABA1F54FF}" destId="{5F873317-EFFC-4B80-B0F5-6C5C11452D0C}" srcOrd="3" destOrd="0" parTransId="{11181977-4ED2-4371-9721-E80DD5C93FCB}" sibTransId="{B83782C2-58FF-4E43-8D07-E40070D3BEFB}"/>
    <dgm:cxn modelId="{6DF9F47C-9AEB-45C5-8CC1-5E447DAACF7B}" srcId="{FD9B2C67-39D0-4EFC-BF06-F71ABA1F54FF}" destId="{49ADB206-2D2E-4B57-ACE2-4ABAB7EA903F}" srcOrd="0" destOrd="0" parTransId="{B25DFA51-8C2A-4E31-9AA2-A1E32D825A99}" sibTransId="{5BACAFCD-BC5A-4D13-AFEC-FAF59150974D}"/>
    <dgm:cxn modelId="{164C578F-0191-4EA9-9130-AE4FCAD0BEA4}" type="presOf" srcId="{714766F7-EF33-4FE3-8374-8FED595319FB}" destId="{928F1C31-CDC7-4B86-8624-600C6262D5CE}" srcOrd="0" destOrd="0" presId="urn:microsoft.com/office/officeart/2005/8/layout/hChevron3"/>
    <dgm:cxn modelId="{9D89659C-459F-408F-A11B-FF57F6AAA0D8}" srcId="{FD9B2C67-39D0-4EFC-BF06-F71ABA1F54FF}" destId="{124D883E-94C3-460D-9A26-0E0703F9B1E6}" srcOrd="1" destOrd="0" parTransId="{1B735B86-A68B-4399-88A7-C47B856731FC}" sibTransId="{715EFF7A-134E-416D-BE9B-546F894764C3}"/>
    <dgm:cxn modelId="{3BAFD9BA-DD46-4DEB-87EC-B6D4E8CC25DE}" srcId="{FD9B2C67-39D0-4EFC-BF06-F71ABA1F54FF}" destId="{714766F7-EF33-4FE3-8374-8FED595319FB}" srcOrd="2" destOrd="0" parTransId="{948C7568-05B6-4A7F-AB4E-4C782AD98C70}" sibTransId="{4D324528-FE3A-4425-B339-473F9727F3EC}"/>
    <dgm:cxn modelId="{6A4DE4BC-B2E7-49ED-8B3E-1911347B7A2C}" type="presOf" srcId="{49ADB206-2D2E-4B57-ACE2-4ABAB7EA903F}" destId="{BFF7F9D9-FD9C-4B16-B7D2-CB650A4C096E}" srcOrd="0" destOrd="0" presId="urn:microsoft.com/office/officeart/2005/8/layout/hChevron3"/>
    <dgm:cxn modelId="{CA7542E5-7329-4BC6-AC85-F26702DB963E}" type="presOf" srcId="{FD9B2C67-39D0-4EFC-BF06-F71ABA1F54FF}" destId="{DBBFBDC9-23C2-4932-B810-5FC47C6E94A7}" srcOrd="0" destOrd="0" presId="urn:microsoft.com/office/officeart/2005/8/layout/hChevron3"/>
    <dgm:cxn modelId="{489007F0-5A5D-4843-9931-45D7354A7C32}" type="presOf" srcId="{124D883E-94C3-460D-9A26-0E0703F9B1E6}" destId="{7479B794-6CC8-4C20-AE08-FCCCEF3A4D58}" srcOrd="0" destOrd="0" presId="urn:microsoft.com/office/officeart/2005/8/layout/hChevron3"/>
    <dgm:cxn modelId="{F3EFA503-9E4B-4E9E-97A8-267CC3A861CA}" type="presParOf" srcId="{DBBFBDC9-23C2-4932-B810-5FC47C6E94A7}" destId="{BFF7F9D9-FD9C-4B16-B7D2-CB650A4C096E}" srcOrd="0" destOrd="0" presId="urn:microsoft.com/office/officeart/2005/8/layout/hChevron3"/>
    <dgm:cxn modelId="{145E29F2-1475-4062-A75E-5F77A7B7746F}" type="presParOf" srcId="{DBBFBDC9-23C2-4932-B810-5FC47C6E94A7}" destId="{C103F6DF-4685-4B25-BC30-39689746ED93}" srcOrd="1" destOrd="0" presId="urn:microsoft.com/office/officeart/2005/8/layout/hChevron3"/>
    <dgm:cxn modelId="{45C34676-011A-48FB-8747-1C5B232376C2}" type="presParOf" srcId="{DBBFBDC9-23C2-4932-B810-5FC47C6E94A7}" destId="{7479B794-6CC8-4C20-AE08-FCCCEF3A4D58}" srcOrd="2" destOrd="0" presId="urn:microsoft.com/office/officeart/2005/8/layout/hChevron3"/>
    <dgm:cxn modelId="{7AA743C8-61CE-4209-ACE2-E874B30FFB8E}" type="presParOf" srcId="{DBBFBDC9-23C2-4932-B810-5FC47C6E94A7}" destId="{F5A6990C-488E-4299-9428-8B7CF0FADD8B}" srcOrd="3" destOrd="0" presId="urn:microsoft.com/office/officeart/2005/8/layout/hChevron3"/>
    <dgm:cxn modelId="{E32364F5-0B13-4330-82A7-BE21C839D913}" type="presParOf" srcId="{DBBFBDC9-23C2-4932-B810-5FC47C6E94A7}" destId="{928F1C31-CDC7-4B86-8624-600C6262D5CE}" srcOrd="4" destOrd="0" presId="urn:microsoft.com/office/officeart/2005/8/layout/hChevron3"/>
    <dgm:cxn modelId="{6C4D9D69-92E2-4EEE-98AB-4DFFB14A231A}" type="presParOf" srcId="{DBBFBDC9-23C2-4932-B810-5FC47C6E94A7}" destId="{52136EAE-7029-4ADB-9FD7-3DBC666C13DB}" srcOrd="5" destOrd="0" presId="urn:microsoft.com/office/officeart/2005/8/layout/hChevron3"/>
    <dgm:cxn modelId="{4750E108-ACB8-4F90-8A2B-79C5A9D78062}" type="presParOf" srcId="{DBBFBDC9-23C2-4932-B810-5FC47C6E94A7}" destId="{0642F8EA-71F5-4A31-9918-55CBF432EE48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A995A95-B558-41ED-83FB-FBAA3D94E77C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F8B1E0A0-BBE4-4970-9595-5224943BD551}">
      <dgm:prSet phldrT="[Text]"/>
      <dgm:spPr>
        <a:solidFill>
          <a:srgbClr val="40C9A6"/>
        </a:solidFill>
      </dgm:spPr>
      <dgm:t>
        <a:bodyPr/>
        <a:lstStyle/>
        <a:p>
          <a:r>
            <a:rPr lang="en-NZ" b="1" dirty="0">
              <a:solidFill>
                <a:srgbClr val="40C9A6"/>
              </a:solidFill>
            </a:rPr>
            <a:t>Nov</a:t>
          </a:r>
          <a:r>
            <a:rPr lang="en-NZ" b="1" dirty="0">
              <a:solidFill>
                <a:srgbClr val="40C9A6"/>
              </a:solidFill>
              <a:latin typeface="Calibri" panose="020F0502020204030204" pitchFamily="34" charset="0"/>
              <a:cs typeface="Calibri" panose="020F0502020204030204" pitchFamily="34" charset="0"/>
            </a:rPr>
            <a:t>–Dec</a:t>
          </a:r>
          <a:endParaRPr lang="en-NZ" b="1" dirty="0">
            <a:solidFill>
              <a:srgbClr val="40C9A6"/>
            </a:solidFill>
          </a:endParaRPr>
        </a:p>
      </dgm:t>
    </dgm:pt>
    <dgm:pt modelId="{5EA32FAD-4D8D-4F7A-A423-F3C468012E36}" type="parTrans" cxnId="{203168E7-7453-4146-9B8C-56360F8FEE1E}">
      <dgm:prSet/>
      <dgm:spPr/>
      <dgm:t>
        <a:bodyPr/>
        <a:lstStyle/>
        <a:p>
          <a:endParaRPr lang="en-NZ"/>
        </a:p>
      </dgm:t>
    </dgm:pt>
    <dgm:pt modelId="{82AB2A91-A0FF-498E-871F-08D1635AE306}" type="sibTrans" cxnId="{203168E7-7453-4146-9B8C-56360F8FEE1E}">
      <dgm:prSet/>
      <dgm:spPr/>
      <dgm:t>
        <a:bodyPr/>
        <a:lstStyle/>
        <a:p>
          <a:endParaRPr lang="en-NZ"/>
        </a:p>
      </dgm:t>
    </dgm:pt>
    <dgm:pt modelId="{EA8B396C-9157-482E-AEE2-0D0DD9882B7F}">
      <dgm:prSet phldrT="[Text]"/>
      <dgm:spPr>
        <a:solidFill>
          <a:srgbClr val="F2BD37"/>
        </a:solidFill>
      </dgm:spPr>
      <dgm:t>
        <a:bodyPr/>
        <a:lstStyle/>
        <a:p>
          <a:r>
            <a:rPr lang="en-NZ" b="1" dirty="0">
              <a:solidFill>
                <a:srgbClr val="F2BD37"/>
              </a:solidFill>
            </a:rPr>
            <a:t>Jan</a:t>
          </a:r>
          <a:r>
            <a:rPr lang="en-NZ" b="1" dirty="0">
              <a:solidFill>
                <a:srgbClr val="F2BD37"/>
              </a:solidFill>
              <a:latin typeface="Calibri" panose="020F0502020204030204" pitchFamily="34" charset="0"/>
              <a:cs typeface="Calibri" panose="020F0502020204030204" pitchFamily="34" charset="0"/>
            </a:rPr>
            <a:t>–Mar</a:t>
          </a:r>
          <a:endParaRPr lang="en-NZ" b="1" dirty="0">
            <a:solidFill>
              <a:srgbClr val="F2BD37"/>
            </a:solidFill>
          </a:endParaRPr>
        </a:p>
      </dgm:t>
    </dgm:pt>
    <dgm:pt modelId="{251185D3-4A74-41C5-BC64-CB43D737B371}" type="parTrans" cxnId="{00462178-8487-4C04-836C-54BC09028DA8}">
      <dgm:prSet/>
      <dgm:spPr/>
      <dgm:t>
        <a:bodyPr/>
        <a:lstStyle/>
        <a:p>
          <a:endParaRPr lang="en-NZ"/>
        </a:p>
      </dgm:t>
    </dgm:pt>
    <dgm:pt modelId="{3A219036-0A0D-43A8-AEE0-EE01F4CD226F}" type="sibTrans" cxnId="{00462178-8487-4C04-836C-54BC09028DA8}">
      <dgm:prSet/>
      <dgm:spPr/>
      <dgm:t>
        <a:bodyPr/>
        <a:lstStyle/>
        <a:p>
          <a:endParaRPr lang="en-NZ"/>
        </a:p>
      </dgm:t>
    </dgm:pt>
    <dgm:pt modelId="{91865E38-A58C-443F-BEAD-572430AA9059}">
      <dgm:prSet phldrT="[Text]"/>
      <dgm:spPr>
        <a:solidFill>
          <a:srgbClr val="F2BD37"/>
        </a:solidFill>
      </dgm:spPr>
      <dgm:t>
        <a:bodyPr/>
        <a:lstStyle/>
        <a:p>
          <a:r>
            <a:rPr lang="en-NZ" b="1" dirty="0">
              <a:solidFill>
                <a:srgbClr val="F2BD37"/>
              </a:solidFill>
            </a:rPr>
            <a:t>Apr</a:t>
          </a:r>
          <a:r>
            <a:rPr lang="en-NZ" b="1" dirty="0">
              <a:solidFill>
                <a:srgbClr val="F2BD37"/>
              </a:solidFill>
              <a:latin typeface="Calibri" panose="020F0502020204030204" pitchFamily="34" charset="0"/>
              <a:cs typeface="Calibri" panose="020F0502020204030204" pitchFamily="34" charset="0"/>
            </a:rPr>
            <a:t>–Jun</a:t>
          </a:r>
          <a:endParaRPr lang="en-NZ" b="1" dirty="0">
            <a:solidFill>
              <a:srgbClr val="F2BD37"/>
            </a:solidFill>
          </a:endParaRPr>
        </a:p>
      </dgm:t>
    </dgm:pt>
    <dgm:pt modelId="{7721016A-C242-452A-95AB-42295588436B}" type="parTrans" cxnId="{B142B9E9-9F56-4D9E-932C-7DE5C7B63896}">
      <dgm:prSet/>
      <dgm:spPr/>
      <dgm:t>
        <a:bodyPr/>
        <a:lstStyle/>
        <a:p>
          <a:endParaRPr lang="en-NZ"/>
        </a:p>
      </dgm:t>
    </dgm:pt>
    <dgm:pt modelId="{760DD5AE-3D22-4DC3-9926-CB7E5C515A69}" type="sibTrans" cxnId="{B142B9E9-9F56-4D9E-932C-7DE5C7B63896}">
      <dgm:prSet/>
      <dgm:spPr/>
      <dgm:t>
        <a:bodyPr/>
        <a:lstStyle/>
        <a:p>
          <a:endParaRPr lang="en-NZ"/>
        </a:p>
      </dgm:t>
    </dgm:pt>
    <dgm:pt modelId="{8A5C2A6F-0345-4D64-9683-5632A25F0697}">
      <dgm:prSet/>
      <dgm:spPr>
        <a:solidFill>
          <a:srgbClr val="F2BD37"/>
        </a:solidFill>
      </dgm:spPr>
      <dgm:t>
        <a:bodyPr/>
        <a:lstStyle/>
        <a:p>
          <a:r>
            <a:rPr lang="en-NZ" b="1" dirty="0">
              <a:solidFill>
                <a:srgbClr val="F2BD37"/>
              </a:solidFill>
            </a:rPr>
            <a:t>Jul</a:t>
          </a:r>
          <a:r>
            <a:rPr lang="en-NZ" b="1" dirty="0">
              <a:solidFill>
                <a:srgbClr val="F2BD37"/>
              </a:solidFill>
              <a:latin typeface="Calibri" panose="020F0502020204030204" pitchFamily="34" charset="0"/>
              <a:cs typeface="Calibri" panose="020F0502020204030204" pitchFamily="34" charset="0"/>
            </a:rPr>
            <a:t>–Sep</a:t>
          </a:r>
          <a:endParaRPr lang="en-NZ" b="1" dirty="0">
            <a:solidFill>
              <a:srgbClr val="F2BD37"/>
            </a:solidFill>
          </a:endParaRPr>
        </a:p>
      </dgm:t>
    </dgm:pt>
    <dgm:pt modelId="{14BE2FE9-1975-4C5C-BA8F-E5247A05C68B}" type="parTrans" cxnId="{E329FA1B-7470-46E3-AC27-063F02D7DCCD}">
      <dgm:prSet/>
      <dgm:spPr/>
      <dgm:t>
        <a:bodyPr/>
        <a:lstStyle/>
        <a:p>
          <a:endParaRPr lang="en-NZ"/>
        </a:p>
      </dgm:t>
    </dgm:pt>
    <dgm:pt modelId="{A2AABEBE-CEF2-4A6B-8B9D-2133662F1AD3}" type="sibTrans" cxnId="{E329FA1B-7470-46E3-AC27-063F02D7DCCD}">
      <dgm:prSet/>
      <dgm:spPr/>
      <dgm:t>
        <a:bodyPr/>
        <a:lstStyle/>
        <a:p>
          <a:endParaRPr lang="en-NZ"/>
        </a:p>
      </dgm:t>
    </dgm:pt>
    <dgm:pt modelId="{905D6499-8AA6-4C1F-85C7-ED9E166165F3}">
      <dgm:prSet/>
      <dgm:spPr>
        <a:solidFill>
          <a:srgbClr val="F2BD37"/>
        </a:solidFill>
      </dgm:spPr>
      <dgm:t>
        <a:bodyPr/>
        <a:lstStyle/>
        <a:p>
          <a:r>
            <a:rPr lang="en-NZ" b="1" dirty="0">
              <a:solidFill>
                <a:srgbClr val="F2BD37"/>
              </a:solidFill>
            </a:rPr>
            <a:t>Oct</a:t>
          </a:r>
          <a:r>
            <a:rPr lang="en-NZ" b="1" dirty="0">
              <a:solidFill>
                <a:srgbClr val="F2BD37"/>
              </a:solidFill>
              <a:latin typeface="Calibri" panose="020F0502020204030204" pitchFamily="34" charset="0"/>
              <a:cs typeface="Calibri" panose="020F0502020204030204" pitchFamily="34" charset="0"/>
            </a:rPr>
            <a:t>–Dec</a:t>
          </a:r>
          <a:endParaRPr lang="en-NZ" b="1" dirty="0">
            <a:solidFill>
              <a:srgbClr val="F2BD37"/>
            </a:solidFill>
          </a:endParaRPr>
        </a:p>
      </dgm:t>
    </dgm:pt>
    <dgm:pt modelId="{A406F586-7535-4B75-9394-DD25F87738B3}" type="parTrans" cxnId="{F0D8CC79-C571-4BBF-9458-1B5343C97350}">
      <dgm:prSet/>
      <dgm:spPr/>
      <dgm:t>
        <a:bodyPr/>
        <a:lstStyle/>
        <a:p>
          <a:endParaRPr lang="en-NZ"/>
        </a:p>
      </dgm:t>
    </dgm:pt>
    <dgm:pt modelId="{8289E2CF-3189-47BA-A5EC-5D36745C799B}" type="sibTrans" cxnId="{F0D8CC79-C571-4BBF-9458-1B5343C97350}">
      <dgm:prSet/>
      <dgm:spPr/>
      <dgm:t>
        <a:bodyPr/>
        <a:lstStyle/>
        <a:p>
          <a:endParaRPr lang="en-NZ"/>
        </a:p>
      </dgm:t>
    </dgm:pt>
    <dgm:pt modelId="{9B7783D0-654A-4632-BE39-4439E14D8A84}">
      <dgm:prSet phldrT="[Text]"/>
      <dgm:spPr>
        <a:solidFill>
          <a:srgbClr val="CC5E4D"/>
        </a:solidFill>
      </dgm:spPr>
      <dgm:t>
        <a:bodyPr/>
        <a:lstStyle/>
        <a:p>
          <a:r>
            <a:rPr lang="en-NZ" b="1" dirty="0">
              <a:solidFill>
                <a:srgbClr val="CC5E4D"/>
              </a:solidFill>
            </a:rPr>
            <a:t>Jan</a:t>
          </a:r>
          <a:r>
            <a:rPr lang="en-NZ" b="1" dirty="0">
              <a:solidFill>
                <a:srgbClr val="CC5E4D"/>
              </a:solidFill>
              <a:latin typeface="Calibri" panose="020F0502020204030204" pitchFamily="34" charset="0"/>
              <a:cs typeface="Calibri" panose="020F0502020204030204" pitchFamily="34" charset="0"/>
            </a:rPr>
            <a:t>–Mar</a:t>
          </a:r>
          <a:endParaRPr lang="en-NZ" b="1" dirty="0">
            <a:solidFill>
              <a:srgbClr val="CC5E4D"/>
            </a:solidFill>
          </a:endParaRPr>
        </a:p>
      </dgm:t>
    </dgm:pt>
    <dgm:pt modelId="{1DF590F2-A1B7-4B8E-9CFB-754E5A467E51}" type="parTrans" cxnId="{84C52959-47D4-4F34-9AD9-2E2D23847698}">
      <dgm:prSet/>
      <dgm:spPr/>
      <dgm:t>
        <a:bodyPr/>
        <a:lstStyle/>
        <a:p>
          <a:endParaRPr lang="en-NZ"/>
        </a:p>
      </dgm:t>
    </dgm:pt>
    <dgm:pt modelId="{245494B2-BF19-4AAD-AC69-6A1DB9400447}" type="sibTrans" cxnId="{84C52959-47D4-4F34-9AD9-2E2D23847698}">
      <dgm:prSet/>
      <dgm:spPr/>
      <dgm:t>
        <a:bodyPr/>
        <a:lstStyle/>
        <a:p>
          <a:endParaRPr lang="en-NZ"/>
        </a:p>
      </dgm:t>
    </dgm:pt>
    <dgm:pt modelId="{7CA3ACC6-788F-4A4C-B634-4EC882095980}">
      <dgm:prSet phldrT="[Text]"/>
      <dgm:spPr>
        <a:solidFill>
          <a:srgbClr val="CC5E4D"/>
        </a:solidFill>
      </dgm:spPr>
      <dgm:t>
        <a:bodyPr/>
        <a:lstStyle/>
        <a:p>
          <a:r>
            <a:rPr lang="en-NZ" b="1" dirty="0">
              <a:solidFill>
                <a:srgbClr val="CC5E4D"/>
              </a:solidFill>
            </a:rPr>
            <a:t>Apr</a:t>
          </a:r>
          <a:r>
            <a:rPr lang="en-NZ" b="1" dirty="0">
              <a:solidFill>
                <a:srgbClr val="CC5E4D"/>
              </a:solidFill>
              <a:latin typeface="Calibri" panose="020F0502020204030204" pitchFamily="34" charset="0"/>
              <a:cs typeface="Calibri" panose="020F0502020204030204" pitchFamily="34" charset="0"/>
            </a:rPr>
            <a:t>–Jun</a:t>
          </a:r>
          <a:endParaRPr lang="en-NZ" b="1" dirty="0">
            <a:solidFill>
              <a:srgbClr val="CC5E4D"/>
            </a:solidFill>
          </a:endParaRPr>
        </a:p>
      </dgm:t>
    </dgm:pt>
    <dgm:pt modelId="{CD9200D5-96C9-4A4B-92E3-ED9C7099FF4A}" type="parTrans" cxnId="{8AE9E9C6-6AA2-4C32-A801-5A0C0E7FB46B}">
      <dgm:prSet/>
      <dgm:spPr/>
      <dgm:t>
        <a:bodyPr/>
        <a:lstStyle/>
        <a:p>
          <a:endParaRPr lang="en-NZ"/>
        </a:p>
      </dgm:t>
    </dgm:pt>
    <dgm:pt modelId="{28F4CE8D-8E20-4EBA-8364-52FD1BEC3294}" type="sibTrans" cxnId="{8AE9E9C6-6AA2-4C32-A801-5A0C0E7FB46B}">
      <dgm:prSet/>
      <dgm:spPr/>
      <dgm:t>
        <a:bodyPr/>
        <a:lstStyle/>
        <a:p>
          <a:endParaRPr lang="en-NZ"/>
        </a:p>
      </dgm:t>
    </dgm:pt>
    <dgm:pt modelId="{967310EF-3CE4-4332-8775-B6B44B7D94EB}">
      <dgm:prSet/>
      <dgm:spPr>
        <a:solidFill>
          <a:srgbClr val="CC5E4D"/>
        </a:solidFill>
      </dgm:spPr>
      <dgm:t>
        <a:bodyPr/>
        <a:lstStyle/>
        <a:p>
          <a:r>
            <a:rPr lang="en-NZ" b="1" dirty="0">
              <a:solidFill>
                <a:srgbClr val="CC5E4D"/>
              </a:solidFill>
            </a:rPr>
            <a:t>Jul</a:t>
          </a:r>
          <a:r>
            <a:rPr lang="en-NZ" b="1" dirty="0">
              <a:solidFill>
                <a:srgbClr val="CC5E4D"/>
              </a:solidFill>
              <a:latin typeface="Calibri" panose="020F0502020204030204" pitchFamily="34" charset="0"/>
              <a:cs typeface="Calibri" panose="020F0502020204030204" pitchFamily="34" charset="0"/>
            </a:rPr>
            <a:t>–Sep</a:t>
          </a:r>
          <a:endParaRPr lang="en-NZ" b="1" dirty="0">
            <a:solidFill>
              <a:srgbClr val="CC5E4D"/>
            </a:solidFill>
          </a:endParaRPr>
        </a:p>
      </dgm:t>
    </dgm:pt>
    <dgm:pt modelId="{F362F8BA-AE65-4F95-B6D8-9D1D57C72C54}" type="parTrans" cxnId="{11DB683B-A197-48CB-A391-E35FBB6DF958}">
      <dgm:prSet/>
      <dgm:spPr/>
      <dgm:t>
        <a:bodyPr/>
        <a:lstStyle/>
        <a:p>
          <a:endParaRPr lang="en-NZ"/>
        </a:p>
      </dgm:t>
    </dgm:pt>
    <dgm:pt modelId="{5B600C7B-9154-41A4-AAE3-B4299393FA4F}" type="sibTrans" cxnId="{11DB683B-A197-48CB-A391-E35FBB6DF958}">
      <dgm:prSet/>
      <dgm:spPr/>
      <dgm:t>
        <a:bodyPr/>
        <a:lstStyle/>
        <a:p>
          <a:endParaRPr lang="en-NZ"/>
        </a:p>
      </dgm:t>
    </dgm:pt>
    <dgm:pt modelId="{BCCC8D3B-D43F-4E32-A97E-48672B317CBB}">
      <dgm:prSet/>
      <dgm:spPr>
        <a:solidFill>
          <a:srgbClr val="CC5E4D"/>
        </a:solidFill>
      </dgm:spPr>
      <dgm:t>
        <a:bodyPr/>
        <a:lstStyle/>
        <a:p>
          <a:r>
            <a:rPr lang="en-NZ" b="1" dirty="0">
              <a:solidFill>
                <a:srgbClr val="CC5E4D"/>
              </a:solidFill>
            </a:rPr>
            <a:t>Oct</a:t>
          </a:r>
          <a:r>
            <a:rPr lang="en-NZ" b="1" dirty="0">
              <a:solidFill>
                <a:srgbClr val="CC5E4D"/>
              </a:solidFill>
              <a:latin typeface="Calibri" panose="020F0502020204030204" pitchFamily="34" charset="0"/>
              <a:cs typeface="Calibri" panose="020F0502020204030204" pitchFamily="34" charset="0"/>
            </a:rPr>
            <a:t>–Dec</a:t>
          </a:r>
          <a:endParaRPr lang="en-NZ" b="1" dirty="0">
            <a:solidFill>
              <a:srgbClr val="CC5E4D"/>
            </a:solidFill>
          </a:endParaRPr>
        </a:p>
      </dgm:t>
    </dgm:pt>
    <dgm:pt modelId="{06F99D4C-16C7-4676-907C-097A73EA3C90}" type="parTrans" cxnId="{922F1737-746F-410E-8080-24205B92E0D3}">
      <dgm:prSet/>
      <dgm:spPr/>
      <dgm:t>
        <a:bodyPr/>
        <a:lstStyle/>
        <a:p>
          <a:endParaRPr lang="en-NZ"/>
        </a:p>
      </dgm:t>
    </dgm:pt>
    <dgm:pt modelId="{C8EAF7A5-2EF8-4093-A4F4-D528B6D600C4}" type="sibTrans" cxnId="{922F1737-746F-410E-8080-24205B92E0D3}">
      <dgm:prSet/>
      <dgm:spPr/>
      <dgm:t>
        <a:bodyPr/>
        <a:lstStyle/>
        <a:p>
          <a:endParaRPr lang="en-NZ"/>
        </a:p>
      </dgm:t>
    </dgm:pt>
    <dgm:pt modelId="{2A1E1258-8776-42EB-9B38-CC38865ADEEF}">
      <dgm:prSet phldrT="[Text]"/>
      <dgm:spPr>
        <a:solidFill>
          <a:srgbClr val="F29635"/>
        </a:solidFill>
      </dgm:spPr>
      <dgm:t>
        <a:bodyPr/>
        <a:lstStyle/>
        <a:p>
          <a:r>
            <a:rPr lang="en-NZ" b="1" dirty="0">
              <a:solidFill>
                <a:srgbClr val="F29635"/>
              </a:solidFill>
            </a:rPr>
            <a:t>Jan</a:t>
          </a:r>
          <a:r>
            <a:rPr lang="en-NZ" b="1" dirty="0">
              <a:solidFill>
                <a:srgbClr val="F29635"/>
              </a:solidFill>
              <a:latin typeface="Calibri" panose="020F0502020204030204" pitchFamily="34" charset="0"/>
              <a:cs typeface="Calibri" panose="020F0502020204030204" pitchFamily="34" charset="0"/>
            </a:rPr>
            <a:t>–Mar</a:t>
          </a:r>
          <a:endParaRPr lang="en-NZ" b="1" dirty="0">
            <a:solidFill>
              <a:srgbClr val="F29635"/>
            </a:solidFill>
          </a:endParaRPr>
        </a:p>
      </dgm:t>
    </dgm:pt>
    <dgm:pt modelId="{ECB978A4-1637-471E-B392-759E8CB3E326}" type="parTrans" cxnId="{5C7C9962-907D-4AC7-ADD7-591757FEAD7E}">
      <dgm:prSet/>
      <dgm:spPr/>
      <dgm:t>
        <a:bodyPr/>
        <a:lstStyle/>
        <a:p>
          <a:endParaRPr lang="en-NZ"/>
        </a:p>
      </dgm:t>
    </dgm:pt>
    <dgm:pt modelId="{EB813823-6A69-4C15-920D-4D4A0932D0DB}" type="sibTrans" cxnId="{5C7C9962-907D-4AC7-ADD7-591757FEAD7E}">
      <dgm:prSet/>
      <dgm:spPr/>
      <dgm:t>
        <a:bodyPr/>
        <a:lstStyle/>
        <a:p>
          <a:endParaRPr lang="en-NZ"/>
        </a:p>
      </dgm:t>
    </dgm:pt>
    <dgm:pt modelId="{8A0EE379-5E27-446C-A3AF-38BC01CA1473}">
      <dgm:prSet phldrT="[Text]"/>
      <dgm:spPr>
        <a:solidFill>
          <a:srgbClr val="F29635"/>
        </a:solidFill>
      </dgm:spPr>
      <dgm:t>
        <a:bodyPr/>
        <a:lstStyle/>
        <a:p>
          <a:r>
            <a:rPr lang="en-NZ" b="1" dirty="0">
              <a:solidFill>
                <a:srgbClr val="F29635"/>
              </a:solidFill>
            </a:rPr>
            <a:t>Apr</a:t>
          </a:r>
          <a:r>
            <a:rPr lang="en-NZ" b="1" dirty="0">
              <a:solidFill>
                <a:srgbClr val="F29635"/>
              </a:solidFill>
              <a:latin typeface="Calibri" panose="020F0502020204030204" pitchFamily="34" charset="0"/>
              <a:cs typeface="Calibri" panose="020F0502020204030204" pitchFamily="34" charset="0"/>
            </a:rPr>
            <a:t>–Jun</a:t>
          </a:r>
          <a:endParaRPr lang="en-NZ" b="1" dirty="0">
            <a:solidFill>
              <a:srgbClr val="F29635"/>
            </a:solidFill>
          </a:endParaRPr>
        </a:p>
      </dgm:t>
    </dgm:pt>
    <dgm:pt modelId="{BE6CE822-B69C-4938-8FDB-347D26D316F2}" type="parTrans" cxnId="{EB0CD31A-67A3-487D-8669-C8584D1E1CB0}">
      <dgm:prSet/>
      <dgm:spPr/>
      <dgm:t>
        <a:bodyPr/>
        <a:lstStyle/>
        <a:p>
          <a:endParaRPr lang="en-NZ"/>
        </a:p>
      </dgm:t>
    </dgm:pt>
    <dgm:pt modelId="{CA3E1173-5F6D-44F1-8326-5A3785D421B2}" type="sibTrans" cxnId="{EB0CD31A-67A3-487D-8669-C8584D1E1CB0}">
      <dgm:prSet/>
      <dgm:spPr/>
      <dgm:t>
        <a:bodyPr/>
        <a:lstStyle/>
        <a:p>
          <a:endParaRPr lang="en-NZ"/>
        </a:p>
      </dgm:t>
    </dgm:pt>
    <dgm:pt modelId="{0D127EF7-27BF-4972-BEA8-4DF6EFA3DBE5}">
      <dgm:prSet/>
      <dgm:spPr>
        <a:solidFill>
          <a:srgbClr val="F29635"/>
        </a:solidFill>
      </dgm:spPr>
      <dgm:t>
        <a:bodyPr/>
        <a:lstStyle/>
        <a:p>
          <a:r>
            <a:rPr lang="en-NZ" b="1" dirty="0">
              <a:solidFill>
                <a:srgbClr val="F29635"/>
              </a:solidFill>
            </a:rPr>
            <a:t>Jul</a:t>
          </a:r>
          <a:r>
            <a:rPr lang="en-NZ" b="1" dirty="0">
              <a:solidFill>
                <a:srgbClr val="F29635"/>
              </a:solidFill>
              <a:latin typeface="Calibri" panose="020F0502020204030204" pitchFamily="34" charset="0"/>
              <a:cs typeface="Calibri" panose="020F0502020204030204" pitchFamily="34" charset="0"/>
            </a:rPr>
            <a:t>–Sep</a:t>
          </a:r>
          <a:endParaRPr lang="en-NZ" b="1" dirty="0">
            <a:solidFill>
              <a:srgbClr val="F29635"/>
            </a:solidFill>
          </a:endParaRPr>
        </a:p>
      </dgm:t>
    </dgm:pt>
    <dgm:pt modelId="{4EF96B96-1453-4D51-847D-D8AF36F0C6F4}" type="parTrans" cxnId="{C4E29C4C-AD34-46E6-A237-013EFAD9FA8F}">
      <dgm:prSet/>
      <dgm:spPr/>
      <dgm:t>
        <a:bodyPr/>
        <a:lstStyle/>
        <a:p>
          <a:endParaRPr lang="en-NZ"/>
        </a:p>
      </dgm:t>
    </dgm:pt>
    <dgm:pt modelId="{42C889C3-0A11-4AD0-AE1E-41A5BF508007}" type="sibTrans" cxnId="{C4E29C4C-AD34-46E6-A237-013EFAD9FA8F}">
      <dgm:prSet/>
      <dgm:spPr/>
      <dgm:t>
        <a:bodyPr/>
        <a:lstStyle/>
        <a:p>
          <a:endParaRPr lang="en-NZ"/>
        </a:p>
      </dgm:t>
    </dgm:pt>
    <dgm:pt modelId="{8BCE63FA-AC3B-4C21-A92D-331FC2B1C32D}" type="pres">
      <dgm:prSet presAssocID="{8A995A95-B558-41ED-83FB-FBAA3D94E77C}" presName="Name0" presStyleCnt="0">
        <dgm:presLayoutVars>
          <dgm:dir/>
          <dgm:resizeHandles val="exact"/>
        </dgm:presLayoutVars>
      </dgm:prSet>
      <dgm:spPr/>
    </dgm:pt>
    <dgm:pt modelId="{9C1F2E44-B3E4-419B-AF8B-F4C132D64DA0}" type="pres">
      <dgm:prSet presAssocID="{F8B1E0A0-BBE4-4970-9595-5224943BD551}" presName="parTxOnly" presStyleLbl="node1" presStyleIdx="0" presStyleCnt="12" custScaleX="99294" custScaleY="95416" custLinFactNeighborX="4680" custLinFactNeighborY="-475">
        <dgm:presLayoutVars>
          <dgm:bulletEnabled val="1"/>
        </dgm:presLayoutVars>
      </dgm:prSet>
      <dgm:spPr/>
    </dgm:pt>
    <dgm:pt modelId="{CDB8F5BB-5DCC-4D19-8634-D6FF77D492C5}" type="pres">
      <dgm:prSet presAssocID="{82AB2A91-A0FF-498E-871F-08D1635AE306}" presName="parSpace" presStyleCnt="0"/>
      <dgm:spPr/>
    </dgm:pt>
    <dgm:pt modelId="{4301A8A1-015B-41D8-ABEF-F2A4D51613E9}" type="pres">
      <dgm:prSet presAssocID="{EA8B396C-9157-482E-AEE2-0D0DD9882B7F}" presName="parTxOnly" presStyleLbl="node1" presStyleIdx="1" presStyleCnt="12" custScaleY="95416">
        <dgm:presLayoutVars>
          <dgm:bulletEnabled val="1"/>
        </dgm:presLayoutVars>
      </dgm:prSet>
      <dgm:spPr/>
    </dgm:pt>
    <dgm:pt modelId="{38FE1849-B18B-4BEC-8A48-601F213CC56F}" type="pres">
      <dgm:prSet presAssocID="{3A219036-0A0D-43A8-AEE0-EE01F4CD226F}" presName="parSpace" presStyleCnt="0"/>
      <dgm:spPr/>
    </dgm:pt>
    <dgm:pt modelId="{D3B5B45F-63BB-411D-951E-1D9F005D73AE}" type="pres">
      <dgm:prSet presAssocID="{91865E38-A58C-443F-BEAD-572430AA9059}" presName="parTxOnly" presStyleLbl="node1" presStyleIdx="2" presStyleCnt="12" custScaleY="95416">
        <dgm:presLayoutVars>
          <dgm:bulletEnabled val="1"/>
        </dgm:presLayoutVars>
      </dgm:prSet>
      <dgm:spPr/>
    </dgm:pt>
    <dgm:pt modelId="{27BDC26A-8896-4AF2-9002-7B337C1A6B47}" type="pres">
      <dgm:prSet presAssocID="{760DD5AE-3D22-4DC3-9926-CB7E5C515A69}" presName="parSpace" presStyleCnt="0"/>
      <dgm:spPr/>
    </dgm:pt>
    <dgm:pt modelId="{CA8C6BDE-7646-4124-B0C9-3EB5796492EA}" type="pres">
      <dgm:prSet presAssocID="{8A5C2A6F-0345-4D64-9683-5632A25F0697}" presName="parTxOnly" presStyleLbl="node1" presStyleIdx="3" presStyleCnt="12" custScaleY="95416">
        <dgm:presLayoutVars>
          <dgm:bulletEnabled val="1"/>
        </dgm:presLayoutVars>
      </dgm:prSet>
      <dgm:spPr/>
    </dgm:pt>
    <dgm:pt modelId="{0D7392D2-0C75-45B0-9FDF-78D500FF82DF}" type="pres">
      <dgm:prSet presAssocID="{A2AABEBE-CEF2-4A6B-8B9D-2133662F1AD3}" presName="parSpace" presStyleCnt="0"/>
      <dgm:spPr/>
    </dgm:pt>
    <dgm:pt modelId="{9847EEE6-0FE8-4BDB-82F5-379CA07CEAE9}" type="pres">
      <dgm:prSet presAssocID="{905D6499-8AA6-4C1F-85C7-ED9E166165F3}" presName="parTxOnly" presStyleLbl="node1" presStyleIdx="4" presStyleCnt="12" custScaleY="95416">
        <dgm:presLayoutVars>
          <dgm:bulletEnabled val="1"/>
        </dgm:presLayoutVars>
      </dgm:prSet>
      <dgm:spPr/>
    </dgm:pt>
    <dgm:pt modelId="{568EF70D-FD03-4221-887A-7B043D138900}" type="pres">
      <dgm:prSet presAssocID="{8289E2CF-3189-47BA-A5EC-5D36745C799B}" presName="parSpace" presStyleCnt="0"/>
      <dgm:spPr/>
    </dgm:pt>
    <dgm:pt modelId="{50C94DE5-D3D8-4038-B720-5A0D750C9DC0}" type="pres">
      <dgm:prSet presAssocID="{9B7783D0-654A-4632-BE39-4439E14D8A84}" presName="parTxOnly" presStyleLbl="node1" presStyleIdx="5" presStyleCnt="12" custScaleY="95416">
        <dgm:presLayoutVars>
          <dgm:bulletEnabled val="1"/>
        </dgm:presLayoutVars>
      </dgm:prSet>
      <dgm:spPr/>
    </dgm:pt>
    <dgm:pt modelId="{963FA781-5DCF-483A-B8B7-F5BAD45E098D}" type="pres">
      <dgm:prSet presAssocID="{245494B2-BF19-4AAD-AC69-6A1DB9400447}" presName="parSpace" presStyleCnt="0"/>
      <dgm:spPr/>
    </dgm:pt>
    <dgm:pt modelId="{16D55A11-2C30-40D3-9610-FBD7C140BAE0}" type="pres">
      <dgm:prSet presAssocID="{7CA3ACC6-788F-4A4C-B634-4EC882095980}" presName="parTxOnly" presStyleLbl="node1" presStyleIdx="6" presStyleCnt="12" custScaleY="95416">
        <dgm:presLayoutVars>
          <dgm:bulletEnabled val="1"/>
        </dgm:presLayoutVars>
      </dgm:prSet>
      <dgm:spPr/>
    </dgm:pt>
    <dgm:pt modelId="{45574894-E828-467F-A85E-3279C8F431CB}" type="pres">
      <dgm:prSet presAssocID="{28F4CE8D-8E20-4EBA-8364-52FD1BEC3294}" presName="parSpace" presStyleCnt="0"/>
      <dgm:spPr/>
    </dgm:pt>
    <dgm:pt modelId="{EE60E7FA-3A61-492F-ABB9-951570C3C4D5}" type="pres">
      <dgm:prSet presAssocID="{967310EF-3CE4-4332-8775-B6B44B7D94EB}" presName="parTxOnly" presStyleLbl="node1" presStyleIdx="7" presStyleCnt="12" custScaleY="95416">
        <dgm:presLayoutVars>
          <dgm:bulletEnabled val="1"/>
        </dgm:presLayoutVars>
      </dgm:prSet>
      <dgm:spPr/>
    </dgm:pt>
    <dgm:pt modelId="{13D83C56-EFEC-4CC7-A49C-1DC56F2AAF26}" type="pres">
      <dgm:prSet presAssocID="{5B600C7B-9154-41A4-AAE3-B4299393FA4F}" presName="parSpace" presStyleCnt="0"/>
      <dgm:spPr/>
    </dgm:pt>
    <dgm:pt modelId="{D699BAA7-CF59-4B13-A52B-9A4D6B657FF5}" type="pres">
      <dgm:prSet presAssocID="{BCCC8D3B-D43F-4E32-A97E-48672B317CBB}" presName="parTxOnly" presStyleLbl="node1" presStyleIdx="8" presStyleCnt="12" custScaleY="95416">
        <dgm:presLayoutVars>
          <dgm:bulletEnabled val="1"/>
        </dgm:presLayoutVars>
      </dgm:prSet>
      <dgm:spPr/>
    </dgm:pt>
    <dgm:pt modelId="{CEA3CED8-C6A0-48A8-8B84-D92881837DFF}" type="pres">
      <dgm:prSet presAssocID="{C8EAF7A5-2EF8-4093-A4F4-D528B6D600C4}" presName="parSpace" presStyleCnt="0"/>
      <dgm:spPr/>
    </dgm:pt>
    <dgm:pt modelId="{B8322028-3339-45C4-A61D-62801842C4CB}" type="pres">
      <dgm:prSet presAssocID="{2A1E1258-8776-42EB-9B38-CC38865ADEEF}" presName="parTxOnly" presStyleLbl="node1" presStyleIdx="9" presStyleCnt="12" custScaleY="95416">
        <dgm:presLayoutVars>
          <dgm:bulletEnabled val="1"/>
        </dgm:presLayoutVars>
      </dgm:prSet>
      <dgm:spPr/>
    </dgm:pt>
    <dgm:pt modelId="{5B1E4CF7-FD57-401A-80C1-D3E2EC3BF82E}" type="pres">
      <dgm:prSet presAssocID="{EB813823-6A69-4C15-920D-4D4A0932D0DB}" presName="parSpace" presStyleCnt="0"/>
      <dgm:spPr/>
    </dgm:pt>
    <dgm:pt modelId="{9305820B-0CC1-4E59-A677-BFCA2AE9F24F}" type="pres">
      <dgm:prSet presAssocID="{8A0EE379-5E27-446C-A3AF-38BC01CA1473}" presName="parTxOnly" presStyleLbl="node1" presStyleIdx="10" presStyleCnt="12" custScaleY="95416">
        <dgm:presLayoutVars>
          <dgm:bulletEnabled val="1"/>
        </dgm:presLayoutVars>
      </dgm:prSet>
      <dgm:spPr/>
    </dgm:pt>
    <dgm:pt modelId="{049D3873-C631-4C05-9B5E-E48534A52F5D}" type="pres">
      <dgm:prSet presAssocID="{CA3E1173-5F6D-44F1-8326-5A3785D421B2}" presName="parSpace" presStyleCnt="0"/>
      <dgm:spPr/>
    </dgm:pt>
    <dgm:pt modelId="{F5D3A53B-3680-4F94-87A5-0565E003877C}" type="pres">
      <dgm:prSet presAssocID="{0D127EF7-27BF-4972-BEA8-4DF6EFA3DBE5}" presName="parTxOnly" presStyleLbl="node1" presStyleIdx="11" presStyleCnt="12" custScaleY="95416">
        <dgm:presLayoutVars>
          <dgm:bulletEnabled val="1"/>
        </dgm:presLayoutVars>
      </dgm:prSet>
      <dgm:spPr/>
    </dgm:pt>
  </dgm:ptLst>
  <dgm:cxnLst>
    <dgm:cxn modelId="{8535DC06-B0C9-49BB-8527-215997B408B1}" type="presOf" srcId="{F8B1E0A0-BBE4-4970-9595-5224943BD551}" destId="{9C1F2E44-B3E4-419B-AF8B-F4C132D64DA0}" srcOrd="0" destOrd="0" presId="urn:microsoft.com/office/officeart/2005/8/layout/hChevron3"/>
    <dgm:cxn modelId="{EB0CD31A-67A3-487D-8669-C8584D1E1CB0}" srcId="{8A995A95-B558-41ED-83FB-FBAA3D94E77C}" destId="{8A0EE379-5E27-446C-A3AF-38BC01CA1473}" srcOrd="10" destOrd="0" parTransId="{BE6CE822-B69C-4938-8FDB-347D26D316F2}" sibTransId="{CA3E1173-5F6D-44F1-8326-5A3785D421B2}"/>
    <dgm:cxn modelId="{E329FA1B-7470-46E3-AC27-063F02D7DCCD}" srcId="{8A995A95-B558-41ED-83FB-FBAA3D94E77C}" destId="{8A5C2A6F-0345-4D64-9683-5632A25F0697}" srcOrd="3" destOrd="0" parTransId="{14BE2FE9-1975-4C5C-BA8F-E5247A05C68B}" sibTransId="{A2AABEBE-CEF2-4A6B-8B9D-2133662F1AD3}"/>
    <dgm:cxn modelId="{922F1737-746F-410E-8080-24205B92E0D3}" srcId="{8A995A95-B558-41ED-83FB-FBAA3D94E77C}" destId="{BCCC8D3B-D43F-4E32-A97E-48672B317CBB}" srcOrd="8" destOrd="0" parTransId="{06F99D4C-16C7-4676-907C-097A73EA3C90}" sibTransId="{C8EAF7A5-2EF8-4093-A4F4-D528B6D600C4}"/>
    <dgm:cxn modelId="{11DB683B-A197-48CB-A391-E35FBB6DF958}" srcId="{8A995A95-B558-41ED-83FB-FBAA3D94E77C}" destId="{967310EF-3CE4-4332-8775-B6B44B7D94EB}" srcOrd="7" destOrd="0" parTransId="{F362F8BA-AE65-4F95-B6D8-9D1D57C72C54}" sibTransId="{5B600C7B-9154-41A4-AAE3-B4299393FA4F}"/>
    <dgm:cxn modelId="{089CFB3D-F415-4711-BA48-995FDC2D6C4B}" type="presOf" srcId="{905D6499-8AA6-4C1F-85C7-ED9E166165F3}" destId="{9847EEE6-0FE8-4BDB-82F5-379CA07CEAE9}" srcOrd="0" destOrd="0" presId="urn:microsoft.com/office/officeart/2005/8/layout/hChevron3"/>
    <dgm:cxn modelId="{5C7C9962-907D-4AC7-ADD7-591757FEAD7E}" srcId="{8A995A95-B558-41ED-83FB-FBAA3D94E77C}" destId="{2A1E1258-8776-42EB-9B38-CC38865ADEEF}" srcOrd="9" destOrd="0" parTransId="{ECB978A4-1637-471E-B392-759E8CB3E326}" sibTransId="{EB813823-6A69-4C15-920D-4D4A0932D0DB}"/>
    <dgm:cxn modelId="{8252C963-F170-477D-8E69-56E38A0E682E}" type="presOf" srcId="{8A0EE379-5E27-446C-A3AF-38BC01CA1473}" destId="{9305820B-0CC1-4E59-A677-BFCA2AE9F24F}" srcOrd="0" destOrd="0" presId="urn:microsoft.com/office/officeart/2005/8/layout/hChevron3"/>
    <dgm:cxn modelId="{533C6B4A-CF68-44F7-AE00-D829D8C89109}" type="presOf" srcId="{0D127EF7-27BF-4972-BEA8-4DF6EFA3DBE5}" destId="{F5D3A53B-3680-4F94-87A5-0565E003877C}" srcOrd="0" destOrd="0" presId="urn:microsoft.com/office/officeart/2005/8/layout/hChevron3"/>
    <dgm:cxn modelId="{C4E29C4C-AD34-46E6-A237-013EFAD9FA8F}" srcId="{8A995A95-B558-41ED-83FB-FBAA3D94E77C}" destId="{0D127EF7-27BF-4972-BEA8-4DF6EFA3DBE5}" srcOrd="11" destOrd="0" parTransId="{4EF96B96-1453-4D51-847D-D8AF36F0C6F4}" sibTransId="{42C889C3-0A11-4AD0-AE1E-41A5BF508007}"/>
    <dgm:cxn modelId="{A650F375-DA07-4E3A-BDA9-D268A071DFDD}" type="presOf" srcId="{8A5C2A6F-0345-4D64-9683-5632A25F0697}" destId="{CA8C6BDE-7646-4124-B0C9-3EB5796492EA}" srcOrd="0" destOrd="0" presId="urn:microsoft.com/office/officeart/2005/8/layout/hChevron3"/>
    <dgm:cxn modelId="{D420B476-8CF5-481F-B4F7-F84ECC66433F}" type="presOf" srcId="{BCCC8D3B-D43F-4E32-A97E-48672B317CBB}" destId="{D699BAA7-CF59-4B13-A52B-9A4D6B657FF5}" srcOrd="0" destOrd="0" presId="urn:microsoft.com/office/officeart/2005/8/layout/hChevron3"/>
    <dgm:cxn modelId="{00462178-8487-4C04-836C-54BC09028DA8}" srcId="{8A995A95-B558-41ED-83FB-FBAA3D94E77C}" destId="{EA8B396C-9157-482E-AEE2-0D0DD9882B7F}" srcOrd="1" destOrd="0" parTransId="{251185D3-4A74-41C5-BC64-CB43D737B371}" sibTransId="{3A219036-0A0D-43A8-AEE0-EE01F4CD226F}"/>
    <dgm:cxn modelId="{84C52959-47D4-4F34-9AD9-2E2D23847698}" srcId="{8A995A95-B558-41ED-83FB-FBAA3D94E77C}" destId="{9B7783D0-654A-4632-BE39-4439E14D8A84}" srcOrd="5" destOrd="0" parTransId="{1DF590F2-A1B7-4B8E-9CFB-754E5A467E51}" sibTransId="{245494B2-BF19-4AAD-AC69-6A1DB9400447}"/>
    <dgm:cxn modelId="{F0D8CC79-C571-4BBF-9458-1B5343C97350}" srcId="{8A995A95-B558-41ED-83FB-FBAA3D94E77C}" destId="{905D6499-8AA6-4C1F-85C7-ED9E166165F3}" srcOrd="4" destOrd="0" parTransId="{A406F586-7535-4B75-9394-DD25F87738B3}" sibTransId="{8289E2CF-3189-47BA-A5EC-5D36745C799B}"/>
    <dgm:cxn modelId="{5C1AC883-CA7F-4EB2-9AF1-53D3259DB6DC}" type="presOf" srcId="{9B7783D0-654A-4632-BE39-4439E14D8A84}" destId="{50C94DE5-D3D8-4038-B720-5A0D750C9DC0}" srcOrd="0" destOrd="0" presId="urn:microsoft.com/office/officeart/2005/8/layout/hChevron3"/>
    <dgm:cxn modelId="{F3A3EB9D-6934-421C-947A-7A29FEE3A9AD}" type="presOf" srcId="{91865E38-A58C-443F-BEAD-572430AA9059}" destId="{D3B5B45F-63BB-411D-951E-1D9F005D73AE}" srcOrd="0" destOrd="0" presId="urn:microsoft.com/office/officeart/2005/8/layout/hChevron3"/>
    <dgm:cxn modelId="{F4CFC7BB-A779-4BDB-A540-0DB24E2B433A}" type="presOf" srcId="{EA8B396C-9157-482E-AEE2-0D0DD9882B7F}" destId="{4301A8A1-015B-41D8-ABEF-F2A4D51613E9}" srcOrd="0" destOrd="0" presId="urn:microsoft.com/office/officeart/2005/8/layout/hChevron3"/>
    <dgm:cxn modelId="{8AE9E9C6-6AA2-4C32-A801-5A0C0E7FB46B}" srcId="{8A995A95-B558-41ED-83FB-FBAA3D94E77C}" destId="{7CA3ACC6-788F-4A4C-B634-4EC882095980}" srcOrd="6" destOrd="0" parTransId="{CD9200D5-96C9-4A4B-92E3-ED9C7099FF4A}" sibTransId="{28F4CE8D-8E20-4EBA-8364-52FD1BEC3294}"/>
    <dgm:cxn modelId="{9F4853D1-B3F3-4B73-A5E1-315042EB5C7E}" type="presOf" srcId="{967310EF-3CE4-4332-8775-B6B44B7D94EB}" destId="{EE60E7FA-3A61-492F-ABB9-951570C3C4D5}" srcOrd="0" destOrd="0" presId="urn:microsoft.com/office/officeart/2005/8/layout/hChevron3"/>
    <dgm:cxn modelId="{B98FACE4-E20E-43C6-9D30-F25CB3A508C8}" type="presOf" srcId="{2A1E1258-8776-42EB-9B38-CC38865ADEEF}" destId="{B8322028-3339-45C4-A61D-62801842C4CB}" srcOrd="0" destOrd="0" presId="urn:microsoft.com/office/officeart/2005/8/layout/hChevron3"/>
    <dgm:cxn modelId="{203168E7-7453-4146-9B8C-56360F8FEE1E}" srcId="{8A995A95-B558-41ED-83FB-FBAA3D94E77C}" destId="{F8B1E0A0-BBE4-4970-9595-5224943BD551}" srcOrd="0" destOrd="0" parTransId="{5EA32FAD-4D8D-4F7A-A423-F3C468012E36}" sibTransId="{82AB2A91-A0FF-498E-871F-08D1635AE306}"/>
    <dgm:cxn modelId="{B142B9E9-9F56-4D9E-932C-7DE5C7B63896}" srcId="{8A995A95-B558-41ED-83FB-FBAA3D94E77C}" destId="{91865E38-A58C-443F-BEAD-572430AA9059}" srcOrd="2" destOrd="0" parTransId="{7721016A-C242-452A-95AB-42295588436B}" sibTransId="{760DD5AE-3D22-4DC3-9926-CB7E5C515A69}"/>
    <dgm:cxn modelId="{7B8125EB-AC35-4125-BA6E-934369337D28}" type="presOf" srcId="{7CA3ACC6-788F-4A4C-B634-4EC882095980}" destId="{16D55A11-2C30-40D3-9610-FBD7C140BAE0}" srcOrd="0" destOrd="0" presId="urn:microsoft.com/office/officeart/2005/8/layout/hChevron3"/>
    <dgm:cxn modelId="{BCA4E5FC-5509-4C87-90E1-164CA738DA31}" type="presOf" srcId="{8A995A95-B558-41ED-83FB-FBAA3D94E77C}" destId="{8BCE63FA-AC3B-4C21-A92D-331FC2B1C32D}" srcOrd="0" destOrd="0" presId="urn:microsoft.com/office/officeart/2005/8/layout/hChevron3"/>
    <dgm:cxn modelId="{598FC2E8-76BC-489E-96EF-1EA128D2D2C4}" type="presParOf" srcId="{8BCE63FA-AC3B-4C21-A92D-331FC2B1C32D}" destId="{9C1F2E44-B3E4-419B-AF8B-F4C132D64DA0}" srcOrd="0" destOrd="0" presId="urn:microsoft.com/office/officeart/2005/8/layout/hChevron3"/>
    <dgm:cxn modelId="{ECC6B509-4550-4974-9608-FFC601CA7166}" type="presParOf" srcId="{8BCE63FA-AC3B-4C21-A92D-331FC2B1C32D}" destId="{CDB8F5BB-5DCC-4D19-8634-D6FF77D492C5}" srcOrd="1" destOrd="0" presId="urn:microsoft.com/office/officeart/2005/8/layout/hChevron3"/>
    <dgm:cxn modelId="{B0575783-6805-4D0F-9A86-10237263D743}" type="presParOf" srcId="{8BCE63FA-AC3B-4C21-A92D-331FC2B1C32D}" destId="{4301A8A1-015B-41D8-ABEF-F2A4D51613E9}" srcOrd="2" destOrd="0" presId="urn:microsoft.com/office/officeart/2005/8/layout/hChevron3"/>
    <dgm:cxn modelId="{EF6D54E6-D3CD-40A3-9D91-79B44CD8C864}" type="presParOf" srcId="{8BCE63FA-AC3B-4C21-A92D-331FC2B1C32D}" destId="{38FE1849-B18B-4BEC-8A48-601F213CC56F}" srcOrd="3" destOrd="0" presId="urn:microsoft.com/office/officeart/2005/8/layout/hChevron3"/>
    <dgm:cxn modelId="{EADFE379-CE22-448D-BE9D-77EFFF2031DA}" type="presParOf" srcId="{8BCE63FA-AC3B-4C21-A92D-331FC2B1C32D}" destId="{D3B5B45F-63BB-411D-951E-1D9F005D73AE}" srcOrd="4" destOrd="0" presId="urn:microsoft.com/office/officeart/2005/8/layout/hChevron3"/>
    <dgm:cxn modelId="{F28D68AD-45FA-4612-B44A-DCEE57886187}" type="presParOf" srcId="{8BCE63FA-AC3B-4C21-A92D-331FC2B1C32D}" destId="{27BDC26A-8896-4AF2-9002-7B337C1A6B47}" srcOrd="5" destOrd="0" presId="urn:microsoft.com/office/officeart/2005/8/layout/hChevron3"/>
    <dgm:cxn modelId="{DF15724E-9266-475F-A979-F2A07A843111}" type="presParOf" srcId="{8BCE63FA-AC3B-4C21-A92D-331FC2B1C32D}" destId="{CA8C6BDE-7646-4124-B0C9-3EB5796492EA}" srcOrd="6" destOrd="0" presId="urn:microsoft.com/office/officeart/2005/8/layout/hChevron3"/>
    <dgm:cxn modelId="{16431D04-8E18-4FDD-9CAF-2379A7480FD2}" type="presParOf" srcId="{8BCE63FA-AC3B-4C21-A92D-331FC2B1C32D}" destId="{0D7392D2-0C75-45B0-9FDF-78D500FF82DF}" srcOrd="7" destOrd="0" presId="urn:microsoft.com/office/officeart/2005/8/layout/hChevron3"/>
    <dgm:cxn modelId="{2ED44C09-ECF3-4171-8133-4CDB615C0714}" type="presParOf" srcId="{8BCE63FA-AC3B-4C21-A92D-331FC2B1C32D}" destId="{9847EEE6-0FE8-4BDB-82F5-379CA07CEAE9}" srcOrd="8" destOrd="0" presId="urn:microsoft.com/office/officeart/2005/8/layout/hChevron3"/>
    <dgm:cxn modelId="{EC7BE32C-3C8D-418B-A1A4-A16F6F15F44C}" type="presParOf" srcId="{8BCE63FA-AC3B-4C21-A92D-331FC2B1C32D}" destId="{568EF70D-FD03-4221-887A-7B043D138900}" srcOrd="9" destOrd="0" presId="urn:microsoft.com/office/officeart/2005/8/layout/hChevron3"/>
    <dgm:cxn modelId="{44773DD4-EBFE-4DB9-84C4-97D13BBF3471}" type="presParOf" srcId="{8BCE63FA-AC3B-4C21-A92D-331FC2B1C32D}" destId="{50C94DE5-D3D8-4038-B720-5A0D750C9DC0}" srcOrd="10" destOrd="0" presId="urn:microsoft.com/office/officeart/2005/8/layout/hChevron3"/>
    <dgm:cxn modelId="{3576AC6D-CB74-46DD-8546-B42F03178CA0}" type="presParOf" srcId="{8BCE63FA-AC3B-4C21-A92D-331FC2B1C32D}" destId="{963FA781-5DCF-483A-B8B7-F5BAD45E098D}" srcOrd="11" destOrd="0" presId="urn:microsoft.com/office/officeart/2005/8/layout/hChevron3"/>
    <dgm:cxn modelId="{C29958DC-6250-4AB3-B9D4-71A90BA02915}" type="presParOf" srcId="{8BCE63FA-AC3B-4C21-A92D-331FC2B1C32D}" destId="{16D55A11-2C30-40D3-9610-FBD7C140BAE0}" srcOrd="12" destOrd="0" presId="urn:microsoft.com/office/officeart/2005/8/layout/hChevron3"/>
    <dgm:cxn modelId="{BAF87B67-33B3-4148-9316-AD865CCA58B7}" type="presParOf" srcId="{8BCE63FA-AC3B-4C21-A92D-331FC2B1C32D}" destId="{45574894-E828-467F-A85E-3279C8F431CB}" srcOrd="13" destOrd="0" presId="urn:microsoft.com/office/officeart/2005/8/layout/hChevron3"/>
    <dgm:cxn modelId="{97DE34AA-9E72-421B-BE00-30C103423B22}" type="presParOf" srcId="{8BCE63FA-AC3B-4C21-A92D-331FC2B1C32D}" destId="{EE60E7FA-3A61-492F-ABB9-951570C3C4D5}" srcOrd="14" destOrd="0" presId="urn:microsoft.com/office/officeart/2005/8/layout/hChevron3"/>
    <dgm:cxn modelId="{E0FC6FCA-1CD3-4D46-A196-DFD5ACABA511}" type="presParOf" srcId="{8BCE63FA-AC3B-4C21-A92D-331FC2B1C32D}" destId="{13D83C56-EFEC-4CC7-A49C-1DC56F2AAF26}" srcOrd="15" destOrd="0" presId="urn:microsoft.com/office/officeart/2005/8/layout/hChevron3"/>
    <dgm:cxn modelId="{F870369F-CD25-4733-BF7E-653564FAF1CC}" type="presParOf" srcId="{8BCE63FA-AC3B-4C21-A92D-331FC2B1C32D}" destId="{D699BAA7-CF59-4B13-A52B-9A4D6B657FF5}" srcOrd="16" destOrd="0" presId="urn:microsoft.com/office/officeart/2005/8/layout/hChevron3"/>
    <dgm:cxn modelId="{98BF53B5-F59E-45C9-A53D-CDB6F9C75E2C}" type="presParOf" srcId="{8BCE63FA-AC3B-4C21-A92D-331FC2B1C32D}" destId="{CEA3CED8-C6A0-48A8-8B84-D92881837DFF}" srcOrd="17" destOrd="0" presId="urn:microsoft.com/office/officeart/2005/8/layout/hChevron3"/>
    <dgm:cxn modelId="{E8E5C562-B0A4-4EBA-9A58-6E22390397D1}" type="presParOf" srcId="{8BCE63FA-AC3B-4C21-A92D-331FC2B1C32D}" destId="{B8322028-3339-45C4-A61D-62801842C4CB}" srcOrd="18" destOrd="0" presId="urn:microsoft.com/office/officeart/2005/8/layout/hChevron3"/>
    <dgm:cxn modelId="{9FABC84D-7B91-412A-80E0-A1B4B6976E36}" type="presParOf" srcId="{8BCE63FA-AC3B-4C21-A92D-331FC2B1C32D}" destId="{5B1E4CF7-FD57-401A-80C1-D3E2EC3BF82E}" srcOrd="19" destOrd="0" presId="urn:microsoft.com/office/officeart/2005/8/layout/hChevron3"/>
    <dgm:cxn modelId="{918245EA-8876-4E4C-9755-D5636BCDFE01}" type="presParOf" srcId="{8BCE63FA-AC3B-4C21-A92D-331FC2B1C32D}" destId="{9305820B-0CC1-4E59-A677-BFCA2AE9F24F}" srcOrd="20" destOrd="0" presId="urn:microsoft.com/office/officeart/2005/8/layout/hChevron3"/>
    <dgm:cxn modelId="{5C9514DE-4836-407F-B8B0-F06076B52417}" type="presParOf" srcId="{8BCE63FA-AC3B-4C21-A92D-331FC2B1C32D}" destId="{049D3873-C631-4C05-9B5E-E48534A52F5D}" srcOrd="21" destOrd="0" presId="urn:microsoft.com/office/officeart/2005/8/layout/hChevron3"/>
    <dgm:cxn modelId="{1264C31A-D0E6-481D-B190-1A3F8623271F}" type="presParOf" srcId="{8BCE63FA-AC3B-4C21-A92D-331FC2B1C32D}" destId="{F5D3A53B-3680-4F94-87A5-0565E003877C}" srcOrd="2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FD9B2C67-39D0-4EFC-BF06-F71ABA1F54F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49ADB206-2D2E-4B57-ACE2-4ABAB7EA903F}">
      <dgm:prSet phldrT="[Text]" custT="1"/>
      <dgm:spPr>
        <a:solidFill>
          <a:srgbClr val="40C9A6"/>
        </a:solidFill>
      </dgm:spPr>
      <dgm:t>
        <a:bodyPr/>
        <a:lstStyle/>
        <a:p>
          <a:pPr algn="l"/>
          <a:endParaRPr lang="en-NZ" sz="200" b="1" dirty="0"/>
        </a:p>
      </dgm:t>
    </dgm:pt>
    <dgm:pt modelId="{B25DFA51-8C2A-4E31-9AA2-A1E32D825A99}" type="parTrans" cxnId="{6DF9F47C-9AEB-45C5-8CC1-5E447DAACF7B}">
      <dgm:prSet/>
      <dgm:spPr/>
      <dgm:t>
        <a:bodyPr/>
        <a:lstStyle/>
        <a:p>
          <a:endParaRPr lang="en-NZ"/>
        </a:p>
      </dgm:t>
    </dgm:pt>
    <dgm:pt modelId="{5BACAFCD-BC5A-4D13-AFEC-FAF59150974D}" type="sibTrans" cxnId="{6DF9F47C-9AEB-45C5-8CC1-5E447DAACF7B}">
      <dgm:prSet/>
      <dgm:spPr/>
      <dgm:t>
        <a:bodyPr/>
        <a:lstStyle/>
        <a:p>
          <a:endParaRPr lang="en-NZ"/>
        </a:p>
      </dgm:t>
    </dgm:pt>
    <dgm:pt modelId="{714766F7-EF33-4FE3-8374-8FED595319FB}">
      <dgm:prSet phldrT="[Text]" custT="1"/>
      <dgm:spPr>
        <a:solidFill>
          <a:srgbClr val="CC5E4D"/>
        </a:solidFill>
      </dgm:spPr>
      <dgm:t>
        <a:bodyPr/>
        <a:lstStyle/>
        <a:p>
          <a:endParaRPr lang="en-NZ" sz="200" b="1" dirty="0">
            <a:solidFill>
              <a:schemeClr val="tx1"/>
            </a:solidFill>
          </a:endParaRPr>
        </a:p>
      </dgm:t>
    </dgm:pt>
    <dgm:pt modelId="{948C7568-05B6-4A7F-AB4E-4C782AD98C70}" type="parTrans" cxnId="{3BAFD9BA-DD46-4DEB-87EC-B6D4E8CC25DE}">
      <dgm:prSet/>
      <dgm:spPr/>
      <dgm:t>
        <a:bodyPr/>
        <a:lstStyle/>
        <a:p>
          <a:endParaRPr lang="en-NZ"/>
        </a:p>
      </dgm:t>
    </dgm:pt>
    <dgm:pt modelId="{4D324528-FE3A-4425-B339-473F9727F3EC}" type="sibTrans" cxnId="{3BAFD9BA-DD46-4DEB-87EC-B6D4E8CC25DE}">
      <dgm:prSet/>
      <dgm:spPr/>
      <dgm:t>
        <a:bodyPr/>
        <a:lstStyle/>
        <a:p>
          <a:endParaRPr lang="en-NZ"/>
        </a:p>
      </dgm:t>
    </dgm:pt>
    <dgm:pt modelId="{124D883E-94C3-460D-9A26-0E0703F9B1E6}">
      <dgm:prSet phldrT="[Text]" custT="1"/>
      <dgm:spPr>
        <a:solidFill>
          <a:srgbClr val="F2BD37"/>
        </a:solidFill>
      </dgm:spPr>
      <dgm:t>
        <a:bodyPr/>
        <a:lstStyle/>
        <a:p>
          <a:endParaRPr lang="en-NZ" sz="200" dirty="0">
            <a:solidFill>
              <a:schemeClr val="tx1"/>
            </a:solidFill>
          </a:endParaRPr>
        </a:p>
      </dgm:t>
    </dgm:pt>
    <dgm:pt modelId="{1B735B86-A68B-4399-88A7-C47B856731FC}" type="parTrans" cxnId="{9D89659C-459F-408F-A11B-FF57F6AAA0D8}">
      <dgm:prSet/>
      <dgm:spPr/>
      <dgm:t>
        <a:bodyPr/>
        <a:lstStyle/>
        <a:p>
          <a:endParaRPr lang="en-NZ"/>
        </a:p>
      </dgm:t>
    </dgm:pt>
    <dgm:pt modelId="{715EFF7A-134E-416D-BE9B-546F894764C3}" type="sibTrans" cxnId="{9D89659C-459F-408F-A11B-FF57F6AAA0D8}">
      <dgm:prSet/>
      <dgm:spPr/>
      <dgm:t>
        <a:bodyPr/>
        <a:lstStyle/>
        <a:p>
          <a:endParaRPr lang="en-NZ"/>
        </a:p>
      </dgm:t>
    </dgm:pt>
    <dgm:pt modelId="{5F873317-EFFC-4B80-B0F5-6C5C11452D0C}">
      <dgm:prSet phldrT="[Text]" custT="1"/>
      <dgm:spPr>
        <a:solidFill>
          <a:srgbClr val="F29635"/>
        </a:solidFill>
      </dgm:spPr>
      <dgm:t>
        <a:bodyPr/>
        <a:lstStyle/>
        <a:p>
          <a:endParaRPr lang="en-NZ" sz="200" b="1" dirty="0">
            <a:solidFill>
              <a:schemeClr val="tx1"/>
            </a:solidFill>
          </a:endParaRPr>
        </a:p>
      </dgm:t>
    </dgm:pt>
    <dgm:pt modelId="{B83782C2-58FF-4E43-8D07-E40070D3BEFB}" type="sibTrans" cxnId="{D062BF27-1EC9-4975-A58E-D337CC46B027}">
      <dgm:prSet/>
      <dgm:spPr/>
      <dgm:t>
        <a:bodyPr/>
        <a:lstStyle/>
        <a:p>
          <a:endParaRPr lang="en-NZ"/>
        </a:p>
      </dgm:t>
    </dgm:pt>
    <dgm:pt modelId="{11181977-4ED2-4371-9721-E80DD5C93FCB}" type="parTrans" cxnId="{D062BF27-1EC9-4975-A58E-D337CC46B027}">
      <dgm:prSet/>
      <dgm:spPr/>
      <dgm:t>
        <a:bodyPr/>
        <a:lstStyle/>
        <a:p>
          <a:endParaRPr lang="en-NZ"/>
        </a:p>
      </dgm:t>
    </dgm:pt>
    <dgm:pt modelId="{DBBFBDC9-23C2-4932-B810-5FC47C6E94A7}" type="pres">
      <dgm:prSet presAssocID="{FD9B2C67-39D0-4EFC-BF06-F71ABA1F54FF}" presName="Name0" presStyleCnt="0">
        <dgm:presLayoutVars>
          <dgm:dir/>
          <dgm:resizeHandles val="exact"/>
        </dgm:presLayoutVars>
      </dgm:prSet>
      <dgm:spPr/>
    </dgm:pt>
    <dgm:pt modelId="{BFF7F9D9-FD9C-4B16-B7D2-CB650A4C096E}" type="pres">
      <dgm:prSet presAssocID="{49ADB206-2D2E-4B57-ACE2-4ABAB7EA903F}" presName="parTxOnly" presStyleLbl="node1" presStyleIdx="0" presStyleCnt="4" custScaleX="40772" custScaleY="7954" custLinFactNeighborX="-1762">
        <dgm:presLayoutVars>
          <dgm:bulletEnabled val="1"/>
        </dgm:presLayoutVars>
      </dgm:prSet>
      <dgm:spPr/>
    </dgm:pt>
    <dgm:pt modelId="{C103F6DF-4685-4B25-BC30-39689746ED93}" type="pres">
      <dgm:prSet presAssocID="{5BACAFCD-BC5A-4D13-AFEC-FAF59150974D}" presName="parSpace" presStyleCnt="0"/>
      <dgm:spPr/>
    </dgm:pt>
    <dgm:pt modelId="{7479B794-6CC8-4C20-AE08-FCCCEF3A4D58}" type="pres">
      <dgm:prSet presAssocID="{124D883E-94C3-460D-9A26-0E0703F9B1E6}" presName="parTxOnly" presStyleLbl="node1" presStyleIdx="1" presStyleCnt="4" custScaleX="100642" custScaleY="7954">
        <dgm:presLayoutVars>
          <dgm:bulletEnabled val="1"/>
        </dgm:presLayoutVars>
      </dgm:prSet>
      <dgm:spPr/>
    </dgm:pt>
    <dgm:pt modelId="{F5A6990C-488E-4299-9428-8B7CF0FADD8B}" type="pres">
      <dgm:prSet presAssocID="{715EFF7A-134E-416D-BE9B-546F894764C3}" presName="parSpace" presStyleCnt="0"/>
      <dgm:spPr/>
    </dgm:pt>
    <dgm:pt modelId="{928F1C31-CDC7-4B86-8624-600C6262D5CE}" type="pres">
      <dgm:prSet presAssocID="{714766F7-EF33-4FE3-8374-8FED595319FB}" presName="parTxOnly" presStyleLbl="node1" presStyleIdx="2" presStyleCnt="4" custScaleX="101935" custScaleY="7954">
        <dgm:presLayoutVars>
          <dgm:bulletEnabled val="1"/>
        </dgm:presLayoutVars>
      </dgm:prSet>
      <dgm:spPr/>
    </dgm:pt>
    <dgm:pt modelId="{52136EAE-7029-4ADB-9FD7-3DBC666C13DB}" type="pres">
      <dgm:prSet presAssocID="{4D324528-FE3A-4425-B339-473F9727F3EC}" presName="parSpace" presStyleCnt="0"/>
      <dgm:spPr/>
    </dgm:pt>
    <dgm:pt modelId="{0642F8EA-71F5-4A31-9918-55CBF432EE48}" type="pres">
      <dgm:prSet presAssocID="{5F873317-EFFC-4B80-B0F5-6C5C11452D0C}" presName="parTxOnly" presStyleLbl="node1" presStyleIdx="3" presStyleCnt="4" custScaleX="68414" custScaleY="7954">
        <dgm:presLayoutVars>
          <dgm:bulletEnabled val="1"/>
        </dgm:presLayoutVars>
      </dgm:prSet>
      <dgm:spPr/>
    </dgm:pt>
  </dgm:ptLst>
  <dgm:cxnLst>
    <dgm:cxn modelId="{031A280A-0824-4DA3-A87A-6A975BD744E5}" type="presOf" srcId="{5F873317-EFFC-4B80-B0F5-6C5C11452D0C}" destId="{0642F8EA-71F5-4A31-9918-55CBF432EE48}" srcOrd="0" destOrd="0" presId="urn:microsoft.com/office/officeart/2005/8/layout/hChevron3"/>
    <dgm:cxn modelId="{D062BF27-1EC9-4975-A58E-D337CC46B027}" srcId="{FD9B2C67-39D0-4EFC-BF06-F71ABA1F54FF}" destId="{5F873317-EFFC-4B80-B0F5-6C5C11452D0C}" srcOrd="3" destOrd="0" parTransId="{11181977-4ED2-4371-9721-E80DD5C93FCB}" sibTransId="{B83782C2-58FF-4E43-8D07-E40070D3BEFB}"/>
    <dgm:cxn modelId="{3D4EB850-C435-48C8-A47D-07A4667997E0}" type="presOf" srcId="{714766F7-EF33-4FE3-8374-8FED595319FB}" destId="{928F1C31-CDC7-4B86-8624-600C6262D5CE}" srcOrd="0" destOrd="0" presId="urn:microsoft.com/office/officeart/2005/8/layout/hChevron3"/>
    <dgm:cxn modelId="{6DF9F47C-9AEB-45C5-8CC1-5E447DAACF7B}" srcId="{FD9B2C67-39D0-4EFC-BF06-F71ABA1F54FF}" destId="{49ADB206-2D2E-4B57-ACE2-4ABAB7EA903F}" srcOrd="0" destOrd="0" parTransId="{B25DFA51-8C2A-4E31-9AA2-A1E32D825A99}" sibTransId="{5BACAFCD-BC5A-4D13-AFEC-FAF59150974D}"/>
    <dgm:cxn modelId="{9D89659C-459F-408F-A11B-FF57F6AAA0D8}" srcId="{FD9B2C67-39D0-4EFC-BF06-F71ABA1F54FF}" destId="{124D883E-94C3-460D-9A26-0E0703F9B1E6}" srcOrd="1" destOrd="0" parTransId="{1B735B86-A68B-4399-88A7-C47B856731FC}" sibTransId="{715EFF7A-134E-416D-BE9B-546F894764C3}"/>
    <dgm:cxn modelId="{F92078B0-1622-433D-8F33-673AE54BC08C}" type="presOf" srcId="{124D883E-94C3-460D-9A26-0E0703F9B1E6}" destId="{7479B794-6CC8-4C20-AE08-FCCCEF3A4D58}" srcOrd="0" destOrd="0" presId="urn:microsoft.com/office/officeart/2005/8/layout/hChevron3"/>
    <dgm:cxn modelId="{3BAFD9BA-DD46-4DEB-87EC-B6D4E8CC25DE}" srcId="{FD9B2C67-39D0-4EFC-BF06-F71ABA1F54FF}" destId="{714766F7-EF33-4FE3-8374-8FED595319FB}" srcOrd="2" destOrd="0" parTransId="{948C7568-05B6-4A7F-AB4E-4C782AD98C70}" sibTransId="{4D324528-FE3A-4425-B339-473F9727F3EC}"/>
    <dgm:cxn modelId="{504C40C0-7CDC-4568-9A87-E0554061AE69}" type="presOf" srcId="{FD9B2C67-39D0-4EFC-BF06-F71ABA1F54FF}" destId="{DBBFBDC9-23C2-4932-B810-5FC47C6E94A7}" srcOrd="0" destOrd="0" presId="urn:microsoft.com/office/officeart/2005/8/layout/hChevron3"/>
    <dgm:cxn modelId="{C8B244C1-CC25-4936-8E29-C702D02C383E}" type="presOf" srcId="{49ADB206-2D2E-4B57-ACE2-4ABAB7EA903F}" destId="{BFF7F9D9-FD9C-4B16-B7D2-CB650A4C096E}" srcOrd="0" destOrd="0" presId="urn:microsoft.com/office/officeart/2005/8/layout/hChevron3"/>
    <dgm:cxn modelId="{37728AB7-C89B-43EB-8C6D-D12770C5A68A}" type="presParOf" srcId="{DBBFBDC9-23C2-4932-B810-5FC47C6E94A7}" destId="{BFF7F9D9-FD9C-4B16-B7D2-CB650A4C096E}" srcOrd="0" destOrd="0" presId="urn:microsoft.com/office/officeart/2005/8/layout/hChevron3"/>
    <dgm:cxn modelId="{786D181B-0DF2-4211-91F4-5F943D06D915}" type="presParOf" srcId="{DBBFBDC9-23C2-4932-B810-5FC47C6E94A7}" destId="{C103F6DF-4685-4B25-BC30-39689746ED93}" srcOrd="1" destOrd="0" presId="urn:microsoft.com/office/officeart/2005/8/layout/hChevron3"/>
    <dgm:cxn modelId="{E9D62A1F-CD24-422B-83FD-5A0A9094344A}" type="presParOf" srcId="{DBBFBDC9-23C2-4932-B810-5FC47C6E94A7}" destId="{7479B794-6CC8-4C20-AE08-FCCCEF3A4D58}" srcOrd="2" destOrd="0" presId="urn:microsoft.com/office/officeart/2005/8/layout/hChevron3"/>
    <dgm:cxn modelId="{1B1A392D-6354-4B59-963A-851E0C995882}" type="presParOf" srcId="{DBBFBDC9-23C2-4932-B810-5FC47C6E94A7}" destId="{F5A6990C-488E-4299-9428-8B7CF0FADD8B}" srcOrd="3" destOrd="0" presId="urn:microsoft.com/office/officeart/2005/8/layout/hChevron3"/>
    <dgm:cxn modelId="{085E63A6-1269-48E9-A9B4-95E4DF3EFCA2}" type="presParOf" srcId="{DBBFBDC9-23C2-4932-B810-5FC47C6E94A7}" destId="{928F1C31-CDC7-4B86-8624-600C6262D5CE}" srcOrd="4" destOrd="0" presId="urn:microsoft.com/office/officeart/2005/8/layout/hChevron3"/>
    <dgm:cxn modelId="{BDB4963F-5ADF-45F1-93E4-481DDADD5CFB}" type="presParOf" srcId="{DBBFBDC9-23C2-4932-B810-5FC47C6E94A7}" destId="{52136EAE-7029-4ADB-9FD7-3DBC666C13DB}" srcOrd="5" destOrd="0" presId="urn:microsoft.com/office/officeart/2005/8/layout/hChevron3"/>
    <dgm:cxn modelId="{E198AF1E-C40B-46EE-8EFE-C5C3842B5363}" type="presParOf" srcId="{DBBFBDC9-23C2-4932-B810-5FC47C6E94A7}" destId="{0642F8EA-71F5-4A31-9918-55CBF432EE48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FD9B2C67-39D0-4EFC-BF06-F71ABA1F54F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49ADB206-2D2E-4B57-ACE2-4ABAB7EA903F}">
      <dgm:prSet phldrT="[Text]"/>
      <dgm:spPr>
        <a:solidFill>
          <a:srgbClr val="40C9A6"/>
        </a:solidFill>
      </dgm:spPr>
      <dgm:t>
        <a:bodyPr/>
        <a:lstStyle/>
        <a:p>
          <a:pPr algn="l"/>
          <a:r>
            <a:rPr lang="en-NZ" b="1" dirty="0">
              <a:solidFill>
                <a:schemeClr val="tx1"/>
              </a:solidFill>
            </a:rPr>
            <a:t>2023</a:t>
          </a:r>
          <a:r>
            <a:rPr lang="en-NZ" b="1" dirty="0"/>
            <a:t> </a:t>
          </a:r>
        </a:p>
      </dgm:t>
    </dgm:pt>
    <dgm:pt modelId="{B25DFA51-8C2A-4E31-9AA2-A1E32D825A99}" type="parTrans" cxnId="{6DF9F47C-9AEB-45C5-8CC1-5E447DAACF7B}">
      <dgm:prSet/>
      <dgm:spPr/>
      <dgm:t>
        <a:bodyPr/>
        <a:lstStyle/>
        <a:p>
          <a:endParaRPr lang="en-NZ"/>
        </a:p>
      </dgm:t>
    </dgm:pt>
    <dgm:pt modelId="{5BACAFCD-BC5A-4D13-AFEC-FAF59150974D}" type="sibTrans" cxnId="{6DF9F47C-9AEB-45C5-8CC1-5E447DAACF7B}">
      <dgm:prSet/>
      <dgm:spPr/>
      <dgm:t>
        <a:bodyPr/>
        <a:lstStyle/>
        <a:p>
          <a:endParaRPr lang="en-NZ"/>
        </a:p>
      </dgm:t>
    </dgm:pt>
    <dgm:pt modelId="{714766F7-EF33-4FE3-8374-8FED595319FB}">
      <dgm:prSet phldrT="[Text]"/>
      <dgm:spPr>
        <a:solidFill>
          <a:srgbClr val="CC5E4D"/>
        </a:solidFill>
      </dgm:spPr>
      <dgm:t>
        <a:bodyPr/>
        <a:lstStyle/>
        <a:p>
          <a:r>
            <a:rPr lang="en-NZ" b="1" dirty="0">
              <a:solidFill>
                <a:schemeClr val="tx1"/>
              </a:solidFill>
            </a:rPr>
            <a:t>2025 </a:t>
          </a:r>
        </a:p>
      </dgm:t>
    </dgm:pt>
    <dgm:pt modelId="{948C7568-05B6-4A7F-AB4E-4C782AD98C70}" type="parTrans" cxnId="{3BAFD9BA-DD46-4DEB-87EC-B6D4E8CC25DE}">
      <dgm:prSet/>
      <dgm:spPr/>
      <dgm:t>
        <a:bodyPr/>
        <a:lstStyle/>
        <a:p>
          <a:endParaRPr lang="en-NZ"/>
        </a:p>
      </dgm:t>
    </dgm:pt>
    <dgm:pt modelId="{4D324528-FE3A-4425-B339-473F9727F3EC}" type="sibTrans" cxnId="{3BAFD9BA-DD46-4DEB-87EC-B6D4E8CC25DE}">
      <dgm:prSet/>
      <dgm:spPr/>
      <dgm:t>
        <a:bodyPr/>
        <a:lstStyle/>
        <a:p>
          <a:endParaRPr lang="en-NZ"/>
        </a:p>
      </dgm:t>
    </dgm:pt>
    <dgm:pt modelId="{5F873317-EFFC-4B80-B0F5-6C5C11452D0C}">
      <dgm:prSet phldrT="[Text]"/>
      <dgm:spPr>
        <a:solidFill>
          <a:srgbClr val="F29635"/>
        </a:solidFill>
      </dgm:spPr>
      <dgm:t>
        <a:bodyPr/>
        <a:lstStyle/>
        <a:p>
          <a:r>
            <a:rPr lang="en-NZ" b="1" dirty="0">
              <a:solidFill>
                <a:schemeClr val="tx1"/>
              </a:solidFill>
            </a:rPr>
            <a:t>2026</a:t>
          </a:r>
        </a:p>
      </dgm:t>
    </dgm:pt>
    <dgm:pt modelId="{11181977-4ED2-4371-9721-E80DD5C93FCB}" type="parTrans" cxnId="{D062BF27-1EC9-4975-A58E-D337CC46B027}">
      <dgm:prSet/>
      <dgm:spPr/>
      <dgm:t>
        <a:bodyPr/>
        <a:lstStyle/>
        <a:p>
          <a:endParaRPr lang="en-NZ"/>
        </a:p>
      </dgm:t>
    </dgm:pt>
    <dgm:pt modelId="{B83782C2-58FF-4E43-8D07-E40070D3BEFB}" type="sibTrans" cxnId="{D062BF27-1EC9-4975-A58E-D337CC46B027}">
      <dgm:prSet/>
      <dgm:spPr/>
      <dgm:t>
        <a:bodyPr/>
        <a:lstStyle/>
        <a:p>
          <a:endParaRPr lang="en-NZ"/>
        </a:p>
      </dgm:t>
    </dgm:pt>
    <dgm:pt modelId="{124D883E-94C3-460D-9A26-0E0703F9B1E6}">
      <dgm:prSet phldrT="[Text]"/>
      <dgm:spPr>
        <a:solidFill>
          <a:srgbClr val="F2BD37"/>
        </a:solidFill>
      </dgm:spPr>
      <dgm:t>
        <a:bodyPr/>
        <a:lstStyle/>
        <a:p>
          <a:r>
            <a:rPr lang="en-NZ" b="1" dirty="0">
              <a:solidFill>
                <a:schemeClr val="tx1"/>
              </a:solidFill>
            </a:rPr>
            <a:t>2024</a:t>
          </a:r>
          <a:r>
            <a:rPr lang="en-NZ" dirty="0">
              <a:solidFill>
                <a:schemeClr val="tx1"/>
              </a:solidFill>
            </a:rPr>
            <a:t> </a:t>
          </a:r>
        </a:p>
      </dgm:t>
    </dgm:pt>
    <dgm:pt modelId="{1B735B86-A68B-4399-88A7-C47B856731FC}" type="parTrans" cxnId="{9D89659C-459F-408F-A11B-FF57F6AAA0D8}">
      <dgm:prSet/>
      <dgm:spPr/>
      <dgm:t>
        <a:bodyPr/>
        <a:lstStyle/>
        <a:p>
          <a:endParaRPr lang="en-NZ"/>
        </a:p>
      </dgm:t>
    </dgm:pt>
    <dgm:pt modelId="{715EFF7A-134E-416D-BE9B-546F894764C3}" type="sibTrans" cxnId="{9D89659C-459F-408F-A11B-FF57F6AAA0D8}">
      <dgm:prSet/>
      <dgm:spPr/>
      <dgm:t>
        <a:bodyPr/>
        <a:lstStyle/>
        <a:p>
          <a:endParaRPr lang="en-NZ"/>
        </a:p>
      </dgm:t>
    </dgm:pt>
    <dgm:pt modelId="{DBBFBDC9-23C2-4932-B810-5FC47C6E94A7}" type="pres">
      <dgm:prSet presAssocID="{FD9B2C67-39D0-4EFC-BF06-F71ABA1F54FF}" presName="Name0" presStyleCnt="0">
        <dgm:presLayoutVars>
          <dgm:dir/>
          <dgm:resizeHandles val="exact"/>
        </dgm:presLayoutVars>
      </dgm:prSet>
      <dgm:spPr/>
    </dgm:pt>
    <dgm:pt modelId="{BFF7F9D9-FD9C-4B16-B7D2-CB650A4C096E}" type="pres">
      <dgm:prSet presAssocID="{49ADB206-2D2E-4B57-ACE2-4ABAB7EA903F}" presName="parTxOnly" presStyleLbl="node1" presStyleIdx="0" presStyleCnt="4" custScaleX="40772" custLinFactNeighborX="-1720">
        <dgm:presLayoutVars>
          <dgm:bulletEnabled val="1"/>
        </dgm:presLayoutVars>
      </dgm:prSet>
      <dgm:spPr/>
    </dgm:pt>
    <dgm:pt modelId="{C103F6DF-4685-4B25-BC30-39689746ED93}" type="pres">
      <dgm:prSet presAssocID="{5BACAFCD-BC5A-4D13-AFEC-FAF59150974D}" presName="parSpace" presStyleCnt="0"/>
      <dgm:spPr/>
    </dgm:pt>
    <dgm:pt modelId="{7479B794-6CC8-4C20-AE08-FCCCEF3A4D58}" type="pres">
      <dgm:prSet presAssocID="{124D883E-94C3-460D-9A26-0E0703F9B1E6}" presName="parTxOnly" presStyleLbl="node1" presStyleIdx="1" presStyleCnt="4" custScaleX="100642">
        <dgm:presLayoutVars>
          <dgm:bulletEnabled val="1"/>
        </dgm:presLayoutVars>
      </dgm:prSet>
      <dgm:spPr/>
    </dgm:pt>
    <dgm:pt modelId="{F5A6990C-488E-4299-9428-8B7CF0FADD8B}" type="pres">
      <dgm:prSet presAssocID="{715EFF7A-134E-416D-BE9B-546F894764C3}" presName="parSpace" presStyleCnt="0"/>
      <dgm:spPr/>
    </dgm:pt>
    <dgm:pt modelId="{928F1C31-CDC7-4B86-8624-600C6262D5CE}" type="pres">
      <dgm:prSet presAssocID="{714766F7-EF33-4FE3-8374-8FED595319FB}" presName="parTxOnly" presStyleLbl="node1" presStyleIdx="2" presStyleCnt="4" custScaleX="101935">
        <dgm:presLayoutVars>
          <dgm:bulletEnabled val="1"/>
        </dgm:presLayoutVars>
      </dgm:prSet>
      <dgm:spPr/>
    </dgm:pt>
    <dgm:pt modelId="{52136EAE-7029-4ADB-9FD7-3DBC666C13DB}" type="pres">
      <dgm:prSet presAssocID="{4D324528-FE3A-4425-B339-473F9727F3EC}" presName="parSpace" presStyleCnt="0"/>
      <dgm:spPr/>
    </dgm:pt>
    <dgm:pt modelId="{0642F8EA-71F5-4A31-9918-55CBF432EE48}" type="pres">
      <dgm:prSet presAssocID="{5F873317-EFFC-4B80-B0F5-6C5C11452D0C}" presName="parTxOnly" presStyleLbl="node1" presStyleIdx="3" presStyleCnt="4" custScaleX="68414">
        <dgm:presLayoutVars>
          <dgm:bulletEnabled val="1"/>
        </dgm:presLayoutVars>
      </dgm:prSet>
      <dgm:spPr/>
    </dgm:pt>
  </dgm:ptLst>
  <dgm:cxnLst>
    <dgm:cxn modelId="{D062BF27-1EC9-4975-A58E-D337CC46B027}" srcId="{FD9B2C67-39D0-4EFC-BF06-F71ABA1F54FF}" destId="{5F873317-EFFC-4B80-B0F5-6C5C11452D0C}" srcOrd="3" destOrd="0" parTransId="{11181977-4ED2-4371-9721-E80DD5C93FCB}" sibTransId="{B83782C2-58FF-4E43-8D07-E40070D3BEFB}"/>
    <dgm:cxn modelId="{9E5E142A-6F6C-4F24-BD4F-AB1E4E1D635C}" type="presOf" srcId="{124D883E-94C3-460D-9A26-0E0703F9B1E6}" destId="{7479B794-6CC8-4C20-AE08-FCCCEF3A4D58}" srcOrd="0" destOrd="0" presId="urn:microsoft.com/office/officeart/2005/8/layout/hChevron3"/>
    <dgm:cxn modelId="{A6D18B4D-691D-406A-89B3-6625F99CCA41}" type="presOf" srcId="{49ADB206-2D2E-4B57-ACE2-4ABAB7EA903F}" destId="{BFF7F9D9-FD9C-4B16-B7D2-CB650A4C096E}" srcOrd="0" destOrd="0" presId="urn:microsoft.com/office/officeart/2005/8/layout/hChevron3"/>
    <dgm:cxn modelId="{6DF9F47C-9AEB-45C5-8CC1-5E447DAACF7B}" srcId="{FD9B2C67-39D0-4EFC-BF06-F71ABA1F54FF}" destId="{49ADB206-2D2E-4B57-ACE2-4ABAB7EA903F}" srcOrd="0" destOrd="0" parTransId="{B25DFA51-8C2A-4E31-9AA2-A1E32D825A99}" sibTransId="{5BACAFCD-BC5A-4D13-AFEC-FAF59150974D}"/>
    <dgm:cxn modelId="{9D89659C-459F-408F-A11B-FF57F6AAA0D8}" srcId="{FD9B2C67-39D0-4EFC-BF06-F71ABA1F54FF}" destId="{124D883E-94C3-460D-9A26-0E0703F9B1E6}" srcOrd="1" destOrd="0" parTransId="{1B735B86-A68B-4399-88A7-C47B856731FC}" sibTransId="{715EFF7A-134E-416D-BE9B-546F894764C3}"/>
    <dgm:cxn modelId="{3BAFD9BA-DD46-4DEB-87EC-B6D4E8CC25DE}" srcId="{FD9B2C67-39D0-4EFC-BF06-F71ABA1F54FF}" destId="{714766F7-EF33-4FE3-8374-8FED595319FB}" srcOrd="2" destOrd="0" parTransId="{948C7568-05B6-4A7F-AB4E-4C782AD98C70}" sibTransId="{4D324528-FE3A-4425-B339-473F9727F3EC}"/>
    <dgm:cxn modelId="{BFDE8DD8-869C-47C0-8CA1-CC2BB120A528}" type="presOf" srcId="{714766F7-EF33-4FE3-8374-8FED595319FB}" destId="{928F1C31-CDC7-4B86-8624-600C6262D5CE}" srcOrd="0" destOrd="0" presId="urn:microsoft.com/office/officeart/2005/8/layout/hChevron3"/>
    <dgm:cxn modelId="{5A80E0F2-52FE-440A-8CF2-4942681F4687}" type="presOf" srcId="{5F873317-EFFC-4B80-B0F5-6C5C11452D0C}" destId="{0642F8EA-71F5-4A31-9918-55CBF432EE48}" srcOrd="0" destOrd="0" presId="urn:microsoft.com/office/officeart/2005/8/layout/hChevron3"/>
    <dgm:cxn modelId="{6DED6EFF-8AD3-4C55-BAAC-6A915E8CDE8F}" type="presOf" srcId="{FD9B2C67-39D0-4EFC-BF06-F71ABA1F54FF}" destId="{DBBFBDC9-23C2-4932-B810-5FC47C6E94A7}" srcOrd="0" destOrd="0" presId="urn:microsoft.com/office/officeart/2005/8/layout/hChevron3"/>
    <dgm:cxn modelId="{6BBB9501-1E78-4886-A0BE-A21AD3D0DF7C}" type="presParOf" srcId="{DBBFBDC9-23C2-4932-B810-5FC47C6E94A7}" destId="{BFF7F9D9-FD9C-4B16-B7D2-CB650A4C096E}" srcOrd="0" destOrd="0" presId="urn:microsoft.com/office/officeart/2005/8/layout/hChevron3"/>
    <dgm:cxn modelId="{90EF1EA1-1E1D-4EAD-9E55-63A51BB88EB9}" type="presParOf" srcId="{DBBFBDC9-23C2-4932-B810-5FC47C6E94A7}" destId="{C103F6DF-4685-4B25-BC30-39689746ED93}" srcOrd="1" destOrd="0" presId="urn:microsoft.com/office/officeart/2005/8/layout/hChevron3"/>
    <dgm:cxn modelId="{5B79D973-5917-4451-9CC5-6B0CD4D7904C}" type="presParOf" srcId="{DBBFBDC9-23C2-4932-B810-5FC47C6E94A7}" destId="{7479B794-6CC8-4C20-AE08-FCCCEF3A4D58}" srcOrd="2" destOrd="0" presId="urn:microsoft.com/office/officeart/2005/8/layout/hChevron3"/>
    <dgm:cxn modelId="{63387151-F30B-4468-8F7A-92AEDAB0BE2B}" type="presParOf" srcId="{DBBFBDC9-23C2-4932-B810-5FC47C6E94A7}" destId="{F5A6990C-488E-4299-9428-8B7CF0FADD8B}" srcOrd="3" destOrd="0" presId="urn:microsoft.com/office/officeart/2005/8/layout/hChevron3"/>
    <dgm:cxn modelId="{C4D68BE0-51DC-40FB-A7AF-5DA0FFC03516}" type="presParOf" srcId="{DBBFBDC9-23C2-4932-B810-5FC47C6E94A7}" destId="{928F1C31-CDC7-4B86-8624-600C6262D5CE}" srcOrd="4" destOrd="0" presId="urn:microsoft.com/office/officeart/2005/8/layout/hChevron3"/>
    <dgm:cxn modelId="{332782B3-E52E-4BBA-9EA2-0C5AE66CC2D6}" type="presParOf" srcId="{DBBFBDC9-23C2-4932-B810-5FC47C6E94A7}" destId="{52136EAE-7029-4ADB-9FD7-3DBC666C13DB}" srcOrd="5" destOrd="0" presId="urn:microsoft.com/office/officeart/2005/8/layout/hChevron3"/>
    <dgm:cxn modelId="{ECC68AEC-5E38-406F-84FB-C90EA301D5C3}" type="presParOf" srcId="{DBBFBDC9-23C2-4932-B810-5FC47C6E94A7}" destId="{0642F8EA-71F5-4A31-9918-55CBF432EE48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8A995A95-B558-41ED-83FB-FBAA3D94E77C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F8B1E0A0-BBE4-4970-9595-5224943BD551}">
      <dgm:prSet phldrT="[Text]"/>
      <dgm:spPr>
        <a:solidFill>
          <a:srgbClr val="40C9A6"/>
        </a:solidFill>
      </dgm:spPr>
      <dgm:t>
        <a:bodyPr/>
        <a:lstStyle/>
        <a:p>
          <a:r>
            <a:rPr lang="en-NZ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Dec</a:t>
          </a:r>
          <a:endParaRPr lang="en-NZ" b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5EA32FAD-4D8D-4F7A-A423-F3C468012E36}" type="parTrans" cxnId="{203168E7-7453-4146-9B8C-56360F8FEE1E}">
      <dgm:prSet/>
      <dgm:spPr/>
      <dgm:t>
        <a:bodyPr/>
        <a:lstStyle/>
        <a:p>
          <a:endParaRPr lang="en-NZ"/>
        </a:p>
      </dgm:t>
    </dgm:pt>
    <dgm:pt modelId="{82AB2A91-A0FF-498E-871F-08D1635AE306}" type="sibTrans" cxnId="{203168E7-7453-4146-9B8C-56360F8FEE1E}">
      <dgm:prSet/>
      <dgm:spPr/>
      <dgm:t>
        <a:bodyPr/>
        <a:lstStyle/>
        <a:p>
          <a:endParaRPr lang="en-NZ"/>
        </a:p>
      </dgm:t>
    </dgm:pt>
    <dgm:pt modelId="{EA8B396C-9157-482E-AEE2-0D0DD9882B7F}">
      <dgm:prSet phldrT="[Text]"/>
      <dgm:spPr>
        <a:solidFill>
          <a:srgbClr val="F2BD37"/>
        </a:solidFill>
      </dgm:spPr>
      <dgm:t>
        <a:bodyPr/>
        <a:lstStyle/>
        <a:p>
          <a:r>
            <a:rPr lang="en-NZ" b="1" dirty="0">
              <a:solidFill>
                <a:schemeClr val="tx1">
                  <a:lumMod val="95000"/>
                  <a:lumOff val="5000"/>
                </a:schemeClr>
              </a:solidFill>
            </a:rPr>
            <a:t>Jan</a:t>
          </a:r>
          <a:r>
            <a:rPr lang="en-NZ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–Mar</a:t>
          </a:r>
          <a:endParaRPr lang="en-NZ" b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251185D3-4A74-41C5-BC64-CB43D737B371}" type="parTrans" cxnId="{00462178-8487-4C04-836C-54BC09028DA8}">
      <dgm:prSet/>
      <dgm:spPr/>
      <dgm:t>
        <a:bodyPr/>
        <a:lstStyle/>
        <a:p>
          <a:endParaRPr lang="en-NZ"/>
        </a:p>
      </dgm:t>
    </dgm:pt>
    <dgm:pt modelId="{3A219036-0A0D-43A8-AEE0-EE01F4CD226F}" type="sibTrans" cxnId="{00462178-8487-4C04-836C-54BC09028DA8}">
      <dgm:prSet/>
      <dgm:spPr/>
      <dgm:t>
        <a:bodyPr/>
        <a:lstStyle/>
        <a:p>
          <a:endParaRPr lang="en-NZ"/>
        </a:p>
      </dgm:t>
    </dgm:pt>
    <dgm:pt modelId="{91865E38-A58C-443F-BEAD-572430AA9059}">
      <dgm:prSet phldrT="[Text]"/>
      <dgm:spPr>
        <a:solidFill>
          <a:srgbClr val="F2BD37"/>
        </a:solidFill>
      </dgm:spPr>
      <dgm:t>
        <a:bodyPr/>
        <a:lstStyle/>
        <a:p>
          <a:r>
            <a:rPr lang="en-NZ" b="1" dirty="0">
              <a:solidFill>
                <a:schemeClr val="tx1">
                  <a:lumMod val="95000"/>
                  <a:lumOff val="5000"/>
                </a:schemeClr>
              </a:solidFill>
            </a:rPr>
            <a:t>Apr</a:t>
          </a:r>
          <a:r>
            <a:rPr lang="en-NZ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–Jun</a:t>
          </a:r>
          <a:endParaRPr lang="en-NZ" b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7721016A-C242-452A-95AB-42295588436B}" type="parTrans" cxnId="{B142B9E9-9F56-4D9E-932C-7DE5C7B63896}">
      <dgm:prSet/>
      <dgm:spPr/>
      <dgm:t>
        <a:bodyPr/>
        <a:lstStyle/>
        <a:p>
          <a:endParaRPr lang="en-NZ"/>
        </a:p>
      </dgm:t>
    </dgm:pt>
    <dgm:pt modelId="{760DD5AE-3D22-4DC3-9926-CB7E5C515A69}" type="sibTrans" cxnId="{B142B9E9-9F56-4D9E-932C-7DE5C7B63896}">
      <dgm:prSet/>
      <dgm:spPr/>
      <dgm:t>
        <a:bodyPr/>
        <a:lstStyle/>
        <a:p>
          <a:endParaRPr lang="en-NZ"/>
        </a:p>
      </dgm:t>
    </dgm:pt>
    <dgm:pt modelId="{8A5C2A6F-0345-4D64-9683-5632A25F0697}">
      <dgm:prSet/>
      <dgm:spPr>
        <a:solidFill>
          <a:srgbClr val="F2BD37"/>
        </a:solidFill>
      </dgm:spPr>
      <dgm:t>
        <a:bodyPr/>
        <a:lstStyle/>
        <a:p>
          <a:r>
            <a:rPr lang="en-NZ" b="1" dirty="0">
              <a:solidFill>
                <a:schemeClr val="tx1">
                  <a:lumMod val="95000"/>
                  <a:lumOff val="5000"/>
                </a:schemeClr>
              </a:solidFill>
            </a:rPr>
            <a:t>Jul</a:t>
          </a:r>
          <a:r>
            <a:rPr lang="en-NZ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–Sep</a:t>
          </a:r>
          <a:endParaRPr lang="en-NZ" b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14BE2FE9-1975-4C5C-BA8F-E5247A05C68B}" type="parTrans" cxnId="{E329FA1B-7470-46E3-AC27-063F02D7DCCD}">
      <dgm:prSet/>
      <dgm:spPr/>
      <dgm:t>
        <a:bodyPr/>
        <a:lstStyle/>
        <a:p>
          <a:endParaRPr lang="en-NZ"/>
        </a:p>
      </dgm:t>
    </dgm:pt>
    <dgm:pt modelId="{A2AABEBE-CEF2-4A6B-8B9D-2133662F1AD3}" type="sibTrans" cxnId="{E329FA1B-7470-46E3-AC27-063F02D7DCCD}">
      <dgm:prSet/>
      <dgm:spPr/>
      <dgm:t>
        <a:bodyPr/>
        <a:lstStyle/>
        <a:p>
          <a:endParaRPr lang="en-NZ"/>
        </a:p>
      </dgm:t>
    </dgm:pt>
    <dgm:pt modelId="{905D6499-8AA6-4C1F-85C7-ED9E166165F3}">
      <dgm:prSet/>
      <dgm:spPr>
        <a:solidFill>
          <a:srgbClr val="F2BD37"/>
        </a:solidFill>
      </dgm:spPr>
      <dgm:t>
        <a:bodyPr/>
        <a:lstStyle/>
        <a:p>
          <a:r>
            <a:rPr lang="en-NZ" b="1" dirty="0">
              <a:solidFill>
                <a:schemeClr val="tx1">
                  <a:lumMod val="95000"/>
                  <a:lumOff val="5000"/>
                </a:schemeClr>
              </a:solidFill>
            </a:rPr>
            <a:t>Oct</a:t>
          </a:r>
          <a:r>
            <a:rPr lang="en-NZ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–Dec</a:t>
          </a:r>
          <a:endParaRPr lang="en-NZ" b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A406F586-7535-4B75-9394-DD25F87738B3}" type="parTrans" cxnId="{F0D8CC79-C571-4BBF-9458-1B5343C97350}">
      <dgm:prSet/>
      <dgm:spPr/>
      <dgm:t>
        <a:bodyPr/>
        <a:lstStyle/>
        <a:p>
          <a:endParaRPr lang="en-NZ"/>
        </a:p>
      </dgm:t>
    </dgm:pt>
    <dgm:pt modelId="{8289E2CF-3189-47BA-A5EC-5D36745C799B}" type="sibTrans" cxnId="{F0D8CC79-C571-4BBF-9458-1B5343C97350}">
      <dgm:prSet/>
      <dgm:spPr/>
      <dgm:t>
        <a:bodyPr/>
        <a:lstStyle/>
        <a:p>
          <a:endParaRPr lang="en-NZ"/>
        </a:p>
      </dgm:t>
    </dgm:pt>
    <dgm:pt modelId="{9B7783D0-654A-4632-BE39-4439E14D8A84}">
      <dgm:prSet phldrT="[Text]"/>
      <dgm:spPr>
        <a:solidFill>
          <a:srgbClr val="CC5E4D"/>
        </a:solidFill>
      </dgm:spPr>
      <dgm:t>
        <a:bodyPr/>
        <a:lstStyle/>
        <a:p>
          <a:r>
            <a:rPr lang="en-NZ" b="1" dirty="0">
              <a:solidFill>
                <a:schemeClr val="tx1">
                  <a:lumMod val="95000"/>
                  <a:lumOff val="5000"/>
                </a:schemeClr>
              </a:solidFill>
            </a:rPr>
            <a:t>Jan</a:t>
          </a:r>
          <a:r>
            <a:rPr lang="en-NZ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–Mar</a:t>
          </a:r>
          <a:endParaRPr lang="en-NZ" b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1DF590F2-A1B7-4B8E-9CFB-754E5A467E51}" type="parTrans" cxnId="{84C52959-47D4-4F34-9AD9-2E2D23847698}">
      <dgm:prSet/>
      <dgm:spPr/>
      <dgm:t>
        <a:bodyPr/>
        <a:lstStyle/>
        <a:p>
          <a:endParaRPr lang="en-NZ"/>
        </a:p>
      </dgm:t>
    </dgm:pt>
    <dgm:pt modelId="{245494B2-BF19-4AAD-AC69-6A1DB9400447}" type="sibTrans" cxnId="{84C52959-47D4-4F34-9AD9-2E2D23847698}">
      <dgm:prSet/>
      <dgm:spPr/>
      <dgm:t>
        <a:bodyPr/>
        <a:lstStyle/>
        <a:p>
          <a:endParaRPr lang="en-NZ"/>
        </a:p>
      </dgm:t>
    </dgm:pt>
    <dgm:pt modelId="{7CA3ACC6-788F-4A4C-B634-4EC882095980}">
      <dgm:prSet phldrT="[Text]"/>
      <dgm:spPr>
        <a:solidFill>
          <a:srgbClr val="CC5E4D"/>
        </a:solidFill>
      </dgm:spPr>
      <dgm:t>
        <a:bodyPr/>
        <a:lstStyle/>
        <a:p>
          <a:r>
            <a:rPr lang="en-NZ" b="1" dirty="0">
              <a:solidFill>
                <a:schemeClr val="tx1">
                  <a:lumMod val="95000"/>
                  <a:lumOff val="5000"/>
                </a:schemeClr>
              </a:solidFill>
            </a:rPr>
            <a:t>Apr</a:t>
          </a:r>
          <a:r>
            <a:rPr lang="en-NZ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–Jun</a:t>
          </a:r>
          <a:endParaRPr lang="en-NZ" b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CD9200D5-96C9-4A4B-92E3-ED9C7099FF4A}" type="parTrans" cxnId="{8AE9E9C6-6AA2-4C32-A801-5A0C0E7FB46B}">
      <dgm:prSet/>
      <dgm:spPr/>
      <dgm:t>
        <a:bodyPr/>
        <a:lstStyle/>
        <a:p>
          <a:endParaRPr lang="en-NZ"/>
        </a:p>
      </dgm:t>
    </dgm:pt>
    <dgm:pt modelId="{28F4CE8D-8E20-4EBA-8364-52FD1BEC3294}" type="sibTrans" cxnId="{8AE9E9C6-6AA2-4C32-A801-5A0C0E7FB46B}">
      <dgm:prSet/>
      <dgm:spPr/>
      <dgm:t>
        <a:bodyPr/>
        <a:lstStyle/>
        <a:p>
          <a:endParaRPr lang="en-NZ"/>
        </a:p>
      </dgm:t>
    </dgm:pt>
    <dgm:pt modelId="{967310EF-3CE4-4332-8775-B6B44B7D94EB}">
      <dgm:prSet/>
      <dgm:spPr>
        <a:solidFill>
          <a:srgbClr val="CC5E4D"/>
        </a:solidFill>
      </dgm:spPr>
      <dgm:t>
        <a:bodyPr/>
        <a:lstStyle/>
        <a:p>
          <a:r>
            <a:rPr lang="en-NZ" b="1" dirty="0">
              <a:solidFill>
                <a:schemeClr val="tx1">
                  <a:lumMod val="95000"/>
                  <a:lumOff val="5000"/>
                </a:schemeClr>
              </a:solidFill>
            </a:rPr>
            <a:t>Jul</a:t>
          </a:r>
          <a:r>
            <a:rPr lang="en-NZ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–Sep</a:t>
          </a:r>
          <a:endParaRPr lang="en-NZ" b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F362F8BA-AE65-4F95-B6D8-9D1D57C72C54}" type="parTrans" cxnId="{11DB683B-A197-48CB-A391-E35FBB6DF958}">
      <dgm:prSet/>
      <dgm:spPr/>
      <dgm:t>
        <a:bodyPr/>
        <a:lstStyle/>
        <a:p>
          <a:endParaRPr lang="en-NZ"/>
        </a:p>
      </dgm:t>
    </dgm:pt>
    <dgm:pt modelId="{5B600C7B-9154-41A4-AAE3-B4299393FA4F}" type="sibTrans" cxnId="{11DB683B-A197-48CB-A391-E35FBB6DF958}">
      <dgm:prSet/>
      <dgm:spPr/>
      <dgm:t>
        <a:bodyPr/>
        <a:lstStyle/>
        <a:p>
          <a:endParaRPr lang="en-NZ"/>
        </a:p>
      </dgm:t>
    </dgm:pt>
    <dgm:pt modelId="{BCCC8D3B-D43F-4E32-A97E-48672B317CBB}">
      <dgm:prSet/>
      <dgm:spPr>
        <a:solidFill>
          <a:srgbClr val="CC5E4D"/>
        </a:solidFill>
      </dgm:spPr>
      <dgm:t>
        <a:bodyPr/>
        <a:lstStyle/>
        <a:p>
          <a:r>
            <a:rPr lang="en-NZ" b="1" dirty="0">
              <a:solidFill>
                <a:schemeClr val="tx1">
                  <a:lumMod val="95000"/>
                  <a:lumOff val="5000"/>
                </a:schemeClr>
              </a:solidFill>
            </a:rPr>
            <a:t>Oct</a:t>
          </a:r>
          <a:r>
            <a:rPr lang="en-NZ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–Dec</a:t>
          </a:r>
          <a:endParaRPr lang="en-NZ" b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06F99D4C-16C7-4676-907C-097A73EA3C90}" type="parTrans" cxnId="{922F1737-746F-410E-8080-24205B92E0D3}">
      <dgm:prSet/>
      <dgm:spPr/>
      <dgm:t>
        <a:bodyPr/>
        <a:lstStyle/>
        <a:p>
          <a:endParaRPr lang="en-NZ"/>
        </a:p>
      </dgm:t>
    </dgm:pt>
    <dgm:pt modelId="{C8EAF7A5-2EF8-4093-A4F4-D528B6D600C4}" type="sibTrans" cxnId="{922F1737-746F-410E-8080-24205B92E0D3}">
      <dgm:prSet/>
      <dgm:spPr/>
      <dgm:t>
        <a:bodyPr/>
        <a:lstStyle/>
        <a:p>
          <a:endParaRPr lang="en-NZ"/>
        </a:p>
      </dgm:t>
    </dgm:pt>
    <dgm:pt modelId="{2A1E1258-8776-42EB-9B38-CC38865ADEEF}">
      <dgm:prSet phldrT="[Text]"/>
      <dgm:spPr>
        <a:solidFill>
          <a:srgbClr val="F29635"/>
        </a:solidFill>
      </dgm:spPr>
      <dgm:t>
        <a:bodyPr/>
        <a:lstStyle/>
        <a:p>
          <a:r>
            <a:rPr lang="en-NZ" b="1" dirty="0">
              <a:solidFill>
                <a:schemeClr val="tx1">
                  <a:lumMod val="95000"/>
                  <a:lumOff val="5000"/>
                </a:schemeClr>
              </a:solidFill>
            </a:rPr>
            <a:t>Jan</a:t>
          </a:r>
          <a:r>
            <a:rPr lang="en-NZ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–Mar</a:t>
          </a:r>
          <a:endParaRPr lang="en-NZ" b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ECB978A4-1637-471E-B392-759E8CB3E326}" type="parTrans" cxnId="{5C7C9962-907D-4AC7-ADD7-591757FEAD7E}">
      <dgm:prSet/>
      <dgm:spPr/>
      <dgm:t>
        <a:bodyPr/>
        <a:lstStyle/>
        <a:p>
          <a:endParaRPr lang="en-NZ"/>
        </a:p>
      </dgm:t>
    </dgm:pt>
    <dgm:pt modelId="{EB813823-6A69-4C15-920D-4D4A0932D0DB}" type="sibTrans" cxnId="{5C7C9962-907D-4AC7-ADD7-591757FEAD7E}">
      <dgm:prSet/>
      <dgm:spPr/>
      <dgm:t>
        <a:bodyPr/>
        <a:lstStyle/>
        <a:p>
          <a:endParaRPr lang="en-NZ"/>
        </a:p>
      </dgm:t>
    </dgm:pt>
    <dgm:pt modelId="{8A0EE379-5E27-446C-A3AF-38BC01CA1473}">
      <dgm:prSet phldrT="[Text]"/>
      <dgm:spPr>
        <a:solidFill>
          <a:srgbClr val="F29635"/>
        </a:solidFill>
      </dgm:spPr>
      <dgm:t>
        <a:bodyPr/>
        <a:lstStyle/>
        <a:p>
          <a:r>
            <a:rPr lang="en-NZ" b="1" dirty="0">
              <a:solidFill>
                <a:schemeClr val="tx1">
                  <a:lumMod val="95000"/>
                  <a:lumOff val="5000"/>
                </a:schemeClr>
              </a:solidFill>
            </a:rPr>
            <a:t>Apr</a:t>
          </a:r>
          <a:r>
            <a:rPr lang="en-NZ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–Jun</a:t>
          </a:r>
          <a:endParaRPr lang="en-NZ" b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BE6CE822-B69C-4938-8FDB-347D26D316F2}" type="parTrans" cxnId="{EB0CD31A-67A3-487D-8669-C8584D1E1CB0}">
      <dgm:prSet/>
      <dgm:spPr/>
      <dgm:t>
        <a:bodyPr/>
        <a:lstStyle/>
        <a:p>
          <a:endParaRPr lang="en-NZ"/>
        </a:p>
      </dgm:t>
    </dgm:pt>
    <dgm:pt modelId="{CA3E1173-5F6D-44F1-8326-5A3785D421B2}" type="sibTrans" cxnId="{EB0CD31A-67A3-487D-8669-C8584D1E1CB0}">
      <dgm:prSet/>
      <dgm:spPr/>
      <dgm:t>
        <a:bodyPr/>
        <a:lstStyle/>
        <a:p>
          <a:endParaRPr lang="en-NZ"/>
        </a:p>
      </dgm:t>
    </dgm:pt>
    <dgm:pt modelId="{0D127EF7-27BF-4972-BEA8-4DF6EFA3DBE5}">
      <dgm:prSet/>
      <dgm:spPr>
        <a:solidFill>
          <a:srgbClr val="F29635"/>
        </a:solidFill>
      </dgm:spPr>
      <dgm:t>
        <a:bodyPr/>
        <a:lstStyle/>
        <a:p>
          <a:r>
            <a:rPr lang="en-NZ" b="1" dirty="0">
              <a:solidFill>
                <a:schemeClr val="tx1">
                  <a:lumMod val="95000"/>
                  <a:lumOff val="5000"/>
                </a:schemeClr>
              </a:solidFill>
            </a:rPr>
            <a:t>Jul</a:t>
          </a:r>
          <a:r>
            <a:rPr lang="en-NZ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–Sep</a:t>
          </a:r>
          <a:endParaRPr lang="en-NZ" b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4EF96B96-1453-4D51-847D-D8AF36F0C6F4}" type="parTrans" cxnId="{C4E29C4C-AD34-46E6-A237-013EFAD9FA8F}">
      <dgm:prSet/>
      <dgm:spPr/>
      <dgm:t>
        <a:bodyPr/>
        <a:lstStyle/>
        <a:p>
          <a:endParaRPr lang="en-NZ"/>
        </a:p>
      </dgm:t>
    </dgm:pt>
    <dgm:pt modelId="{42C889C3-0A11-4AD0-AE1E-41A5BF508007}" type="sibTrans" cxnId="{C4E29C4C-AD34-46E6-A237-013EFAD9FA8F}">
      <dgm:prSet/>
      <dgm:spPr/>
      <dgm:t>
        <a:bodyPr/>
        <a:lstStyle/>
        <a:p>
          <a:endParaRPr lang="en-NZ"/>
        </a:p>
      </dgm:t>
    </dgm:pt>
    <dgm:pt modelId="{8BCE63FA-AC3B-4C21-A92D-331FC2B1C32D}" type="pres">
      <dgm:prSet presAssocID="{8A995A95-B558-41ED-83FB-FBAA3D94E77C}" presName="Name0" presStyleCnt="0">
        <dgm:presLayoutVars>
          <dgm:dir/>
          <dgm:resizeHandles val="exact"/>
        </dgm:presLayoutVars>
      </dgm:prSet>
      <dgm:spPr/>
    </dgm:pt>
    <dgm:pt modelId="{9C1F2E44-B3E4-419B-AF8B-F4C132D64DA0}" type="pres">
      <dgm:prSet presAssocID="{F8B1E0A0-BBE4-4970-9595-5224943BD551}" presName="parTxOnly" presStyleLbl="node1" presStyleIdx="0" presStyleCnt="12" custScaleX="99294" custScaleY="95416" custLinFactNeighborX="4680" custLinFactNeighborY="-475">
        <dgm:presLayoutVars>
          <dgm:bulletEnabled val="1"/>
        </dgm:presLayoutVars>
      </dgm:prSet>
      <dgm:spPr/>
    </dgm:pt>
    <dgm:pt modelId="{CDB8F5BB-5DCC-4D19-8634-D6FF77D492C5}" type="pres">
      <dgm:prSet presAssocID="{82AB2A91-A0FF-498E-871F-08D1635AE306}" presName="parSpace" presStyleCnt="0"/>
      <dgm:spPr/>
    </dgm:pt>
    <dgm:pt modelId="{4301A8A1-015B-41D8-ABEF-F2A4D51613E9}" type="pres">
      <dgm:prSet presAssocID="{EA8B396C-9157-482E-AEE2-0D0DD9882B7F}" presName="parTxOnly" presStyleLbl="node1" presStyleIdx="1" presStyleCnt="12" custScaleY="95416">
        <dgm:presLayoutVars>
          <dgm:bulletEnabled val="1"/>
        </dgm:presLayoutVars>
      </dgm:prSet>
      <dgm:spPr/>
    </dgm:pt>
    <dgm:pt modelId="{38FE1849-B18B-4BEC-8A48-601F213CC56F}" type="pres">
      <dgm:prSet presAssocID="{3A219036-0A0D-43A8-AEE0-EE01F4CD226F}" presName="parSpace" presStyleCnt="0"/>
      <dgm:spPr/>
    </dgm:pt>
    <dgm:pt modelId="{D3B5B45F-63BB-411D-951E-1D9F005D73AE}" type="pres">
      <dgm:prSet presAssocID="{91865E38-A58C-443F-BEAD-572430AA9059}" presName="parTxOnly" presStyleLbl="node1" presStyleIdx="2" presStyleCnt="12" custScaleY="95416">
        <dgm:presLayoutVars>
          <dgm:bulletEnabled val="1"/>
        </dgm:presLayoutVars>
      </dgm:prSet>
      <dgm:spPr/>
    </dgm:pt>
    <dgm:pt modelId="{27BDC26A-8896-4AF2-9002-7B337C1A6B47}" type="pres">
      <dgm:prSet presAssocID="{760DD5AE-3D22-4DC3-9926-CB7E5C515A69}" presName="parSpace" presStyleCnt="0"/>
      <dgm:spPr/>
    </dgm:pt>
    <dgm:pt modelId="{CA8C6BDE-7646-4124-B0C9-3EB5796492EA}" type="pres">
      <dgm:prSet presAssocID="{8A5C2A6F-0345-4D64-9683-5632A25F0697}" presName="parTxOnly" presStyleLbl="node1" presStyleIdx="3" presStyleCnt="12" custScaleY="95416">
        <dgm:presLayoutVars>
          <dgm:bulletEnabled val="1"/>
        </dgm:presLayoutVars>
      </dgm:prSet>
      <dgm:spPr/>
    </dgm:pt>
    <dgm:pt modelId="{0D7392D2-0C75-45B0-9FDF-78D500FF82DF}" type="pres">
      <dgm:prSet presAssocID="{A2AABEBE-CEF2-4A6B-8B9D-2133662F1AD3}" presName="parSpace" presStyleCnt="0"/>
      <dgm:spPr/>
    </dgm:pt>
    <dgm:pt modelId="{9847EEE6-0FE8-4BDB-82F5-379CA07CEAE9}" type="pres">
      <dgm:prSet presAssocID="{905D6499-8AA6-4C1F-85C7-ED9E166165F3}" presName="parTxOnly" presStyleLbl="node1" presStyleIdx="4" presStyleCnt="12" custScaleY="95416">
        <dgm:presLayoutVars>
          <dgm:bulletEnabled val="1"/>
        </dgm:presLayoutVars>
      </dgm:prSet>
      <dgm:spPr/>
    </dgm:pt>
    <dgm:pt modelId="{568EF70D-FD03-4221-887A-7B043D138900}" type="pres">
      <dgm:prSet presAssocID="{8289E2CF-3189-47BA-A5EC-5D36745C799B}" presName="parSpace" presStyleCnt="0"/>
      <dgm:spPr/>
    </dgm:pt>
    <dgm:pt modelId="{50C94DE5-D3D8-4038-B720-5A0D750C9DC0}" type="pres">
      <dgm:prSet presAssocID="{9B7783D0-654A-4632-BE39-4439E14D8A84}" presName="parTxOnly" presStyleLbl="node1" presStyleIdx="5" presStyleCnt="12" custScaleY="95416">
        <dgm:presLayoutVars>
          <dgm:bulletEnabled val="1"/>
        </dgm:presLayoutVars>
      </dgm:prSet>
      <dgm:spPr/>
    </dgm:pt>
    <dgm:pt modelId="{963FA781-5DCF-483A-B8B7-F5BAD45E098D}" type="pres">
      <dgm:prSet presAssocID="{245494B2-BF19-4AAD-AC69-6A1DB9400447}" presName="parSpace" presStyleCnt="0"/>
      <dgm:spPr/>
    </dgm:pt>
    <dgm:pt modelId="{16D55A11-2C30-40D3-9610-FBD7C140BAE0}" type="pres">
      <dgm:prSet presAssocID="{7CA3ACC6-788F-4A4C-B634-4EC882095980}" presName="parTxOnly" presStyleLbl="node1" presStyleIdx="6" presStyleCnt="12" custScaleY="95416">
        <dgm:presLayoutVars>
          <dgm:bulletEnabled val="1"/>
        </dgm:presLayoutVars>
      </dgm:prSet>
      <dgm:spPr/>
    </dgm:pt>
    <dgm:pt modelId="{45574894-E828-467F-A85E-3279C8F431CB}" type="pres">
      <dgm:prSet presAssocID="{28F4CE8D-8E20-4EBA-8364-52FD1BEC3294}" presName="parSpace" presStyleCnt="0"/>
      <dgm:spPr/>
    </dgm:pt>
    <dgm:pt modelId="{EE60E7FA-3A61-492F-ABB9-951570C3C4D5}" type="pres">
      <dgm:prSet presAssocID="{967310EF-3CE4-4332-8775-B6B44B7D94EB}" presName="parTxOnly" presStyleLbl="node1" presStyleIdx="7" presStyleCnt="12" custScaleY="95416">
        <dgm:presLayoutVars>
          <dgm:bulletEnabled val="1"/>
        </dgm:presLayoutVars>
      </dgm:prSet>
      <dgm:spPr/>
    </dgm:pt>
    <dgm:pt modelId="{13D83C56-EFEC-4CC7-A49C-1DC56F2AAF26}" type="pres">
      <dgm:prSet presAssocID="{5B600C7B-9154-41A4-AAE3-B4299393FA4F}" presName="parSpace" presStyleCnt="0"/>
      <dgm:spPr/>
    </dgm:pt>
    <dgm:pt modelId="{D699BAA7-CF59-4B13-A52B-9A4D6B657FF5}" type="pres">
      <dgm:prSet presAssocID="{BCCC8D3B-D43F-4E32-A97E-48672B317CBB}" presName="parTxOnly" presStyleLbl="node1" presStyleIdx="8" presStyleCnt="12" custScaleY="95416">
        <dgm:presLayoutVars>
          <dgm:bulletEnabled val="1"/>
        </dgm:presLayoutVars>
      </dgm:prSet>
      <dgm:spPr/>
    </dgm:pt>
    <dgm:pt modelId="{CEA3CED8-C6A0-48A8-8B84-D92881837DFF}" type="pres">
      <dgm:prSet presAssocID="{C8EAF7A5-2EF8-4093-A4F4-D528B6D600C4}" presName="parSpace" presStyleCnt="0"/>
      <dgm:spPr/>
    </dgm:pt>
    <dgm:pt modelId="{B8322028-3339-45C4-A61D-62801842C4CB}" type="pres">
      <dgm:prSet presAssocID="{2A1E1258-8776-42EB-9B38-CC38865ADEEF}" presName="parTxOnly" presStyleLbl="node1" presStyleIdx="9" presStyleCnt="12" custScaleY="95416">
        <dgm:presLayoutVars>
          <dgm:bulletEnabled val="1"/>
        </dgm:presLayoutVars>
      </dgm:prSet>
      <dgm:spPr/>
    </dgm:pt>
    <dgm:pt modelId="{5B1E4CF7-FD57-401A-80C1-D3E2EC3BF82E}" type="pres">
      <dgm:prSet presAssocID="{EB813823-6A69-4C15-920D-4D4A0932D0DB}" presName="parSpace" presStyleCnt="0"/>
      <dgm:spPr/>
    </dgm:pt>
    <dgm:pt modelId="{9305820B-0CC1-4E59-A677-BFCA2AE9F24F}" type="pres">
      <dgm:prSet presAssocID="{8A0EE379-5E27-446C-A3AF-38BC01CA1473}" presName="parTxOnly" presStyleLbl="node1" presStyleIdx="10" presStyleCnt="12" custScaleY="95416">
        <dgm:presLayoutVars>
          <dgm:bulletEnabled val="1"/>
        </dgm:presLayoutVars>
      </dgm:prSet>
      <dgm:spPr/>
    </dgm:pt>
    <dgm:pt modelId="{049D3873-C631-4C05-9B5E-E48534A52F5D}" type="pres">
      <dgm:prSet presAssocID="{CA3E1173-5F6D-44F1-8326-5A3785D421B2}" presName="parSpace" presStyleCnt="0"/>
      <dgm:spPr/>
    </dgm:pt>
    <dgm:pt modelId="{F5D3A53B-3680-4F94-87A5-0565E003877C}" type="pres">
      <dgm:prSet presAssocID="{0D127EF7-27BF-4972-BEA8-4DF6EFA3DBE5}" presName="parTxOnly" presStyleLbl="node1" presStyleIdx="11" presStyleCnt="12" custScaleY="95416">
        <dgm:presLayoutVars>
          <dgm:bulletEnabled val="1"/>
        </dgm:presLayoutVars>
      </dgm:prSet>
      <dgm:spPr/>
    </dgm:pt>
  </dgm:ptLst>
  <dgm:cxnLst>
    <dgm:cxn modelId="{6F403817-AAD2-494D-8277-298952C13096}" type="presOf" srcId="{F8B1E0A0-BBE4-4970-9595-5224943BD551}" destId="{9C1F2E44-B3E4-419B-AF8B-F4C132D64DA0}" srcOrd="0" destOrd="0" presId="urn:microsoft.com/office/officeart/2005/8/layout/hChevron3"/>
    <dgm:cxn modelId="{EB0CD31A-67A3-487D-8669-C8584D1E1CB0}" srcId="{8A995A95-B558-41ED-83FB-FBAA3D94E77C}" destId="{8A0EE379-5E27-446C-A3AF-38BC01CA1473}" srcOrd="10" destOrd="0" parTransId="{BE6CE822-B69C-4938-8FDB-347D26D316F2}" sibTransId="{CA3E1173-5F6D-44F1-8326-5A3785D421B2}"/>
    <dgm:cxn modelId="{E329FA1B-7470-46E3-AC27-063F02D7DCCD}" srcId="{8A995A95-B558-41ED-83FB-FBAA3D94E77C}" destId="{8A5C2A6F-0345-4D64-9683-5632A25F0697}" srcOrd="3" destOrd="0" parTransId="{14BE2FE9-1975-4C5C-BA8F-E5247A05C68B}" sibTransId="{A2AABEBE-CEF2-4A6B-8B9D-2133662F1AD3}"/>
    <dgm:cxn modelId="{00FEFC20-162C-444E-A108-625735891BEF}" type="presOf" srcId="{0D127EF7-27BF-4972-BEA8-4DF6EFA3DBE5}" destId="{F5D3A53B-3680-4F94-87A5-0565E003877C}" srcOrd="0" destOrd="0" presId="urn:microsoft.com/office/officeart/2005/8/layout/hChevron3"/>
    <dgm:cxn modelId="{922F1737-746F-410E-8080-24205B92E0D3}" srcId="{8A995A95-B558-41ED-83FB-FBAA3D94E77C}" destId="{BCCC8D3B-D43F-4E32-A97E-48672B317CBB}" srcOrd="8" destOrd="0" parTransId="{06F99D4C-16C7-4676-907C-097A73EA3C90}" sibTransId="{C8EAF7A5-2EF8-4093-A4F4-D528B6D600C4}"/>
    <dgm:cxn modelId="{38B1523A-1A96-40AB-AB32-455DF22F3AE5}" type="presOf" srcId="{9B7783D0-654A-4632-BE39-4439E14D8A84}" destId="{50C94DE5-D3D8-4038-B720-5A0D750C9DC0}" srcOrd="0" destOrd="0" presId="urn:microsoft.com/office/officeart/2005/8/layout/hChevron3"/>
    <dgm:cxn modelId="{11DB683B-A197-48CB-A391-E35FBB6DF958}" srcId="{8A995A95-B558-41ED-83FB-FBAA3D94E77C}" destId="{967310EF-3CE4-4332-8775-B6B44B7D94EB}" srcOrd="7" destOrd="0" parTransId="{F362F8BA-AE65-4F95-B6D8-9D1D57C72C54}" sibTransId="{5B600C7B-9154-41A4-AAE3-B4299393FA4F}"/>
    <dgm:cxn modelId="{5C7C9962-907D-4AC7-ADD7-591757FEAD7E}" srcId="{8A995A95-B558-41ED-83FB-FBAA3D94E77C}" destId="{2A1E1258-8776-42EB-9B38-CC38865ADEEF}" srcOrd="9" destOrd="0" parTransId="{ECB978A4-1637-471E-B392-759E8CB3E326}" sibTransId="{EB813823-6A69-4C15-920D-4D4A0932D0DB}"/>
    <dgm:cxn modelId="{85D1D848-E3E7-4123-9D27-1370E89646B9}" type="presOf" srcId="{8A5C2A6F-0345-4D64-9683-5632A25F0697}" destId="{CA8C6BDE-7646-4124-B0C9-3EB5796492EA}" srcOrd="0" destOrd="0" presId="urn:microsoft.com/office/officeart/2005/8/layout/hChevron3"/>
    <dgm:cxn modelId="{C4E29C4C-AD34-46E6-A237-013EFAD9FA8F}" srcId="{8A995A95-B558-41ED-83FB-FBAA3D94E77C}" destId="{0D127EF7-27BF-4972-BEA8-4DF6EFA3DBE5}" srcOrd="11" destOrd="0" parTransId="{4EF96B96-1453-4D51-847D-D8AF36F0C6F4}" sibTransId="{42C889C3-0A11-4AD0-AE1E-41A5BF508007}"/>
    <dgm:cxn modelId="{76E7C04F-4673-4218-A561-0EE275736E9B}" type="presOf" srcId="{2A1E1258-8776-42EB-9B38-CC38865ADEEF}" destId="{B8322028-3339-45C4-A61D-62801842C4CB}" srcOrd="0" destOrd="0" presId="urn:microsoft.com/office/officeart/2005/8/layout/hChevron3"/>
    <dgm:cxn modelId="{00462178-8487-4C04-836C-54BC09028DA8}" srcId="{8A995A95-B558-41ED-83FB-FBAA3D94E77C}" destId="{EA8B396C-9157-482E-AEE2-0D0DD9882B7F}" srcOrd="1" destOrd="0" parTransId="{251185D3-4A74-41C5-BC64-CB43D737B371}" sibTransId="{3A219036-0A0D-43A8-AEE0-EE01F4CD226F}"/>
    <dgm:cxn modelId="{84C52959-47D4-4F34-9AD9-2E2D23847698}" srcId="{8A995A95-B558-41ED-83FB-FBAA3D94E77C}" destId="{9B7783D0-654A-4632-BE39-4439E14D8A84}" srcOrd="5" destOrd="0" parTransId="{1DF590F2-A1B7-4B8E-9CFB-754E5A467E51}" sibTransId="{245494B2-BF19-4AAD-AC69-6A1DB9400447}"/>
    <dgm:cxn modelId="{F0D8CC79-C571-4BBF-9458-1B5343C97350}" srcId="{8A995A95-B558-41ED-83FB-FBAA3D94E77C}" destId="{905D6499-8AA6-4C1F-85C7-ED9E166165F3}" srcOrd="4" destOrd="0" parTransId="{A406F586-7535-4B75-9394-DD25F87738B3}" sibTransId="{8289E2CF-3189-47BA-A5EC-5D36745C799B}"/>
    <dgm:cxn modelId="{B5237083-E3F2-4567-A907-A5ACC4B7CA8A}" type="presOf" srcId="{8A0EE379-5E27-446C-A3AF-38BC01CA1473}" destId="{9305820B-0CC1-4E59-A677-BFCA2AE9F24F}" srcOrd="0" destOrd="0" presId="urn:microsoft.com/office/officeart/2005/8/layout/hChevron3"/>
    <dgm:cxn modelId="{73285585-03CE-427B-8D2F-B021C8715398}" type="presOf" srcId="{BCCC8D3B-D43F-4E32-A97E-48672B317CBB}" destId="{D699BAA7-CF59-4B13-A52B-9A4D6B657FF5}" srcOrd="0" destOrd="0" presId="urn:microsoft.com/office/officeart/2005/8/layout/hChevron3"/>
    <dgm:cxn modelId="{90BE1D95-EA99-4E36-9ABD-343B0D6F47C5}" type="presOf" srcId="{967310EF-3CE4-4332-8775-B6B44B7D94EB}" destId="{EE60E7FA-3A61-492F-ABB9-951570C3C4D5}" srcOrd="0" destOrd="0" presId="urn:microsoft.com/office/officeart/2005/8/layout/hChevron3"/>
    <dgm:cxn modelId="{F3E6A5BA-B67B-405E-822D-6D35FCA5A7A7}" type="presOf" srcId="{7CA3ACC6-788F-4A4C-B634-4EC882095980}" destId="{16D55A11-2C30-40D3-9610-FBD7C140BAE0}" srcOrd="0" destOrd="0" presId="urn:microsoft.com/office/officeart/2005/8/layout/hChevron3"/>
    <dgm:cxn modelId="{8AE9E9C6-6AA2-4C32-A801-5A0C0E7FB46B}" srcId="{8A995A95-B558-41ED-83FB-FBAA3D94E77C}" destId="{7CA3ACC6-788F-4A4C-B634-4EC882095980}" srcOrd="6" destOrd="0" parTransId="{CD9200D5-96C9-4A4B-92E3-ED9C7099FF4A}" sibTransId="{28F4CE8D-8E20-4EBA-8364-52FD1BEC3294}"/>
    <dgm:cxn modelId="{991368D7-CCBA-41C4-8122-D6B99B345388}" type="presOf" srcId="{EA8B396C-9157-482E-AEE2-0D0DD9882B7F}" destId="{4301A8A1-015B-41D8-ABEF-F2A4D51613E9}" srcOrd="0" destOrd="0" presId="urn:microsoft.com/office/officeart/2005/8/layout/hChevron3"/>
    <dgm:cxn modelId="{FFC74EDB-D6A8-457B-8A5E-6C7016F17BC0}" type="presOf" srcId="{905D6499-8AA6-4C1F-85C7-ED9E166165F3}" destId="{9847EEE6-0FE8-4BDB-82F5-379CA07CEAE9}" srcOrd="0" destOrd="0" presId="urn:microsoft.com/office/officeart/2005/8/layout/hChevron3"/>
    <dgm:cxn modelId="{14C6A8E4-BF00-418E-8203-39BBA7711C8A}" type="presOf" srcId="{91865E38-A58C-443F-BEAD-572430AA9059}" destId="{D3B5B45F-63BB-411D-951E-1D9F005D73AE}" srcOrd="0" destOrd="0" presId="urn:microsoft.com/office/officeart/2005/8/layout/hChevron3"/>
    <dgm:cxn modelId="{203168E7-7453-4146-9B8C-56360F8FEE1E}" srcId="{8A995A95-B558-41ED-83FB-FBAA3D94E77C}" destId="{F8B1E0A0-BBE4-4970-9595-5224943BD551}" srcOrd="0" destOrd="0" parTransId="{5EA32FAD-4D8D-4F7A-A423-F3C468012E36}" sibTransId="{82AB2A91-A0FF-498E-871F-08D1635AE306}"/>
    <dgm:cxn modelId="{B142B9E9-9F56-4D9E-932C-7DE5C7B63896}" srcId="{8A995A95-B558-41ED-83FB-FBAA3D94E77C}" destId="{91865E38-A58C-443F-BEAD-572430AA9059}" srcOrd="2" destOrd="0" parTransId="{7721016A-C242-452A-95AB-42295588436B}" sibTransId="{760DD5AE-3D22-4DC3-9926-CB7E5C515A69}"/>
    <dgm:cxn modelId="{5E7691FE-91F9-45DE-B3F5-FC4904799787}" type="presOf" srcId="{8A995A95-B558-41ED-83FB-FBAA3D94E77C}" destId="{8BCE63FA-AC3B-4C21-A92D-331FC2B1C32D}" srcOrd="0" destOrd="0" presId="urn:microsoft.com/office/officeart/2005/8/layout/hChevron3"/>
    <dgm:cxn modelId="{908AEC84-FA17-403A-9E8D-5B73B7AC42FA}" type="presParOf" srcId="{8BCE63FA-AC3B-4C21-A92D-331FC2B1C32D}" destId="{9C1F2E44-B3E4-419B-AF8B-F4C132D64DA0}" srcOrd="0" destOrd="0" presId="urn:microsoft.com/office/officeart/2005/8/layout/hChevron3"/>
    <dgm:cxn modelId="{70A228BA-199E-4BAF-B6A1-3D183C11E0DB}" type="presParOf" srcId="{8BCE63FA-AC3B-4C21-A92D-331FC2B1C32D}" destId="{CDB8F5BB-5DCC-4D19-8634-D6FF77D492C5}" srcOrd="1" destOrd="0" presId="urn:microsoft.com/office/officeart/2005/8/layout/hChevron3"/>
    <dgm:cxn modelId="{D2C5F4AE-2F96-4920-8A17-FC80327A2FB1}" type="presParOf" srcId="{8BCE63FA-AC3B-4C21-A92D-331FC2B1C32D}" destId="{4301A8A1-015B-41D8-ABEF-F2A4D51613E9}" srcOrd="2" destOrd="0" presId="urn:microsoft.com/office/officeart/2005/8/layout/hChevron3"/>
    <dgm:cxn modelId="{8554BDF8-0FCB-45F3-B978-52D5072AB3AE}" type="presParOf" srcId="{8BCE63FA-AC3B-4C21-A92D-331FC2B1C32D}" destId="{38FE1849-B18B-4BEC-8A48-601F213CC56F}" srcOrd="3" destOrd="0" presId="urn:microsoft.com/office/officeart/2005/8/layout/hChevron3"/>
    <dgm:cxn modelId="{C6946A9C-01F5-4C47-B65D-53DC15D600DD}" type="presParOf" srcId="{8BCE63FA-AC3B-4C21-A92D-331FC2B1C32D}" destId="{D3B5B45F-63BB-411D-951E-1D9F005D73AE}" srcOrd="4" destOrd="0" presId="urn:microsoft.com/office/officeart/2005/8/layout/hChevron3"/>
    <dgm:cxn modelId="{8C549022-05D2-40CF-9009-3F1F567C5EF9}" type="presParOf" srcId="{8BCE63FA-AC3B-4C21-A92D-331FC2B1C32D}" destId="{27BDC26A-8896-4AF2-9002-7B337C1A6B47}" srcOrd="5" destOrd="0" presId="urn:microsoft.com/office/officeart/2005/8/layout/hChevron3"/>
    <dgm:cxn modelId="{94E324FB-C54D-4030-9151-EC901E818499}" type="presParOf" srcId="{8BCE63FA-AC3B-4C21-A92D-331FC2B1C32D}" destId="{CA8C6BDE-7646-4124-B0C9-3EB5796492EA}" srcOrd="6" destOrd="0" presId="urn:microsoft.com/office/officeart/2005/8/layout/hChevron3"/>
    <dgm:cxn modelId="{F90FF46C-04E1-4192-A2CF-24323C2AB7C6}" type="presParOf" srcId="{8BCE63FA-AC3B-4C21-A92D-331FC2B1C32D}" destId="{0D7392D2-0C75-45B0-9FDF-78D500FF82DF}" srcOrd="7" destOrd="0" presId="urn:microsoft.com/office/officeart/2005/8/layout/hChevron3"/>
    <dgm:cxn modelId="{29BD5630-BBA1-43B3-B901-00884DA593E5}" type="presParOf" srcId="{8BCE63FA-AC3B-4C21-A92D-331FC2B1C32D}" destId="{9847EEE6-0FE8-4BDB-82F5-379CA07CEAE9}" srcOrd="8" destOrd="0" presId="urn:microsoft.com/office/officeart/2005/8/layout/hChevron3"/>
    <dgm:cxn modelId="{77CA37BA-69D1-46F8-AC07-CC8FAB32E057}" type="presParOf" srcId="{8BCE63FA-AC3B-4C21-A92D-331FC2B1C32D}" destId="{568EF70D-FD03-4221-887A-7B043D138900}" srcOrd="9" destOrd="0" presId="urn:microsoft.com/office/officeart/2005/8/layout/hChevron3"/>
    <dgm:cxn modelId="{D6B17E1A-6909-4193-8209-084B458FFF5C}" type="presParOf" srcId="{8BCE63FA-AC3B-4C21-A92D-331FC2B1C32D}" destId="{50C94DE5-D3D8-4038-B720-5A0D750C9DC0}" srcOrd="10" destOrd="0" presId="urn:microsoft.com/office/officeart/2005/8/layout/hChevron3"/>
    <dgm:cxn modelId="{966CBFFC-310C-4DFE-B4F3-108191057EC7}" type="presParOf" srcId="{8BCE63FA-AC3B-4C21-A92D-331FC2B1C32D}" destId="{963FA781-5DCF-483A-B8B7-F5BAD45E098D}" srcOrd="11" destOrd="0" presId="urn:microsoft.com/office/officeart/2005/8/layout/hChevron3"/>
    <dgm:cxn modelId="{667389AA-693F-45A5-B483-E491A9A9FB84}" type="presParOf" srcId="{8BCE63FA-AC3B-4C21-A92D-331FC2B1C32D}" destId="{16D55A11-2C30-40D3-9610-FBD7C140BAE0}" srcOrd="12" destOrd="0" presId="urn:microsoft.com/office/officeart/2005/8/layout/hChevron3"/>
    <dgm:cxn modelId="{5228D01F-568C-4199-B2AF-EC6882E236F9}" type="presParOf" srcId="{8BCE63FA-AC3B-4C21-A92D-331FC2B1C32D}" destId="{45574894-E828-467F-A85E-3279C8F431CB}" srcOrd="13" destOrd="0" presId="urn:microsoft.com/office/officeart/2005/8/layout/hChevron3"/>
    <dgm:cxn modelId="{BF981659-4439-450C-93EF-8EFF28AE807D}" type="presParOf" srcId="{8BCE63FA-AC3B-4C21-A92D-331FC2B1C32D}" destId="{EE60E7FA-3A61-492F-ABB9-951570C3C4D5}" srcOrd="14" destOrd="0" presId="urn:microsoft.com/office/officeart/2005/8/layout/hChevron3"/>
    <dgm:cxn modelId="{F0BFBA3E-AA00-4C27-8821-8C07BB921707}" type="presParOf" srcId="{8BCE63FA-AC3B-4C21-A92D-331FC2B1C32D}" destId="{13D83C56-EFEC-4CC7-A49C-1DC56F2AAF26}" srcOrd="15" destOrd="0" presId="urn:microsoft.com/office/officeart/2005/8/layout/hChevron3"/>
    <dgm:cxn modelId="{FDFD1C7D-E03B-48E3-AB6A-905448A59B4F}" type="presParOf" srcId="{8BCE63FA-AC3B-4C21-A92D-331FC2B1C32D}" destId="{D699BAA7-CF59-4B13-A52B-9A4D6B657FF5}" srcOrd="16" destOrd="0" presId="urn:microsoft.com/office/officeart/2005/8/layout/hChevron3"/>
    <dgm:cxn modelId="{272A61B1-7D49-4D55-BCCB-BED24AF536C9}" type="presParOf" srcId="{8BCE63FA-AC3B-4C21-A92D-331FC2B1C32D}" destId="{CEA3CED8-C6A0-48A8-8B84-D92881837DFF}" srcOrd="17" destOrd="0" presId="urn:microsoft.com/office/officeart/2005/8/layout/hChevron3"/>
    <dgm:cxn modelId="{29DDCF0C-7EE3-4C69-9177-8569F2F35B22}" type="presParOf" srcId="{8BCE63FA-AC3B-4C21-A92D-331FC2B1C32D}" destId="{B8322028-3339-45C4-A61D-62801842C4CB}" srcOrd="18" destOrd="0" presId="urn:microsoft.com/office/officeart/2005/8/layout/hChevron3"/>
    <dgm:cxn modelId="{A0D5DAA1-5238-4680-A6A0-9D1C61CE6C6C}" type="presParOf" srcId="{8BCE63FA-AC3B-4C21-A92D-331FC2B1C32D}" destId="{5B1E4CF7-FD57-401A-80C1-D3E2EC3BF82E}" srcOrd="19" destOrd="0" presId="urn:microsoft.com/office/officeart/2005/8/layout/hChevron3"/>
    <dgm:cxn modelId="{0C91AE1C-81AE-480A-AF01-2F7A8BAB0AEE}" type="presParOf" srcId="{8BCE63FA-AC3B-4C21-A92D-331FC2B1C32D}" destId="{9305820B-0CC1-4E59-A677-BFCA2AE9F24F}" srcOrd="20" destOrd="0" presId="urn:microsoft.com/office/officeart/2005/8/layout/hChevron3"/>
    <dgm:cxn modelId="{59C7719B-0858-45C0-9FB6-3400FB8166A4}" type="presParOf" srcId="{8BCE63FA-AC3B-4C21-A92D-331FC2B1C32D}" destId="{049D3873-C631-4C05-9B5E-E48534A52F5D}" srcOrd="21" destOrd="0" presId="urn:microsoft.com/office/officeart/2005/8/layout/hChevron3"/>
    <dgm:cxn modelId="{FF3DF650-9091-4734-8B6D-8F6508AD4C94}" type="presParOf" srcId="{8BCE63FA-AC3B-4C21-A92D-331FC2B1C32D}" destId="{F5D3A53B-3680-4F94-87A5-0565E003877C}" srcOrd="2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FD9B2C67-39D0-4EFC-BF06-F71ABA1F54F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49ADB206-2D2E-4B57-ACE2-4ABAB7EA903F}">
      <dgm:prSet phldrT="[Text]" custT="1"/>
      <dgm:spPr>
        <a:solidFill>
          <a:srgbClr val="40C9A6"/>
        </a:solidFill>
      </dgm:spPr>
      <dgm:t>
        <a:bodyPr/>
        <a:lstStyle/>
        <a:p>
          <a:pPr algn="l"/>
          <a:endParaRPr lang="en-NZ" sz="200" b="1" dirty="0"/>
        </a:p>
      </dgm:t>
    </dgm:pt>
    <dgm:pt modelId="{B25DFA51-8C2A-4E31-9AA2-A1E32D825A99}" type="parTrans" cxnId="{6DF9F47C-9AEB-45C5-8CC1-5E447DAACF7B}">
      <dgm:prSet/>
      <dgm:spPr/>
      <dgm:t>
        <a:bodyPr/>
        <a:lstStyle/>
        <a:p>
          <a:endParaRPr lang="en-NZ"/>
        </a:p>
      </dgm:t>
    </dgm:pt>
    <dgm:pt modelId="{5BACAFCD-BC5A-4D13-AFEC-FAF59150974D}" type="sibTrans" cxnId="{6DF9F47C-9AEB-45C5-8CC1-5E447DAACF7B}">
      <dgm:prSet/>
      <dgm:spPr/>
      <dgm:t>
        <a:bodyPr/>
        <a:lstStyle/>
        <a:p>
          <a:endParaRPr lang="en-NZ"/>
        </a:p>
      </dgm:t>
    </dgm:pt>
    <dgm:pt modelId="{714766F7-EF33-4FE3-8374-8FED595319FB}">
      <dgm:prSet phldrT="[Text]" custT="1"/>
      <dgm:spPr>
        <a:solidFill>
          <a:srgbClr val="CC5E4D"/>
        </a:solidFill>
      </dgm:spPr>
      <dgm:t>
        <a:bodyPr/>
        <a:lstStyle/>
        <a:p>
          <a:endParaRPr lang="en-NZ" sz="200" b="1" dirty="0">
            <a:solidFill>
              <a:schemeClr val="tx1"/>
            </a:solidFill>
          </a:endParaRPr>
        </a:p>
      </dgm:t>
    </dgm:pt>
    <dgm:pt modelId="{948C7568-05B6-4A7F-AB4E-4C782AD98C70}" type="parTrans" cxnId="{3BAFD9BA-DD46-4DEB-87EC-B6D4E8CC25DE}">
      <dgm:prSet/>
      <dgm:spPr/>
      <dgm:t>
        <a:bodyPr/>
        <a:lstStyle/>
        <a:p>
          <a:endParaRPr lang="en-NZ"/>
        </a:p>
      </dgm:t>
    </dgm:pt>
    <dgm:pt modelId="{4D324528-FE3A-4425-B339-473F9727F3EC}" type="sibTrans" cxnId="{3BAFD9BA-DD46-4DEB-87EC-B6D4E8CC25DE}">
      <dgm:prSet/>
      <dgm:spPr/>
      <dgm:t>
        <a:bodyPr/>
        <a:lstStyle/>
        <a:p>
          <a:endParaRPr lang="en-NZ"/>
        </a:p>
      </dgm:t>
    </dgm:pt>
    <dgm:pt modelId="{124D883E-94C3-460D-9A26-0E0703F9B1E6}">
      <dgm:prSet phldrT="[Text]" custT="1"/>
      <dgm:spPr>
        <a:solidFill>
          <a:srgbClr val="F2BD37"/>
        </a:solidFill>
      </dgm:spPr>
      <dgm:t>
        <a:bodyPr/>
        <a:lstStyle/>
        <a:p>
          <a:endParaRPr lang="en-NZ" sz="200" dirty="0">
            <a:solidFill>
              <a:schemeClr val="tx1"/>
            </a:solidFill>
          </a:endParaRPr>
        </a:p>
      </dgm:t>
    </dgm:pt>
    <dgm:pt modelId="{1B735B86-A68B-4399-88A7-C47B856731FC}" type="parTrans" cxnId="{9D89659C-459F-408F-A11B-FF57F6AAA0D8}">
      <dgm:prSet/>
      <dgm:spPr/>
      <dgm:t>
        <a:bodyPr/>
        <a:lstStyle/>
        <a:p>
          <a:endParaRPr lang="en-NZ"/>
        </a:p>
      </dgm:t>
    </dgm:pt>
    <dgm:pt modelId="{715EFF7A-134E-416D-BE9B-546F894764C3}" type="sibTrans" cxnId="{9D89659C-459F-408F-A11B-FF57F6AAA0D8}">
      <dgm:prSet/>
      <dgm:spPr/>
      <dgm:t>
        <a:bodyPr/>
        <a:lstStyle/>
        <a:p>
          <a:endParaRPr lang="en-NZ"/>
        </a:p>
      </dgm:t>
    </dgm:pt>
    <dgm:pt modelId="{5F873317-EFFC-4B80-B0F5-6C5C11452D0C}">
      <dgm:prSet phldrT="[Text]" custT="1"/>
      <dgm:spPr>
        <a:solidFill>
          <a:srgbClr val="F29635"/>
        </a:solidFill>
      </dgm:spPr>
      <dgm:t>
        <a:bodyPr/>
        <a:lstStyle/>
        <a:p>
          <a:endParaRPr lang="en-NZ" sz="200" b="1" dirty="0">
            <a:solidFill>
              <a:schemeClr val="tx1"/>
            </a:solidFill>
          </a:endParaRPr>
        </a:p>
      </dgm:t>
    </dgm:pt>
    <dgm:pt modelId="{B83782C2-58FF-4E43-8D07-E40070D3BEFB}" type="sibTrans" cxnId="{D062BF27-1EC9-4975-A58E-D337CC46B027}">
      <dgm:prSet/>
      <dgm:spPr/>
      <dgm:t>
        <a:bodyPr/>
        <a:lstStyle/>
        <a:p>
          <a:endParaRPr lang="en-NZ"/>
        </a:p>
      </dgm:t>
    </dgm:pt>
    <dgm:pt modelId="{11181977-4ED2-4371-9721-E80DD5C93FCB}" type="parTrans" cxnId="{D062BF27-1EC9-4975-A58E-D337CC46B027}">
      <dgm:prSet/>
      <dgm:spPr/>
      <dgm:t>
        <a:bodyPr/>
        <a:lstStyle/>
        <a:p>
          <a:endParaRPr lang="en-NZ"/>
        </a:p>
      </dgm:t>
    </dgm:pt>
    <dgm:pt modelId="{DBBFBDC9-23C2-4932-B810-5FC47C6E94A7}" type="pres">
      <dgm:prSet presAssocID="{FD9B2C67-39D0-4EFC-BF06-F71ABA1F54FF}" presName="Name0" presStyleCnt="0">
        <dgm:presLayoutVars>
          <dgm:dir/>
          <dgm:resizeHandles val="exact"/>
        </dgm:presLayoutVars>
      </dgm:prSet>
      <dgm:spPr/>
    </dgm:pt>
    <dgm:pt modelId="{BFF7F9D9-FD9C-4B16-B7D2-CB650A4C096E}" type="pres">
      <dgm:prSet presAssocID="{49ADB206-2D2E-4B57-ACE2-4ABAB7EA903F}" presName="parTxOnly" presStyleLbl="node1" presStyleIdx="0" presStyleCnt="4" custScaleX="40772" custScaleY="7954" custLinFactNeighborX="-1762">
        <dgm:presLayoutVars>
          <dgm:bulletEnabled val="1"/>
        </dgm:presLayoutVars>
      </dgm:prSet>
      <dgm:spPr/>
    </dgm:pt>
    <dgm:pt modelId="{C103F6DF-4685-4B25-BC30-39689746ED93}" type="pres">
      <dgm:prSet presAssocID="{5BACAFCD-BC5A-4D13-AFEC-FAF59150974D}" presName="parSpace" presStyleCnt="0"/>
      <dgm:spPr/>
    </dgm:pt>
    <dgm:pt modelId="{7479B794-6CC8-4C20-AE08-FCCCEF3A4D58}" type="pres">
      <dgm:prSet presAssocID="{124D883E-94C3-460D-9A26-0E0703F9B1E6}" presName="parTxOnly" presStyleLbl="node1" presStyleIdx="1" presStyleCnt="4" custScaleX="100642" custScaleY="7954">
        <dgm:presLayoutVars>
          <dgm:bulletEnabled val="1"/>
        </dgm:presLayoutVars>
      </dgm:prSet>
      <dgm:spPr/>
    </dgm:pt>
    <dgm:pt modelId="{F5A6990C-488E-4299-9428-8B7CF0FADD8B}" type="pres">
      <dgm:prSet presAssocID="{715EFF7A-134E-416D-BE9B-546F894764C3}" presName="parSpace" presStyleCnt="0"/>
      <dgm:spPr/>
    </dgm:pt>
    <dgm:pt modelId="{928F1C31-CDC7-4B86-8624-600C6262D5CE}" type="pres">
      <dgm:prSet presAssocID="{714766F7-EF33-4FE3-8374-8FED595319FB}" presName="parTxOnly" presStyleLbl="node1" presStyleIdx="2" presStyleCnt="4" custScaleX="101935" custScaleY="7954">
        <dgm:presLayoutVars>
          <dgm:bulletEnabled val="1"/>
        </dgm:presLayoutVars>
      </dgm:prSet>
      <dgm:spPr/>
    </dgm:pt>
    <dgm:pt modelId="{52136EAE-7029-4ADB-9FD7-3DBC666C13DB}" type="pres">
      <dgm:prSet presAssocID="{4D324528-FE3A-4425-B339-473F9727F3EC}" presName="parSpace" presStyleCnt="0"/>
      <dgm:spPr/>
    </dgm:pt>
    <dgm:pt modelId="{0642F8EA-71F5-4A31-9918-55CBF432EE48}" type="pres">
      <dgm:prSet presAssocID="{5F873317-EFFC-4B80-B0F5-6C5C11452D0C}" presName="parTxOnly" presStyleLbl="node1" presStyleIdx="3" presStyleCnt="4" custScaleX="68414" custScaleY="7954">
        <dgm:presLayoutVars>
          <dgm:bulletEnabled val="1"/>
        </dgm:presLayoutVars>
      </dgm:prSet>
      <dgm:spPr/>
    </dgm:pt>
  </dgm:ptLst>
  <dgm:cxnLst>
    <dgm:cxn modelId="{9BBA0517-40E1-4EDE-9040-E496D342EFA9}" type="presOf" srcId="{714766F7-EF33-4FE3-8374-8FED595319FB}" destId="{928F1C31-CDC7-4B86-8624-600C6262D5CE}" srcOrd="0" destOrd="0" presId="urn:microsoft.com/office/officeart/2005/8/layout/hChevron3"/>
    <dgm:cxn modelId="{16CDF41B-E253-40A2-8433-5D3690090D5A}" type="presOf" srcId="{124D883E-94C3-460D-9A26-0E0703F9B1E6}" destId="{7479B794-6CC8-4C20-AE08-FCCCEF3A4D58}" srcOrd="0" destOrd="0" presId="urn:microsoft.com/office/officeart/2005/8/layout/hChevron3"/>
    <dgm:cxn modelId="{D062BF27-1EC9-4975-A58E-D337CC46B027}" srcId="{FD9B2C67-39D0-4EFC-BF06-F71ABA1F54FF}" destId="{5F873317-EFFC-4B80-B0F5-6C5C11452D0C}" srcOrd="3" destOrd="0" parTransId="{11181977-4ED2-4371-9721-E80DD5C93FCB}" sibTransId="{B83782C2-58FF-4E43-8D07-E40070D3BEFB}"/>
    <dgm:cxn modelId="{6DF9F47C-9AEB-45C5-8CC1-5E447DAACF7B}" srcId="{FD9B2C67-39D0-4EFC-BF06-F71ABA1F54FF}" destId="{49ADB206-2D2E-4B57-ACE2-4ABAB7EA903F}" srcOrd="0" destOrd="0" parTransId="{B25DFA51-8C2A-4E31-9AA2-A1E32D825A99}" sibTransId="{5BACAFCD-BC5A-4D13-AFEC-FAF59150974D}"/>
    <dgm:cxn modelId="{9D89659C-459F-408F-A11B-FF57F6AAA0D8}" srcId="{FD9B2C67-39D0-4EFC-BF06-F71ABA1F54FF}" destId="{124D883E-94C3-460D-9A26-0E0703F9B1E6}" srcOrd="1" destOrd="0" parTransId="{1B735B86-A68B-4399-88A7-C47B856731FC}" sibTransId="{715EFF7A-134E-416D-BE9B-546F894764C3}"/>
    <dgm:cxn modelId="{CCE1A69F-272E-4115-BF71-52A85BF6EF4D}" type="presOf" srcId="{FD9B2C67-39D0-4EFC-BF06-F71ABA1F54FF}" destId="{DBBFBDC9-23C2-4932-B810-5FC47C6E94A7}" srcOrd="0" destOrd="0" presId="urn:microsoft.com/office/officeart/2005/8/layout/hChevron3"/>
    <dgm:cxn modelId="{2BF01AA9-F3BC-435C-8090-09ADCA4BEF5A}" type="presOf" srcId="{5F873317-EFFC-4B80-B0F5-6C5C11452D0C}" destId="{0642F8EA-71F5-4A31-9918-55CBF432EE48}" srcOrd="0" destOrd="0" presId="urn:microsoft.com/office/officeart/2005/8/layout/hChevron3"/>
    <dgm:cxn modelId="{3BAFD9BA-DD46-4DEB-87EC-B6D4E8CC25DE}" srcId="{FD9B2C67-39D0-4EFC-BF06-F71ABA1F54FF}" destId="{714766F7-EF33-4FE3-8374-8FED595319FB}" srcOrd="2" destOrd="0" parTransId="{948C7568-05B6-4A7F-AB4E-4C782AD98C70}" sibTransId="{4D324528-FE3A-4425-B339-473F9727F3EC}"/>
    <dgm:cxn modelId="{91FC27E0-2901-4196-8C91-654130E58595}" type="presOf" srcId="{49ADB206-2D2E-4B57-ACE2-4ABAB7EA903F}" destId="{BFF7F9D9-FD9C-4B16-B7D2-CB650A4C096E}" srcOrd="0" destOrd="0" presId="urn:microsoft.com/office/officeart/2005/8/layout/hChevron3"/>
    <dgm:cxn modelId="{562A7AC5-D932-4F26-9B67-775C34B10992}" type="presParOf" srcId="{DBBFBDC9-23C2-4932-B810-5FC47C6E94A7}" destId="{BFF7F9D9-FD9C-4B16-B7D2-CB650A4C096E}" srcOrd="0" destOrd="0" presId="urn:microsoft.com/office/officeart/2005/8/layout/hChevron3"/>
    <dgm:cxn modelId="{998DB6B2-4C55-4DCF-B2A6-F2532492F2C8}" type="presParOf" srcId="{DBBFBDC9-23C2-4932-B810-5FC47C6E94A7}" destId="{C103F6DF-4685-4B25-BC30-39689746ED93}" srcOrd="1" destOrd="0" presId="urn:microsoft.com/office/officeart/2005/8/layout/hChevron3"/>
    <dgm:cxn modelId="{67025E53-FC24-4356-B1C2-80D5862261CA}" type="presParOf" srcId="{DBBFBDC9-23C2-4932-B810-5FC47C6E94A7}" destId="{7479B794-6CC8-4C20-AE08-FCCCEF3A4D58}" srcOrd="2" destOrd="0" presId="urn:microsoft.com/office/officeart/2005/8/layout/hChevron3"/>
    <dgm:cxn modelId="{1D1BB25A-EC70-4985-89BD-BBD5D259DEE9}" type="presParOf" srcId="{DBBFBDC9-23C2-4932-B810-5FC47C6E94A7}" destId="{F5A6990C-488E-4299-9428-8B7CF0FADD8B}" srcOrd="3" destOrd="0" presId="urn:microsoft.com/office/officeart/2005/8/layout/hChevron3"/>
    <dgm:cxn modelId="{FC43668B-E76A-4E37-B32F-9D6358D624AB}" type="presParOf" srcId="{DBBFBDC9-23C2-4932-B810-5FC47C6E94A7}" destId="{928F1C31-CDC7-4B86-8624-600C6262D5CE}" srcOrd="4" destOrd="0" presId="urn:microsoft.com/office/officeart/2005/8/layout/hChevron3"/>
    <dgm:cxn modelId="{88DF4C15-5E74-41F1-B38C-9E4519C4F3CF}" type="presParOf" srcId="{DBBFBDC9-23C2-4932-B810-5FC47C6E94A7}" destId="{52136EAE-7029-4ADB-9FD7-3DBC666C13DB}" srcOrd="5" destOrd="0" presId="urn:microsoft.com/office/officeart/2005/8/layout/hChevron3"/>
    <dgm:cxn modelId="{3517C61E-603A-4B8A-B0B8-CF22567C0850}" type="presParOf" srcId="{DBBFBDC9-23C2-4932-B810-5FC47C6E94A7}" destId="{0642F8EA-71F5-4A31-9918-55CBF432EE48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FD9B2C67-39D0-4EFC-BF06-F71ABA1F54F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49ADB206-2D2E-4B57-ACE2-4ABAB7EA903F}">
      <dgm:prSet phldrT="[Text]" custT="1"/>
      <dgm:spPr>
        <a:solidFill>
          <a:srgbClr val="40C9A6"/>
        </a:solidFill>
      </dgm:spPr>
      <dgm:t>
        <a:bodyPr/>
        <a:lstStyle/>
        <a:p>
          <a:pPr algn="l"/>
          <a:endParaRPr lang="en-NZ" sz="200" b="1" dirty="0"/>
        </a:p>
      </dgm:t>
    </dgm:pt>
    <dgm:pt modelId="{B25DFA51-8C2A-4E31-9AA2-A1E32D825A99}" type="parTrans" cxnId="{6DF9F47C-9AEB-45C5-8CC1-5E447DAACF7B}">
      <dgm:prSet/>
      <dgm:spPr/>
      <dgm:t>
        <a:bodyPr/>
        <a:lstStyle/>
        <a:p>
          <a:endParaRPr lang="en-NZ"/>
        </a:p>
      </dgm:t>
    </dgm:pt>
    <dgm:pt modelId="{5BACAFCD-BC5A-4D13-AFEC-FAF59150974D}" type="sibTrans" cxnId="{6DF9F47C-9AEB-45C5-8CC1-5E447DAACF7B}">
      <dgm:prSet/>
      <dgm:spPr/>
      <dgm:t>
        <a:bodyPr/>
        <a:lstStyle/>
        <a:p>
          <a:endParaRPr lang="en-NZ"/>
        </a:p>
      </dgm:t>
    </dgm:pt>
    <dgm:pt modelId="{714766F7-EF33-4FE3-8374-8FED595319FB}">
      <dgm:prSet phldrT="[Text]" custT="1"/>
      <dgm:spPr>
        <a:solidFill>
          <a:srgbClr val="CC5E4D"/>
        </a:solidFill>
      </dgm:spPr>
      <dgm:t>
        <a:bodyPr/>
        <a:lstStyle/>
        <a:p>
          <a:endParaRPr lang="en-NZ" sz="200" b="1" dirty="0">
            <a:solidFill>
              <a:schemeClr val="tx1"/>
            </a:solidFill>
          </a:endParaRPr>
        </a:p>
      </dgm:t>
    </dgm:pt>
    <dgm:pt modelId="{948C7568-05B6-4A7F-AB4E-4C782AD98C70}" type="parTrans" cxnId="{3BAFD9BA-DD46-4DEB-87EC-B6D4E8CC25DE}">
      <dgm:prSet/>
      <dgm:spPr/>
      <dgm:t>
        <a:bodyPr/>
        <a:lstStyle/>
        <a:p>
          <a:endParaRPr lang="en-NZ"/>
        </a:p>
      </dgm:t>
    </dgm:pt>
    <dgm:pt modelId="{4D324528-FE3A-4425-B339-473F9727F3EC}" type="sibTrans" cxnId="{3BAFD9BA-DD46-4DEB-87EC-B6D4E8CC25DE}">
      <dgm:prSet/>
      <dgm:spPr/>
      <dgm:t>
        <a:bodyPr/>
        <a:lstStyle/>
        <a:p>
          <a:endParaRPr lang="en-NZ"/>
        </a:p>
      </dgm:t>
    </dgm:pt>
    <dgm:pt modelId="{124D883E-94C3-460D-9A26-0E0703F9B1E6}">
      <dgm:prSet phldrT="[Text]" custT="1"/>
      <dgm:spPr>
        <a:solidFill>
          <a:srgbClr val="F2BD37"/>
        </a:solidFill>
      </dgm:spPr>
      <dgm:t>
        <a:bodyPr/>
        <a:lstStyle/>
        <a:p>
          <a:endParaRPr lang="en-NZ" sz="200" dirty="0">
            <a:solidFill>
              <a:schemeClr val="tx1"/>
            </a:solidFill>
          </a:endParaRPr>
        </a:p>
      </dgm:t>
    </dgm:pt>
    <dgm:pt modelId="{1B735B86-A68B-4399-88A7-C47B856731FC}" type="parTrans" cxnId="{9D89659C-459F-408F-A11B-FF57F6AAA0D8}">
      <dgm:prSet/>
      <dgm:spPr/>
      <dgm:t>
        <a:bodyPr/>
        <a:lstStyle/>
        <a:p>
          <a:endParaRPr lang="en-NZ"/>
        </a:p>
      </dgm:t>
    </dgm:pt>
    <dgm:pt modelId="{715EFF7A-134E-416D-BE9B-546F894764C3}" type="sibTrans" cxnId="{9D89659C-459F-408F-A11B-FF57F6AAA0D8}">
      <dgm:prSet/>
      <dgm:spPr/>
      <dgm:t>
        <a:bodyPr/>
        <a:lstStyle/>
        <a:p>
          <a:endParaRPr lang="en-NZ"/>
        </a:p>
      </dgm:t>
    </dgm:pt>
    <dgm:pt modelId="{5F873317-EFFC-4B80-B0F5-6C5C11452D0C}">
      <dgm:prSet phldrT="[Text]" custT="1"/>
      <dgm:spPr>
        <a:solidFill>
          <a:srgbClr val="F29635"/>
        </a:solidFill>
      </dgm:spPr>
      <dgm:t>
        <a:bodyPr/>
        <a:lstStyle/>
        <a:p>
          <a:endParaRPr lang="en-NZ" sz="200" b="1" dirty="0">
            <a:solidFill>
              <a:schemeClr val="tx1"/>
            </a:solidFill>
          </a:endParaRPr>
        </a:p>
      </dgm:t>
    </dgm:pt>
    <dgm:pt modelId="{B83782C2-58FF-4E43-8D07-E40070D3BEFB}" type="sibTrans" cxnId="{D062BF27-1EC9-4975-A58E-D337CC46B027}">
      <dgm:prSet/>
      <dgm:spPr/>
      <dgm:t>
        <a:bodyPr/>
        <a:lstStyle/>
        <a:p>
          <a:endParaRPr lang="en-NZ"/>
        </a:p>
      </dgm:t>
    </dgm:pt>
    <dgm:pt modelId="{11181977-4ED2-4371-9721-E80DD5C93FCB}" type="parTrans" cxnId="{D062BF27-1EC9-4975-A58E-D337CC46B027}">
      <dgm:prSet/>
      <dgm:spPr/>
      <dgm:t>
        <a:bodyPr/>
        <a:lstStyle/>
        <a:p>
          <a:endParaRPr lang="en-NZ"/>
        </a:p>
      </dgm:t>
    </dgm:pt>
    <dgm:pt modelId="{DBBFBDC9-23C2-4932-B810-5FC47C6E94A7}" type="pres">
      <dgm:prSet presAssocID="{FD9B2C67-39D0-4EFC-BF06-F71ABA1F54FF}" presName="Name0" presStyleCnt="0">
        <dgm:presLayoutVars>
          <dgm:dir/>
          <dgm:resizeHandles val="exact"/>
        </dgm:presLayoutVars>
      </dgm:prSet>
      <dgm:spPr/>
    </dgm:pt>
    <dgm:pt modelId="{BFF7F9D9-FD9C-4B16-B7D2-CB650A4C096E}" type="pres">
      <dgm:prSet presAssocID="{49ADB206-2D2E-4B57-ACE2-4ABAB7EA903F}" presName="parTxOnly" presStyleLbl="node1" presStyleIdx="0" presStyleCnt="4" custScaleX="40772" custScaleY="7954" custLinFactNeighborX="-1762">
        <dgm:presLayoutVars>
          <dgm:bulletEnabled val="1"/>
        </dgm:presLayoutVars>
      </dgm:prSet>
      <dgm:spPr/>
    </dgm:pt>
    <dgm:pt modelId="{C103F6DF-4685-4B25-BC30-39689746ED93}" type="pres">
      <dgm:prSet presAssocID="{5BACAFCD-BC5A-4D13-AFEC-FAF59150974D}" presName="parSpace" presStyleCnt="0"/>
      <dgm:spPr/>
    </dgm:pt>
    <dgm:pt modelId="{7479B794-6CC8-4C20-AE08-FCCCEF3A4D58}" type="pres">
      <dgm:prSet presAssocID="{124D883E-94C3-460D-9A26-0E0703F9B1E6}" presName="parTxOnly" presStyleLbl="node1" presStyleIdx="1" presStyleCnt="4" custScaleX="100642" custScaleY="7954">
        <dgm:presLayoutVars>
          <dgm:bulletEnabled val="1"/>
        </dgm:presLayoutVars>
      </dgm:prSet>
      <dgm:spPr/>
    </dgm:pt>
    <dgm:pt modelId="{F5A6990C-488E-4299-9428-8B7CF0FADD8B}" type="pres">
      <dgm:prSet presAssocID="{715EFF7A-134E-416D-BE9B-546F894764C3}" presName="parSpace" presStyleCnt="0"/>
      <dgm:spPr/>
    </dgm:pt>
    <dgm:pt modelId="{928F1C31-CDC7-4B86-8624-600C6262D5CE}" type="pres">
      <dgm:prSet presAssocID="{714766F7-EF33-4FE3-8374-8FED595319FB}" presName="parTxOnly" presStyleLbl="node1" presStyleIdx="2" presStyleCnt="4" custScaleX="101935" custScaleY="7954">
        <dgm:presLayoutVars>
          <dgm:bulletEnabled val="1"/>
        </dgm:presLayoutVars>
      </dgm:prSet>
      <dgm:spPr/>
    </dgm:pt>
    <dgm:pt modelId="{52136EAE-7029-4ADB-9FD7-3DBC666C13DB}" type="pres">
      <dgm:prSet presAssocID="{4D324528-FE3A-4425-B339-473F9727F3EC}" presName="parSpace" presStyleCnt="0"/>
      <dgm:spPr/>
    </dgm:pt>
    <dgm:pt modelId="{0642F8EA-71F5-4A31-9918-55CBF432EE48}" type="pres">
      <dgm:prSet presAssocID="{5F873317-EFFC-4B80-B0F5-6C5C11452D0C}" presName="parTxOnly" presStyleLbl="node1" presStyleIdx="3" presStyleCnt="4" custScaleX="68414" custScaleY="7954">
        <dgm:presLayoutVars>
          <dgm:bulletEnabled val="1"/>
        </dgm:presLayoutVars>
      </dgm:prSet>
      <dgm:spPr/>
    </dgm:pt>
  </dgm:ptLst>
  <dgm:cxnLst>
    <dgm:cxn modelId="{D062BF27-1EC9-4975-A58E-D337CC46B027}" srcId="{FD9B2C67-39D0-4EFC-BF06-F71ABA1F54FF}" destId="{5F873317-EFFC-4B80-B0F5-6C5C11452D0C}" srcOrd="3" destOrd="0" parTransId="{11181977-4ED2-4371-9721-E80DD5C93FCB}" sibTransId="{B83782C2-58FF-4E43-8D07-E40070D3BEFB}"/>
    <dgm:cxn modelId="{A68F466A-CA1D-4613-85B9-40F4C847953D}" type="presOf" srcId="{FD9B2C67-39D0-4EFC-BF06-F71ABA1F54FF}" destId="{DBBFBDC9-23C2-4932-B810-5FC47C6E94A7}" srcOrd="0" destOrd="0" presId="urn:microsoft.com/office/officeart/2005/8/layout/hChevron3"/>
    <dgm:cxn modelId="{CE897776-AF3A-42A8-98D0-0B60E8F72690}" type="presOf" srcId="{124D883E-94C3-460D-9A26-0E0703F9B1E6}" destId="{7479B794-6CC8-4C20-AE08-FCCCEF3A4D58}" srcOrd="0" destOrd="0" presId="urn:microsoft.com/office/officeart/2005/8/layout/hChevron3"/>
    <dgm:cxn modelId="{6DF9F47C-9AEB-45C5-8CC1-5E447DAACF7B}" srcId="{FD9B2C67-39D0-4EFC-BF06-F71ABA1F54FF}" destId="{49ADB206-2D2E-4B57-ACE2-4ABAB7EA903F}" srcOrd="0" destOrd="0" parTransId="{B25DFA51-8C2A-4E31-9AA2-A1E32D825A99}" sibTransId="{5BACAFCD-BC5A-4D13-AFEC-FAF59150974D}"/>
    <dgm:cxn modelId="{9D89659C-459F-408F-A11B-FF57F6AAA0D8}" srcId="{FD9B2C67-39D0-4EFC-BF06-F71ABA1F54FF}" destId="{124D883E-94C3-460D-9A26-0E0703F9B1E6}" srcOrd="1" destOrd="0" parTransId="{1B735B86-A68B-4399-88A7-C47B856731FC}" sibTransId="{715EFF7A-134E-416D-BE9B-546F894764C3}"/>
    <dgm:cxn modelId="{3BAFD9BA-DD46-4DEB-87EC-B6D4E8CC25DE}" srcId="{FD9B2C67-39D0-4EFC-BF06-F71ABA1F54FF}" destId="{714766F7-EF33-4FE3-8374-8FED595319FB}" srcOrd="2" destOrd="0" parTransId="{948C7568-05B6-4A7F-AB4E-4C782AD98C70}" sibTransId="{4D324528-FE3A-4425-B339-473F9727F3EC}"/>
    <dgm:cxn modelId="{2DFC45E5-FFB2-452A-B056-F363AA483522}" type="presOf" srcId="{49ADB206-2D2E-4B57-ACE2-4ABAB7EA903F}" destId="{BFF7F9D9-FD9C-4B16-B7D2-CB650A4C096E}" srcOrd="0" destOrd="0" presId="urn:microsoft.com/office/officeart/2005/8/layout/hChevron3"/>
    <dgm:cxn modelId="{26B445E9-029D-44DF-9680-11FFF196A7F1}" type="presOf" srcId="{5F873317-EFFC-4B80-B0F5-6C5C11452D0C}" destId="{0642F8EA-71F5-4A31-9918-55CBF432EE48}" srcOrd="0" destOrd="0" presId="urn:microsoft.com/office/officeart/2005/8/layout/hChevron3"/>
    <dgm:cxn modelId="{49CB3CFA-7994-4908-B515-7C7659E25E0F}" type="presOf" srcId="{714766F7-EF33-4FE3-8374-8FED595319FB}" destId="{928F1C31-CDC7-4B86-8624-600C6262D5CE}" srcOrd="0" destOrd="0" presId="urn:microsoft.com/office/officeart/2005/8/layout/hChevron3"/>
    <dgm:cxn modelId="{087AB52F-46BA-4C23-A82A-85EC15520D8D}" type="presParOf" srcId="{DBBFBDC9-23C2-4932-B810-5FC47C6E94A7}" destId="{BFF7F9D9-FD9C-4B16-B7D2-CB650A4C096E}" srcOrd="0" destOrd="0" presId="urn:microsoft.com/office/officeart/2005/8/layout/hChevron3"/>
    <dgm:cxn modelId="{A4465168-AEDD-4E8A-B368-F28F94A843A6}" type="presParOf" srcId="{DBBFBDC9-23C2-4932-B810-5FC47C6E94A7}" destId="{C103F6DF-4685-4B25-BC30-39689746ED93}" srcOrd="1" destOrd="0" presId="urn:microsoft.com/office/officeart/2005/8/layout/hChevron3"/>
    <dgm:cxn modelId="{CA7F5F6B-AD12-4BBE-867D-DAEB2A8FA3A3}" type="presParOf" srcId="{DBBFBDC9-23C2-4932-B810-5FC47C6E94A7}" destId="{7479B794-6CC8-4C20-AE08-FCCCEF3A4D58}" srcOrd="2" destOrd="0" presId="urn:microsoft.com/office/officeart/2005/8/layout/hChevron3"/>
    <dgm:cxn modelId="{30FDECC2-1DEF-48A5-A0A0-FC884D4572D4}" type="presParOf" srcId="{DBBFBDC9-23C2-4932-B810-5FC47C6E94A7}" destId="{F5A6990C-488E-4299-9428-8B7CF0FADD8B}" srcOrd="3" destOrd="0" presId="urn:microsoft.com/office/officeart/2005/8/layout/hChevron3"/>
    <dgm:cxn modelId="{7814EE92-373C-4D4E-8405-02FC73077738}" type="presParOf" srcId="{DBBFBDC9-23C2-4932-B810-5FC47C6E94A7}" destId="{928F1C31-CDC7-4B86-8624-600C6262D5CE}" srcOrd="4" destOrd="0" presId="urn:microsoft.com/office/officeart/2005/8/layout/hChevron3"/>
    <dgm:cxn modelId="{F0329226-9E04-4B98-8C1E-9C7785109578}" type="presParOf" srcId="{DBBFBDC9-23C2-4932-B810-5FC47C6E94A7}" destId="{52136EAE-7029-4ADB-9FD7-3DBC666C13DB}" srcOrd="5" destOrd="0" presId="urn:microsoft.com/office/officeart/2005/8/layout/hChevron3"/>
    <dgm:cxn modelId="{4CB9820A-47C5-4182-A904-79FAA3C06002}" type="presParOf" srcId="{DBBFBDC9-23C2-4932-B810-5FC47C6E94A7}" destId="{0642F8EA-71F5-4A31-9918-55CBF432EE48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D9B2C67-39D0-4EFC-BF06-F71ABA1F54F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49ADB206-2D2E-4B57-ACE2-4ABAB7EA903F}">
      <dgm:prSet phldrT="[Text]" custT="1"/>
      <dgm:spPr>
        <a:solidFill>
          <a:srgbClr val="40C9A6"/>
        </a:solidFill>
      </dgm:spPr>
      <dgm:t>
        <a:bodyPr/>
        <a:lstStyle/>
        <a:p>
          <a:pPr algn="l"/>
          <a:endParaRPr lang="en-NZ" sz="200" b="1" dirty="0"/>
        </a:p>
      </dgm:t>
    </dgm:pt>
    <dgm:pt modelId="{B25DFA51-8C2A-4E31-9AA2-A1E32D825A99}" type="parTrans" cxnId="{6DF9F47C-9AEB-45C5-8CC1-5E447DAACF7B}">
      <dgm:prSet/>
      <dgm:spPr/>
      <dgm:t>
        <a:bodyPr/>
        <a:lstStyle/>
        <a:p>
          <a:endParaRPr lang="en-NZ"/>
        </a:p>
      </dgm:t>
    </dgm:pt>
    <dgm:pt modelId="{5BACAFCD-BC5A-4D13-AFEC-FAF59150974D}" type="sibTrans" cxnId="{6DF9F47C-9AEB-45C5-8CC1-5E447DAACF7B}">
      <dgm:prSet/>
      <dgm:spPr/>
      <dgm:t>
        <a:bodyPr/>
        <a:lstStyle/>
        <a:p>
          <a:endParaRPr lang="en-NZ"/>
        </a:p>
      </dgm:t>
    </dgm:pt>
    <dgm:pt modelId="{714766F7-EF33-4FE3-8374-8FED595319FB}">
      <dgm:prSet phldrT="[Text]" custT="1"/>
      <dgm:spPr>
        <a:solidFill>
          <a:srgbClr val="CC5E4D"/>
        </a:solidFill>
      </dgm:spPr>
      <dgm:t>
        <a:bodyPr/>
        <a:lstStyle/>
        <a:p>
          <a:endParaRPr lang="en-NZ" sz="200" b="1" dirty="0">
            <a:solidFill>
              <a:schemeClr val="tx1"/>
            </a:solidFill>
          </a:endParaRPr>
        </a:p>
      </dgm:t>
    </dgm:pt>
    <dgm:pt modelId="{948C7568-05B6-4A7F-AB4E-4C782AD98C70}" type="parTrans" cxnId="{3BAFD9BA-DD46-4DEB-87EC-B6D4E8CC25DE}">
      <dgm:prSet/>
      <dgm:spPr/>
      <dgm:t>
        <a:bodyPr/>
        <a:lstStyle/>
        <a:p>
          <a:endParaRPr lang="en-NZ"/>
        </a:p>
      </dgm:t>
    </dgm:pt>
    <dgm:pt modelId="{4D324528-FE3A-4425-B339-473F9727F3EC}" type="sibTrans" cxnId="{3BAFD9BA-DD46-4DEB-87EC-B6D4E8CC25DE}">
      <dgm:prSet/>
      <dgm:spPr/>
      <dgm:t>
        <a:bodyPr/>
        <a:lstStyle/>
        <a:p>
          <a:endParaRPr lang="en-NZ"/>
        </a:p>
      </dgm:t>
    </dgm:pt>
    <dgm:pt modelId="{124D883E-94C3-460D-9A26-0E0703F9B1E6}">
      <dgm:prSet phldrT="[Text]" custT="1"/>
      <dgm:spPr>
        <a:solidFill>
          <a:srgbClr val="F2BD37"/>
        </a:solidFill>
      </dgm:spPr>
      <dgm:t>
        <a:bodyPr/>
        <a:lstStyle/>
        <a:p>
          <a:endParaRPr lang="en-NZ" sz="200" dirty="0">
            <a:solidFill>
              <a:schemeClr val="tx1"/>
            </a:solidFill>
          </a:endParaRPr>
        </a:p>
      </dgm:t>
    </dgm:pt>
    <dgm:pt modelId="{1B735B86-A68B-4399-88A7-C47B856731FC}" type="parTrans" cxnId="{9D89659C-459F-408F-A11B-FF57F6AAA0D8}">
      <dgm:prSet/>
      <dgm:spPr/>
      <dgm:t>
        <a:bodyPr/>
        <a:lstStyle/>
        <a:p>
          <a:endParaRPr lang="en-NZ"/>
        </a:p>
      </dgm:t>
    </dgm:pt>
    <dgm:pt modelId="{715EFF7A-134E-416D-BE9B-546F894764C3}" type="sibTrans" cxnId="{9D89659C-459F-408F-A11B-FF57F6AAA0D8}">
      <dgm:prSet/>
      <dgm:spPr/>
      <dgm:t>
        <a:bodyPr/>
        <a:lstStyle/>
        <a:p>
          <a:endParaRPr lang="en-NZ"/>
        </a:p>
      </dgm:t>
    </dgm:pt>
    <dgm:pt modelId="{5F873317-EFFC-4B80-B0F5-6C5C11452D0C}">
      <dgm:prSet phldrT="[Text]" custT="1"/>
      <dgm:spPr>
        <a:solidFill>
          <a:srgbClr val="F29635"/>
        </a:solidFill>
      </dgm:spPr>
      <dgm:t>
        <a:bodyPr/>
        <a:lstStyle/>
        <a:p>
          <a:endParaRPr lang="en-NZ" sz="200" b="1" dirty="0">
            <a:solidFill>
              <a:schemeClr val="tx1"/>
            </a:solidFill>
          </a:endParaRPr>
        </a:p>
      </dgm:t>
    </dgm:pt>
    <dgm:pt modelId="{B83782C2-58FF-4E43-8D07-E40070D3BEFB}" type="sibTrans" cxnId="{D062BF27-1EC9-4975-A58E-D337CC46B027}">
      <dgm:prSet/>
      <dgm:spPr/>
      <dgm:t>
        <a:bodyPr/>
        <a:lstStyle/>
        <a:p>
          <a:endParaRPr lang="en-NZ"/>
        </a:p>
      </dgm:t>
    </dgm:pt>
    <dgm:pt modelId="{11181977-4ED2-4371-9721-E80DD5C93FCB}" type="parTrans" cxnId="{D062BF27-1EC9-4975-A58E-D337CC46B027}">
      <dgm:prSet/>
      <dgm:spPr/>
      <dgm:t>
        <a:bodyPr/>
        <a:lstStyle/>
        <a:p>
          <a:endParaRPr lang="en-NZ"/>
        </a:p>
      </dgm:t>
    </dgm:pt>
    <dgm:pt modelId="{DBBFBDC9-23C2-4932-B810-5FC47C6E94A7}" type="pres">
      <dgm:prSet presAssocID="{FD9B2C67-39D0-4EFC-BF06-F71ABA1F54FF}" presName="Name0" presStyleCnt="0">
        <dgm:presLayoutVars>
          <dgm:dir/>
          <dgm:resizeHandles val="exact"/>
        </dgm:presLayoutVars>
      </dgm:prSet>
      <dgm:spPr/>
    </dgm:pt>
    <dgm:pt modelId="{BFF7F9D9-FD9C-4B16-B7D2-CB650A4C096E}" type="pres">
      <dgm:prSet presAssocID="{49ADB206-2D2E-4B57-ACE2-4ABAB7EA903F}" presName="parTxOnly" presStyleLbl="node1" presStyleIdx="0" presStyleCnt="4" custScaleX="40772" custScaleY="7954" custLinFactNeighborX="-1762">
        <dgm:presLayoutVars>
          <dgm:bulletEnabled val="1"/>
        </dgm:presLayoutVars>
      </dgm:prSet>
      <dgm:spPr/>
    </dgm:pt>
    <dgm:pt modelId="{C103F6DF-4685-4B25-BC30-39689746ED93}" type="pres">
      <dgm:prSet presAssocID="{5BACAFCD-BC5A-4D13-AFEC-FAF59150974D}" presName="parSpace" presStyleCnt="0"/>
      <dgm:spPr/>
    </dgm:pt>
    <dgm:pt modelId="{7479B794-6CC8-4C20-AE08-FCCCEF3A4D58}" type="pres">
      <dgm:prSet presAssocID="{124D883E-94C3-460D-9A26-0E0703F9B1E6}" presName="parTxOnly" presStyleLbl="node1" presStyleIdx="1" presStyleCnt="4" custScaleX="100642" custScaleY="7954">
        <dgm:presLayoutVars>
          <dgm:bulletEnabled val="1"/>
        </dgm:presLayoutVars>
      </dgm:prSet>
      <dgm:spPr/>
    </dgm:pt>
    <dgm:pt modelId="{F5A6990C-488E-4299-9428-8B7CF0FADD8B}" type="pres">
      <dgm:prSet presAssocID="{715EFF7A-134E-416D-BE9B-546F894764C3}" presName="parSpace" presStyleCnt="0"/>
      <dgm:spPr/>
    </dgm:pt>
    <dgm:pt modelId="{928F1C31-CDC7-4B86-8624-600C6262D5CE}" type="pres">
      <dgm:prSet presAssocID="{714766F7-EF33-4FE3-8374-8FED595319FB}" presName="parTxOnly" presStyleLbl="node1" presStyleIdx="2" presStyleCnt="4" custScaleX="101935" custScaleY="7954">
        <dgm:presLayoutVars>
          <dgm:bulletEnabled val="1"/>
        </dgm:presLayoutVars>
      </dgm:prSet>
      <dgm:spPr/>
    </dgm:pt>
    <dgm:pt modelId="{52136EAE-7029-4ADB-9FD7-3DBC666C13DB}" type="pres">
      <dgm:prSet presAssocID="{4D324528-FE3A-4425-B339-473F9727F3EC}" presName="parSpace" presStyleCnt="0"/>
      <dgm:spPr/>
    </dgm:pt>
    <dgm:pt modelId="{0642F8EA-71F5-4A31-9918-55CBF432EE48}" type="pres">
      <dgm:prSet presAssocID="{5F873317-EFFC-4B80-B0F5-6C5C11452D0C}" presName="parTxOnly" presStyleLbl="node1" presStyleIdx="3" presStyleCnt="4" custScaleX="68414" custScaleY="7954">
        <dgm:presLayoutVars>
          <dgm:bulletEnabled val="1"/>
        </dgm:presLayoutVars>
      </dgm:prSet>
      <dgm:spPr/>
    </dgm:pt>
  </dgm:ptLst>
  <dgm:cxnLst>
    <dgm:cxn modelId="{E2EA4C0B-E1E9-43DA-872A-385CFBB55B1C}" type="presOf" srcId="{5F873317-EFFC-4B80-B0F5-6C5C11452D0C}" destId="{0642F8EA-71F5-4A31-9918-55CBF432EE48}" srcOrd="0" destOrd="0" presId="urn:microsoft.com/office/officeart/2005/8/layout/hChevron3"/>
    <dgm:cxn modelId="{D062BF27-1EC9-4975-A58E-D337CC46B027}" srcId="{FD9B2C67-39D0-4EFC-BF06-F71ABA1F54FF}" destId="{5F873317-EFFC-4B80-B0F5-6C5C11452D0C}" srcOrd="3" destOrd="0" parTransId="{11181977-4ED2-4371-9721-E80DD5C93FCB}" sibTransId="{B83782C2-58FF-4E43-8D07-E40070D3BEFB}"/>
    <dgm:cxn modelId="{6DF9F47C-9AEB-45C5-8CC1-5E447DAACF7B}" srcId="{FD9B2C67-39D0-4EFC-BF06-F71ABA1F54FF}" destId="{49ADB206-2D2E-4B57-ACE2-4ABAB7EA903F}" srcOrd="0" destOrd="0" parTransId="{B25DFA51-8C2A-4E31-9AA2-A1E32D825A99}" sibTransId="{5BACAFCD-BC5A-4D13-AFEC-FAF59150974D}"/>
    <dgm:cxn modelId="{9D89659C-459F-408F-A11B-FF57F6AAA0D8}" srcId="{FD9B2C67-39D0-4EFC-BF06-F71ABA1F54FF}" destId="{124D883E-94C3-460D-9A26-0E0703F9B1E6}" srcOrd="1" destOrd="0" parTransId="{1B735B86-A68B-4399-88A7-C47B856731FC}" sibTransId="{715EFF7A-134E-416D-BE9B-546F894764C3}"/>
    <dgm:cxn modelId="{079EC3AD-1745-4079-86C0-41B9975DC6C3}" type="presOf" srcId="{714766F7-EF33-4FE3-8374-8FED595319FB}" destId="{928F1C31-CDC7-4B86-8624-600C6262D5CE}" srcOrd="0" destOrd="0" presId="urn:microsoft.com/office/officeart/2005/8/layout/hChevron3"/>
    <dgm:cxn modelId="{3BAFD9BA-DD46-4DEB-87EC-B6D4E8CC25DE}" srcId="{FD9B2C67-39D0-4EFC-BF06-F71ABA1F54FF}" destId="{714766F7-EF33-4FE3-8374-8FED595319FB}" srcOrd="2" destOrd="0" parTransId="{948C7568-05B6-4A7F-AB4E-4C782AD98C70}" sibTransId="{4D324528-FE3A-4425-B339-473F9727F3EC}"/>
    <dgm:cxn modelId="{26BB81C3-85FF-4B4F-8CB1-12F83CDAB9F9}" type="presOf" srcId="{124D883E-94C3-460D-9A26-0E0703F9B1E6}" destId="{7479B794-6CC8-4C20-AE08-FCCCEF3A4D58}" srcOrd="0" destOrd="0" presId="urn:microsoft.com/office/officeart/2005/8/layout/hChevron3"/>
    <dgm:cxn modelId="{5758CED2-C635-47F5-8B5B-87229AE07307}" type="presOf" srcId="{49ADB206-2D2E-4B57-ACE2-4ABAB7EA903F}" destId="{BFF7F9D9-FD9C-4B16-B7D2-CB650A4C096E}" srcOrd="0" destOrd="0" presId="urn:microsoft.com/office/officeart/2005/8/layout/hChevron3"/>
    <dgm:cxn modelId="{5BEE01F0-8143-432C-A5FD-AEFD61ED154E}" type="presOf" srcId="{FD9B2C67-39D0-4EFC-BF06-F71ABA1F54FF}" destId="{DBBFBDC9-23C2-4932-B810-5FC47C6E94A7}" srcOrd="0" destOrd="0" presId="urn:microsoft.com/office/officeart/2005/8/layout/hChevron3"/>
    <dgm:cxn modelId="{83D0DD9C-04ED-49DA-81C8-4AA80BACF226}" type="presParOf" srcId="{DBBFBDC9-23C2-4932-B810-5FC47C6E94A7}" destId="{BFF7F9D9-FD9C-4B16-B7D2-CB650A4C096E}" srcOrd="0" destOrd="0" presId="urn:microsoft.com/office/officeart/2005/8/layout/hChevron3"/>
    <dgm:cxn modelId="{0C37E01A-8B91-4050-8D5A-B7411387B25D}" type="presParOf" srcId="{DBBFBDC9-23C2-4932-B810-5FC47C6E94A7}" destId="{C103F6DF-4685-4B25-BC30-39689746ED93}" srcOrd="1" destOrd="0" presId="urn:microsoft.com/office/officeart/2005/8/layout/hChevron3"/>
    <dgm:cxn modelId="{1204C069-99A2-4539-B427-55317A75D84B}" type="presParOf" srcId="{DBBFBDC9-23C2-4932-B810-5FC47C6E94A7}" destId="{7479B794-6CC8-4C20-AE08-FCCCEF3A4D58}" srcOrd="2" destOrd="0" presId="urn:microsoft.com/office/officeart/2005/8/layout/hChevron3"/>
    <dgm:cxn modelId="{46FD5B9A-6904-43FB-8F31-370FC584ADD6}" type="presParOf" srcId="{DBBFBDC9-23C2-4932-B810-5FC47C6E94A7}" destId="{F5A6990C-488E-4299-9428-8B7CF0FADD8B}" srcOrd="3" destOrd="0" presId="urn:microsoft.com/office/officeart/2005/8/layout/hChevron3"/>
    <dgm:cxn modelId="{329257FF-4E04-4892-9AA2-064547750645}" type="presParOf" srcId="{DBBFBDC9-23C2-4932-B810-5FC47C6E94A7}" destId="{928F1C31-CDC7-4B86-8624-600C6262D5CE}" srcOrd="4" destOrd="0" presId="urn:microsoft.com/office/officeart/2005/8/layout/hChevron3"/>
    <dgm:cxn modelId="{10512EAC-CD8C-44DD-8BEA-17846731ACA0}" type="presParOf" srcId="{DBBFBDC9-23C2-4932-B810-5FC47C6E94A7}" destId="{52136EAE-7029-4ADB-9FD7-3DBC666C13DB}" srcOrd="5" destOrd="0" presId="urn:microsoft.com/office/officeart/2005/8/layout/hChevron3"/>
    <dgm:cxn modelId="{3046AE9F-4CA1-406D-B849-0F4E74BB7D39}" type="presParOf" srcId="{DBBFBDC9-23C2-4932-B810-5FC47C6E94A7}" destId="{0642F8EA-71F5-4A31-9918-55CBF432EE48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FD9B2C67-39D0-4EFC-BF06-F71ABA1F54F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49ADB206-2D2E-4B57-ACE2-4ABAB7EA903F}">
      <dgm:prSet phldrT="[Text]" custT="1"/>
      <dgm:spPr>
        <a:solidFill>
          <a:srgbClr val="40C9A6"/>
        </a:solidFill>
      </dgm:spPr>
      <dgm:t>
        <a:bodyPr/>
        <a:lstStyle/>
        <a:p>
          <a:pPr algn="l"/>
          <a:endParaRPr lang="en-NZ" sz="200" b="1" dirty="0"/>
        </a:p>
      </dgm:t>
    </dgm:pt>
    <dgm:pt modelId="{B25DFA51-8C2A-4E31-9AA2-A1E32D825A99}" type="parTrans" cxnId="{6DF9F47C-9AEB-45C5-8CC1-5E447DAACF7B}">
      <dgm:prSet/>
      <dgm:spPr/>
      <dgm:t>
        <a:bodyPr/>
        <a:lstStyle/>
        <a:p>
          <a:endParaRPr lang="en-NZ"/>
        </a:p>
      </dgm:t>
    </dgm:pt>
    <dgm:pt modelId="{5BACAFCD-BC5A-4D13-AFEC-FAF59150974D}" type="sibTrans" cxnId="{6DF9F47C-9AEB-45C5-8CC1-5E447DAACF7B}">
      <dgm:prSet/>
      <dgm:spPr/>
      <dgm:t>
        <a:bodyPr/>
        <a:lstStyle/>
        <a:p>
          <a:endParaRPr lang="en-NZ"/>
        </a:p>
      </dgm:t>
    </dgm:pt>
    <dgm:pt modelId="{714766F7-EF33-4FE3-8374-8FED595319FB}">
      <dgm:prSet phldrT="[Text]" custT="1"/>
      <dgm:spPr>
        <a:solidFill>
          <a:srgbClr val="CC5E4D"/>
        </a:solidFill>
      </dgm:spPr>
      <dgm:t>
        <a:bodyPr/>
        <a:lstStyle/>
        <a:p>
          <a:endParaRPr lang="en-NZ" sz="200" b="1" dirty="0">
            <a:solidFill>
              <a:schemeClr val="tx1"/>
            </a:solidFill>
          </a:endParaRPr>
        </a:p>
      </dgm:t>
    </dgm:pt>
    <dgm:pt modelId="{948C7568-05B6-4A7F-AB4E-4C782AD98C70}" type="parTrans" cxnId="{3BAFD9BA-DD46-4DEB-87EC-B6D4E8CC25DE}">
      <dgm:prSet/>
      <dgm:spPr/>
      <dgm:t>
        <a:bodyPr/>
        <a:lstStyle/>
        <a:p>
          <a:endParaRPr lang="en-NZ"/>
        </a:p>
      </dgm:t>
    </dgm:pt>
    <dgm:pt modelId="{4D324528-FE3A-4425-B339-473F9727F3EC}" type="sibTrans" cxnId="{3BAFD9BA-DD46-4DEB-87EC-B6D4E8CC25DE}">
      <dgm:prSet/>
      <dgm:spPr/>
      <dgm:t>
        <a:bodyPr/>
        <a:lstStyle/>
        <a:p>
          <a:endParaRPr lang="en-NZ"/>
        </a:p>
      </dgm:t>
    </dgm:pt>
    <dgm:pt modelId="{124D883E-94C3-460D-9A26-0E0703F9B1E6}">
      <dgm:prSet phldrT="[Text]" custT="1"/>
      <dgm:spPr>
        <a:solidFill>
          <a:srgbClr val="F2BD37"/>
        </a:solidFill>
      </dgm:spPr>
      <dgm:t>
        <a:bodyPr/>
        <a:lstStyle/>
        <a:p>
          <a:endParaRPr lang="en-NZ" sz="200" dirty="0">
            <a:solidFill>
              <a:schemeClr val="tx1"/>
            </a:solidFill>
          </a:endParaRPr>
        </a:p>
      </dgm:t>
    </dgm:pt>
    <dgm:pt modelId="{1B735B86-A68B-4399-88A7-C47B856731FC}" type="parTrans" cxnId="{9D89659C-459F-408F-A11B-FF57F6AAA0D8}">
      <dgm:prSet/>
      <dgm:spPr/>
      <dgm:t>
        <a:bodyPr/>
        <a:lstStyle/>
        <a:p>
          <a:endParaRPr lang="en-NZ"/>
        </a:p>
      </dgm:t>
    </dgm:pt>
    <dgm:pt modelId="{715EFF7A-134E-416D-BE9B-546F894764C3}" type="sibTrans" cxnId="{9D89659C-459F-408F-A11B-FF57F6AAA0D8}">
      <dgm:prSet/>
      <dgm:spPr/>
      <dgm:t>
        <a:bodyPr/>
        <a:lstStyle/>
        <a:p>
          <a:endParaRPr lang="en-NZ"/>
        </a:p>
      </dgm:t>
    </dgm:pt>
    <dgm:pt modelId="{5F873317-EFFC-4B80-B0F5-6C5C11452D0C}">
      <dgm:prSet phldrT="[Text]" custT="1"/>
      <dgm:spPr>
        <a:solidFill>
          <a:srgbClr val="F29635"/>
        </a:solidFill>
      </dgm:spPr>
      <dgm:t>
        <a:bodyPr/>
        <a:lstStyle/>
        <a:p>
          <a:endParaRPr lang="en-NZ" sz="200" b="1" dirty="0">
            <a:solidFill>
              <a:schemeClr val="tx1"/>
            </a:solidFill>
          </a:endParaRPr>
        </a:p>
      </dgm:t>
    </dgm:pt>
    <dgm:pt modelId="{B83782C2-58FF-4E43-8D07-E40070D3BEFB}" type="sibTrans" cxnId="{D062BF27-1EC9-4975-A58E-D337CC46B027}">
      <dgm:prSet/>
      <dgm:spPr/>
      <dgm:t>
        <a:bodyPr/>
        <a:lstStyle/>
        <a:p>
          <a:endParaRPr lang="en-NZ"/>
        </a:p>
      </dgm:t>
    </dgm:pt>
    <dgm:pt modelId="{11181977-4ED2-4371-9721-E80DD5C93FCB}" type="parTrans" cxnId="{D062BF27-1EC9-4975-A58E-D337CC46B027}">
      <dgm:prSet/>
      <dgm:spPr/>
      <dgm:t>
        <a:bodyPr/>
        <a:lstStyle/>
        <a:p>
          <a:endParaRPr lang="en-NZ"/>
        </a:p>
      </dgm:t>
    </dgm:pt>
    <dgm:pt modelId="{DBBFBDC9-23C2-4932-B810-5FC47C6E94A7}" type="pres">
      <dgm:prSet presAssocID="{FD9B2C67-39D0-4EFC-BF06-F71ABA1F54FF}" presName="Name0" presStyleCnt="0">
        <dgm:presLayoutVars>
          <dgm:dir/>
          <dgm:resizeHandles val="exact"/>
        </dgm:presLayoutVars>
      </dgm:prSet>
      <dgm:spPr/>
    </dgm:pt>
    <dgm:pt modelId="{BFF7F9D9-FD9C-4B16-B7D2-CB650A4C096E}" type="pres">
      <dgm:prSet presAssocID="{49ADB206-2D2E-4B57-ACE2-4ABAB7EA903F}" presName="parTxOnly" presStyleLbl="node1" presStyleIdx="0" presStyleCnt="4" custScaleX="40772" custScaleY="7954" custLinFactNeighborX="-1762">
        <dgm:presLayoutVars>
          <dgm:bulletEnabled val="1"/>
        </dgm:presLayoutVars>
      </dgm:prSet>
      <dgm:spPr/>
    </dgm:pt>
    <dgm:pt modelId="{C103F6DF-4685-4B25-BC30-39689746ED93}" type="pres">
      <dgm:prSet presAssocID="{5BACAFCD-BC5A-4D13-AFEC-FAF59150974D}" presName="parSpace" presStyleCnt="0"/>
      <dgm:spPr/>
    </dgm:pt>
    <dgm:pt modelId="{7479B794-6CC8-4C20-AE08-FCCCEF3A4D58}" type="pres">
      <dgm:prSet presAssocID="{124D883E-94C3-460D-9A26-0E0703F9B1E6}" presName="parTxOnly" presStyleLbl="node1" presStyleIdx="1" presStyleCnt="4" custScaleX="100642" custScaleY="7954">
        <dgm:presLayoutVars>
          <dgm:bulletEnabled val="1"/>
        </dgm:presLayoutVars>
      </dgm:prSet>
      <dgm:spPr/>
    </dgm:pt>
    <dgm:pt modelId="{F5A6990C-488E-4299-9428-8B7CF0FADD8B}" type="pres">
      <dgm:prSet presAssocID="{715EFF7A-134E-416D-BE9B-546F894764C3}" presName="parSpace" presStyleCnt="0"/>
      <dgm:spPr/>
    </dgm:pt>
    <dgm:pt modelId="{928F1C31-CDC7-4B86-8624-600C6262D5CE}" type="pres">
      <dgm:prSet presAssocID="{714766F7-EF33-4FE3-8374-8FED595319FB}" presName="parTxOnly" presStyleLbl="node1" presStyleIdx="2" presStyleCnt="4" custScaleX="101935" custScaleY="7954">
        <dgm:presLayoutVars>
          <dgm:bulletEnabled val="1"/>
        </dgm:presLayoutVars>
      </dgm:prSet>
      <dgm:spPr/>
    </dgm:pt>
    <dgm:pt modelId="{52136EAE-7029-4ADB-9FD7-3DBC666C13DB}" type="pres">
      <dgm:prSet presAssocID="{4D324528-FE3A-4425-B339-473F9727F3EC}" presName="parSpace" presStyleCnt="0"/>
      <dgm:spPr/>
    </dgm:pt>
    <dgm:pt modelId="{0642F8EA-71F5-4A31-9918-55CBF432EE48}" type="pres">
      <dgm:prSet presAssocID="{5F873317-EFFC-4B80-B0F5-6C5C11452D0C}" presName="parTxOnly" presStyleLbl="node1" presStyleIdx="3" presStyleCnt="4" custScaleX="68414" custScaleY="7954">
        <dgm:presLayoutVars>
          <dgm:bulletEnabled val="1"/>
        </dgm:presLayoutVars>
      </dgm:prSet>
      <dgm:spPr/>
    </dgm:pt>
  </dgm:ptLst>
  <dgm:cxnLst>
    <dgm:cxn modelId="{D062BF27-1EC9-4975-A58E-D337CC46B027}" srcId="{FD9B2C67-39D0-4EFC-BF06-F71ABA1F54FF}" destId="{5F873317-EFFC-4B80-B0F5-6C5C11452D0C}" srcOrd="3" destOrd="0" parTransId="{11181977-4ED2-4371-9721-E80DD5C93FCB}" sibTransId="{B83782C2-58FF-4E43-8D07-E40070D3BEFB}"/>
    <dgm:cxn modelId="{0C78302C-272E-4F06-9475-EC32AA12C920}" type="presOf" srcId="{FD9B2C67-39D0-4EFC-BF06-F71ABA1F54FF}" destId="{DBBFBDC9-23C2-4932-B810-5FC47C6E94A7}" srcOrd="0" destOrd="0" presId="urn:microsoft.com/office/officeart/2005/8/layout/hChevron3"/>
    <dgm:cxn modelId="{425DCC32-CE57-4A19-93CE-8176039386AD}" type="presOf" srcId="{714766F7-EF33-4FE3-8374-8FED595319FB}" destId="{928F1C31-CDC7-4B86-8624-600C6262D5CE}" srcOrd="0" destOrd="0" presId="urn:microsoft.com/office/officeart/2005/8/layout/hChevron3"/>
    <dgm:cxn modelId="{FF1AA647-6C1B-4720-B47A-7C7F5B4E9686}" type="presOf" srcId="{49ADB206-2D2E-4B57-ACE2-4ABAB7EA903F}" destId="{BFF7F9D9-FD9C-4B16-B7D2-CB650A4C096E}" srcOrd="0" destOrd="0" presId="urn:microsoft.com/office/officeart/2005/8/layout/hChevron3"/>
    <dgm:cxn modelId="{6DF9F47C-9AEB-45C5-8CC1-5E447DAACF7B}" srcId="{FD9B2C67-39D0-4EFC-BF06-F71ABA1F54FF}" destId="{49ADB206-2D2E-4B57-ACE2-4ABAB7EA903F}" srcOrd="0" destOrd="0" parTransId="{B25DFA51-8C2A-4E31-9AA2-A1E32D825A99}" sibTransId="{5BACAFCD-BC5A-4D13-AFEC-FAF59150974D}"/>
    <dgm:cxn modelId="{9D89659C-459F-408F-A11B-FF57F6AAA0D8}" srcId="{FD9B2C67-39D0-4EFC-BF06-F71ABA1F54FF}" destId="{124D883E-94C3-460D-9A26-0E0703F9B1E6}" srcOrd="1" destOrd="0" parTransId="{1B735B86-A68B-4399-88A7-C47B856731FC}" sibTransId="{715EFF7A-134E-416D-BE9B-546F894764C3}"/>
    <dgm:cxn modelId="{3BAFD9BA-DD46-4DEB-87EC-B6D4E8CC25DE}" srcId="{FD9B2C67-39D0-4EFC-BF06-F71ABA1F54FF}" destId="{714766F7-EF33-4FE3-8374-8FED595319FB}" srcOrd="2" destOrd="0" parTransId="{948C7568-05B6-4A7F-AB4E-4C782AD98C70}" sibTransId="{4D324528-FE3A-4425-B339-473F9727F3EC}"/>
    <dgm:cxn modelId="{6D5F51E0-6CA5-46E3-8DC0-BD74CA73FCE7}" type="presOf" srcId="{124D883E-94C3-460D-9A26-0E0703F9B1E6}" destId="{7479B794-6CC8-4C20-AE08-FCCCEF3A4D58}" srcOrd="0" destOrd="0" presId="urn:microsoft.com/office/officeart/2005/8/layout/hChevron3"/>
    <dgm:cxn modelId="{79244FEA-AEA4-477D-89E4-0A48273A5492}" type="presOf" srcId="{5F873317-EFFC-4B80-B0F5-6C5C11452D0C}" destId="{0642F8EA-71F5-4A31-9918-55CBF432EE48}" srcOrd="0" destOrd="0" presId="urn:microsoft.com/office/officeart/2005/8/layout/hChevron3"/>
    <dgm:cxn modelId="{61D1B50C-AE1F-4860-8CB2-60D531FF9F54}" type="presParOf" srcId="{DBBFBDC9-23C2-4932-B810-5FC47C6E94A7}" destId="{BFF7F9D9-FD9C-4B16-B7D2-CB650A4C096E}" srcOrd="0" destOrd="0" presId="urn:microsoft.com/office/officeart/2005/8/layout/hChevron3"/>
    <dgm:cxn modelId="{3520A211-C759-4D19-84BF-08EDAC45B36A}" type="presParOf" srcId="{DBBFBDC9-23C2-4932-B810-5FC47C6E94A7}" destId="{C103F6DF-4685-4B25-BC30-39689746ED93}" srcOrd="1" destOrd="0" presId="urn:microsoft.com/office/officeart/2005/8/layout/hChevron3"/>
    <dgm:cxn modelId="{FA13926F-6DCE-4363-B3E9-A1478B7A3AC3}" type="presParOf" srcId="{DBBFBDC9-23C2-4932-B810-5FC47C6E94A7}" destId="{7479B794-6CC8-4C20-AE08-FCCCEF3A4D58}" srcOrd="2" destOrd="0" presId="urn:microsoft.com/office/officeart/2005/8/layout/hChevron3"/>
    <dgm:cxn modelId="{FCC3D111-51B4-4DC1-9F78-8CEF038AC9EB}" type="presParOf" srcId="{DBBFBDC9-23C2-4932-B810-5FC47C6E94A7}" destId="{F5A6990C-488E-4299-9428-8B7CF0FADD8B}" srcOrd="3" destOrd="0" presId="urn:microsoft.com/office/officeart/2005/8/layout/hChevron3"/>
    <dgm:cxn modelId="{3A8EE8E8-636C-44CF-B9DB-AD2AF750DB66}" type="presParOf" srcId="{DBBFBDC9-23C2-4932-B810-5FC47C6E94A7}" destId="{928F1C31-CDC7-4B86-8624-600C6262D5CE}" srcOrd="4" destOrd="0" presId="urn:microsoft.com/office/officeart/2005/8/layout/hChevron3"/>
    <dgm:cxn modelId="{20A37839-E368-4EE8-9C47-D86C459A4180}" type="presParOf" srcId="{DBBFBDC9-23C2-4932-B810-5FC47C6E94A7}" destId="{52136EAE-7029-4ADB-9FD7-3DBC666C13DB}" srcOrd="5" destOrd="0" presId="urn:microsoft.com/office/officeart/2005/8/layout/hChevron3"/>
    <dgm:cxn modelId="{3286C0B3-312A-4F9A-834C-09C638217488}" type="presParOf" srcId="{DBBFBDC9-23C2-4932-B810-5FC47C6E94A7}" destId="{0642F8EA-71F5-4A31-9918-55CBF432EE48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D9B2C67-39D0-4EFC-BF06-F71ABA1F54F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49ADB206-2D2E-4B57-ACE2-4ABAB7EA903F}">
      <dgm:prSet phldrT="[Text]" custT="1"/>
      <dgm:spPr>
        <a:solidFill>
          <a:srgbClr val="40C9A6"/>
        </a:solidFill>
      </dgm:spPr>
      <dgm:t>
        <a:bodyPr/>
        <a:lstStyle/>
        <a:p>
          <a:pPr algn="l"/>
          <a:endParaRPr lang="en-NZ" sz="200" b="1" dirty="0"/>
        </a:p>
      </dgm:t>
    </dgm:pt>
    <dgm:pt modelId="{B25DFA51-8C2A-4E31-9AA2-A1E32D825A99}" type="parTrans" cxnId="{6DF9F47C-9AEB-45C5-8CC1-5E447DAACF7B}">
      <dgm:prSet/>
      <dgm:spPr/>
      <dgm:t>
        <a:bodyPr/>
        <a:lstStyle/>
        <a:p>
          <a:endParaRPr lang="en-NZ"/>
        </a:p>
      </dgm:t>
    </dgm:pt>
    <dgm:pt modelId="{5BACAFCD-BC5A-4D13-AFEC-FAF59150974D}" type="sibTrans" cxnId="{6DF9F47C-9AEB-45C5-8CC1-5E447DAACF7B}">
      <dgm:prSet/>
      <dgm:spPr/>
      <dgm:t>
        <a:bodyPr/>
        <a:lstStyle/>
        <a:p>
          <a:endParaRPr lang="en-NZ"/>
        </a:p>
      </dgm:t>
    </dgm:pt>
    <dgm:pt modelId="{714766F7-EF33-4FE3-8374-8FED595319FB}">
      <dgm:prSet phldrT="[Text]" custT="1"/>
      <dgm:spPr>
        <a:solidFill>
          <a:srgbClr val="CC5E4D"/>
        </a:solidFill>
      </dgm:spPr>
      <dgm:t>
        <a:bodyPr/>
        <a:lstStyle/>
        <a:p>
          <a:endParaRPr lang="en-NZ" sz="200" b="1" dirty="0">
            <a:solidFill>
              <a:schemeClr val="tx1"/>
            </a:solidFill>
          </a:endParaRPr>
        </a:p>
      </dgm:t>
    </dgm:pt>
    <dgm:pt modelId="{948C7568-05B6-4A7F-AB4E-4C782AD98C70}" type="parTrans" cxnId="{3BAFD9BA-DD46-4DEB-87EC-B6D4E8CC25DE}">
      <dgm:prSet/>
      <dgm:spPr/>
      <dgm:t>
        <a:bodyPr/>
        <a:lstStyle/>
        <a:p>
          <a:endParaRPr lang="en-NZ"/>
        </a:p>
      </dgm:t>
    </dgm:pt>
    <dgm:pt modelId="{4D324528-FE3A-4425-B339-473F9727F3EC}" type="sibTrans" cxnId="{3BAFD9BA-DD46-4DEB-87EC-B6D4E8CC25DE}">
      <dgm:prSet/>
      <dgm:spPr/>
      <dgm:t>
        <a:bodyPr/>
        <a:lstStyle/>
        <a:p>
          <a:endParaRPr lang="en-NZ"/>
        </a:p>
      </dgm:t>
    </dgm:pt>
    <dgm:pt modelId="{124D883E-94C3-460D-9A26-0E0703F9B1E6}">
      <dgm:prSet phldrT="[Text]" custT="1"/>
      <dgm:spPr>
        <a:solidFill>
          <a:srgbClr val="F2BD37"/>
        </a:solidFill>
      </dgm:spPr>
      <dgm:t>
        <a:bodyPr/>
        <a:lstStyle/>
        <a:p>
          <a:endParaRPr lang="en-NZ" sz="200" dirty="0">
            <a:solidFill>
              <a:schemeClr val="tx1"/>
            </a:solidFill>
          </a:endParaRPr>
        </a:p>
      </dgm:t>
    </dgm:pt>
    <dgm:pt modelId="{1B735B86-A68B-4399-88A7-C47B856731FC}" type="parTrans" cxnId="{9D89659C-459F-408F-A11B-FF57F6AAA0D8}">
      <dgm:prSet/>
      <dgm:spPr/>
      <dgm:t>
        <a:bodyPr/>
        <a:lstStyle/>
        <a:p>
          <a:endParaRPr lang="en-NZ"/>
        </a:p>
      </dgm:t>
    </dgm:pt>
    <dgm:pt modelId="{715EFF7A-134E-416D-BE9B-546F894764C3}" type="sibTrans" cxnId="{9D89659C-459F-408F-A11B-FF57F6AAA0D8}">
      <dgm:prSet/>
      <dgm:spPr/>
      <dgm:t>
        <a:bodyPr/>
        <a:lstStyle/>
        <a:p>
          <a:endParaRPr lang="en-NZ"/>
        </a:p>
      </dgm:t>
    </dgm:pt>
    <dgm:pt modelId="{5F873317-EFFC-4B80-B0F5-6C5C11452D0C}">
      <dgm:prSet phldrT="[Text]" custT="1"/>
      <dgm:spPr>
        <a:solidFill>
          <a:srgbClr val="F29635"/>
        </a:solidFill>
      </dgm:spPr>
      <dgm:t>
        <a:bodyPr/>
        <a:lstStyle/>
        <a:p>
          <a:endParaRPr lang="en-NZ" sz="200" b="1" dirty="0">
            <a:solidFill>
              <a:schemeClr val="tx1"/>
            </a:solidFill>
          </a:endParaRPr>
        </a:p>
      </dgm:t>
    </dgm:pt>
    <dgm:pt modelId="{B83782C2-58FF-4E43-8D07-E40070D3BEFB}" type="sibTrans" cxnId="{D062BF27-1EC9-4975-A58E-D337CC46B027}">
      <dgm:prSet/>
      <dgm:spPr/>
      <dgm:t>
        <a:bodyPr/>
        <a:lstStyle/>
        <a:p>
          <a:endParaRPr lang="en-NZ"/>
        </a:p>
      </dgm:t>
    </dgm:pt>
    <dgm:pt modelId="{11181977-4ED2-4371-9721-E80DD5C93FCB}" type="parTrans" cxnId="{D062BF27-1EC9-4975-A58E-D337CC46B027}">
      <dgm:prSet/>
      <dgm:spPr/>
      <dgm:t>
        <a:bodyPr/>
        <a:lstStyle/>
        <a:p>
          <a:endParaRPr lang="en-NZ"/>
        </a:p>
      </dgm:t>
    </dgm:pt>
    <dgm:pt modelId="{DBBFBDC9-23C2-4932-B810-5FC47C6E94A7}" type="pres">
      <dgm:prSet presAssocID="{FD9B2C67-39D0-4EFC-BF06-F71ABA1F54FF}" presName="Name0" presStyleCnt="0">
        <dgm:presLayoutVars>
          <dgm:dir/>
          <dgm:resizeHandles val="exact"/>
        </dgm:presLayoutVars>
      </dgm:prSet>
      <dgm:spPr/>
    </dgm:pt>
    <dgm:pt modelId="{BFF7F9D9-FD9C-4B16-B7D2-CB650A4C096E}" type="pres">
      <dgm:prSet presAssocID="{49ADB206-2D2E-4B57-ACE2-4ABAB7EA903F}" presName="parTxOnly" presStyleLbl="node1" presStyleIdx="0" presStyleCnt="4" custScaleX="40772" custScaleY="7954" custLinFactNeighborX="-1762">
        <dgm:presLayoutVars>
          <dgm:bulletEnabled val="1"/>
        </dgm:presLayoutVars>
      </dgm:prSet>
      <dgm:spPr/>
    </dgm:pt>
    <dgm:pt modelId="{C103F6DF-4685-4B25-BC30-39689746ED93}" type="pres">
      <dgm:prSet presAssocID="{5BACAFCD-BC5A-4D13-AFEC-FAF59150974D}" presName="parSpace" presStyleCnt="0"/>
      <dgm:spPr/>
    </dgm:pt>
    <dgm:pt modelId="{7479B794-6CC8-4C20-AE08-FCCCEF3A4D58}" type="pres">
      <dgm:prSet presAssocID="{124D883E-94C3-460D-9A26-0E0703F9B1E6}" presName="parTxOnly" presStyleLbl="node1" presStyleIdx="1" presStyleCnt="4" custScaleX="100642" custScaleY="7954">
        <dgm:presLayoutVars>
          <dgm:bulletEnabled val="1"/>
        </dgm:presLayoutVars>
      </dgm:prSet>
      <dgm:spPr/>
    </dgm:pt>
    <dgm:pt modelId="{F5A6990C-488E-4299-9428-8B7CF0FADD8B}" type="pres">
      <dgm:prSet presAssocID="{715EFF7A-134E-416D-BE9B-546F894764C3}" presName="parSpace" presStyleCnt="0"/>
      <dgm:spPr/>
    </dgm:pt>
    <dgm:pt modelId="{928F1C31-CDC7-4B86-8624-600C6262D5CE}" type="pres">
      <dgm:prSet presAssocID="{714766F7-EF33-4FE3-8374-8FED595319FB}" presName="parTxOnly" presStyleLbl="node1" presStyleIdx="2" presStyleCnt="4" custScaleX="101935" custScaleY="7954">
        <dgm:presLayoutVars>
          <dgm:bulletEnabled val="1"/>
        </dgm:presLayoutVars>
      </dgm:prSet>
      <dgm:spPr/>
    </dgm:pt>
    <dgm:pt modelId="{52136EAE-7029-4ADB-9FD7-3DBC666C13DB}" type="pres">
      <dgm:prSet presAssocID="{4D324528-FE3A-4425-B339-473F9727F3EC}" presName="parSpace" presStyleCnt="0"/>
      <dgm:spPr/>
    </dgm:pt>
    <dgm:pt modelId="{0642F8EA-71F5-4A31-9918-55CBF432EE48}" type="pres">
      <dgm:prSet presAssocID="{5F873317-EFFC-4B80-B0F5-6C5C11452D0C}" presName="parTxOnly" presStyleLbl="node1" presStyleIdx="3" presStyleCnt="4" custScaleX="68414" custScaleY="7954">
        <dgm:presLayoutVars>
          <dgm:bulletEnabled val="1"/>
        </dgm:presLayoutVars>
      </dgm:prSet>
      <dgm:spPr/>
    </dgm:pt>
  </dgm:ptLst>
  <dgm:cxnLst>
    <dgm:cxn modelId="{01785B25-38DB-4ED7-980A-ED479478C77F}" type="presOf" srcId="{FD9B2C67-39D0-4EFC-BF06-F71ABA1F54FF}" destId="{DBBFBDC9-23C2-4932-B810-5FC47C6E94A7}" srcOrd="0" destOrd="0" presId="urn:microsoft.com/office/officeart/2005/8/layout/hChevron3"/>
    <dgm:cxn modelId="{D062BF27-1EC9-4975-A58E-D337CC46B027}" srcId="{FD9B2C67-39D0-4EFC-BF06-F71ABA1F54FF}" destId="{5F873317-EFFC-4B80-B0F5-6C5C11452D0C}" srcOrd="3" destOrd="0" parTransId="{11181977-4ED2-4371-9721-E80DD5C93FCB}" sibTransId="{B83782C2-58FF-4E43-8D07-E40070D3BEFB}"/>
    <dgm:cxn modelId="{72C17740-C1FB-48F2-9B9E-E0D6AE8263BF}" type="presOf" srcId="{714766F7-EF33-4FE3-8374-8FED595319FB}" destId="{928F1C31-CDC7-4B86-8624-600C6262D5CE}" srcOrd="0" destOrd="0" presId="urn:microsoft.com/office/officeart/2005/8/layout/hChevron3"/>
    <dgm:cxn modelId="{56528C5A-1ABB-4F3A-A9FE-ED71F318636F}" type="presOf" srcId="{5F873317-EFFC-4B80-B0F5-6C5C11452D0C}" destId="{0642F8EA-71F5-4A31-9918-55CBF432EE48}" srcOrd="0" destOrd="0" presId="urn:microsoft.com/office/officeart/2005/8/layout/hChevron3"/>
    <dgm:cxn modelId="{6DF9F47C-9AEB-45C5-8CC1-5E447DAACF7B}" srcId="{FD9B2C67-39D0-4EFC-BF06-F71ABA1F54FF}" destId="{49ADB206-2D2E-4B57-ACE2-4ABAB7EA903F}" srcOrd="0" destOrd="0" parTransId="{B25DFA51-8C2A-4E31-9AA2-A1E32D825A99}" sibTransId="{5BACAFCD-BC5A-4D13-AFEC-FAF59150974D}"/>
    <dgm:cxn modelId="{9D89659C-459F-408F-A11B-FF57F6AAA0D8}" srcId="{FD9B2C67-39D0-4EFC-BF06-F71ABA1F54FF}" destId="{124D883E-94C3-460D-9A26-0E0703F9B1E6}" srcOrd="1" destOrd="0" parTransId="{1B735B86-A68B-4399-88A7-C47B856731FC}" sibTransId="{715EFF7A-134E-416D-BE9B-546F894764C3}"/>
    <dgm:cxn modelId="{3BAFD9BA-DD46-4DEB-87EC-B6D4E8CC25DE}" srcId="{FD9B2C67-39D0-4EFC-BF06-F71ABA1F54FF}" destId="{714766F7-EF33-4FE3-8374-8FED595319FB}" srcOrd="2" destOrd="0" parTransId="{948C7568-05B6-4A7F-AB4E-4C782AD98C70}" sibTransId="{4D324528-FE3A-4425-B339-473F9727F3EC}"/>
    <dgm:cxn modelId="{CC509DBC-8DD2-472F-98FA-C4CD5876F439}" type="presOf" srcId="{124D883E-94C3-460D-9A26-0E0703F9B1E6}" destId="{7479B794-6CC8-4C20-AE08-FCCCEF3A4D58}" srcOrd="0" destOrd="0" presId="urn:microsoft.com/office/officeart/2005/8/layout/hChevron3"/>
    <dgm:cxn modelId="{D23AC4DC-FA85-4F78-BEC8-F163F7013C76}" type="presOf" srcId="{49ADB206-2D2E-4B57-ACE2-4ABAB7EA903F}" destId="{BFF7F9D9-FD9C-4B16-B7D2-CB650A4C096E}" srcOrd="0" destOrd="0" presId="urn:microsoft.com/office/officeart/2005/8/layout/hChevron3"/>
    <dgm:cxn modelId="{A8ADD990-FCBD-46CD-B208-1990C4BB387A}" type="presParOf" srcId="{DBBFBDC9-23C2-4932-B810-5FC47C6E94A7}" destId="{BFF7F9D9-FD9C-4B16-B7D2-CB650A4C096E}" srcOrd="0" destOrd="0" presId="urn:microsoft.com/office/officeart/2005/8/layout/hChevron3"/>
    <dgm:cxn modelId="{6407C50C-069B-4BD2-8BCA-8D39085696FF}" type="presParOf" srcId="{DBBFBDC9-23C2-4932-B810-5FC47C6E94A7}" destId="{C103F6DF-4685-4B25-BC30-39689746ED93}" srcOrd="1" destOrd="0" presId="urn:microsoft.com/office/officeart/2005/8/layout/hChevron3"/>
    <dgm:cxn modelId="{FBE39FC3-8050-417E-A9F5-A341232349A9}" type="presParOf" srcId="{DBBFBDC9-23C2-4932-B810-5FC47C6E94A7}" destId="{7479B794-6CC8-4C20-AE08-FCCCEF3A4D58}" srcOrd="2" destOrd="0" presId="urn:microsoft.com/office/officeart/2005/8/layout/hChevron3"/>
    <dgm:cxn modelId="{5BAF53B8-D4C3-47F5-ABFA-B3F544822E9C}" type="presParOf" srcId="{DBBFBDC9-23C2-4932-B810-5FC47C6E94A7}" destId="{F5A6990C-488E-4299-9428-8B7CF0FADD8B}" srcOrd="3" destOrd="0" presId="urn:microsoft.com/office/officeart/2005/8/layout/hChevron3"/>
    <dgm:cxn modelId="{33A3D571-4D0C-4A1F-8177-871458E045AE}" type="presParOf" srcId="{DBBFBDC9-23C2-4932-B810-5FC47C6E94A7}" destId="{928F1C31-CDC7-4B86-8624-600C6262D5CE}" srcOrd="4" destOrd="0" presId="urn:microsoft.com/office/officeart/2005/8/layout/hChevron3"/>
    <dgm:cxn modelId="{A25E5EAB-FEE1-444C-8643-F0300270639B}" type="presParOf" srcId="{DBBFBDC9-23C2-4932-B810-5FC47C6E94A7}" destId="{52136EAE-7029-4ADB-9FD7-3DBC666C13DB}" srcOrd="5" destOrd="0" presId="urn:microsoft.com/office/officeart/2005/8/layout/hChevron3"/>
    <dgm:cxn modelId="{C16F6D5E-4685-4573-AB7F-964632BAB21F}" type="presParOf" srcId="{DBBFBDC9-23C2-4932-B810-5FC47C6E94A7}" destId="{0642F8EA-71F5-4A31-9918-55CBF432EE48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D9B2C67-39D0-4EFC-BF06-F71ABA1F54F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49ADB206-2D2E-4B57-ACE2-4ABAB7EA903F}">
      <dgm:prSet phldrT="[Text]" custT="1"/>
      <dgm:spPr>
        <a:solidFill>
          <a:srgbClr val="40C9A6"/>
        </a:solidFill>
      </dgm:spPr>
      <dgm:t>
        <a:bodyPr/>
        <a:lstStyle/>
        <a:p>
          <a:pPr algn="l"/>
          <a:endParaRPr lang="en-NZ" sz="200" b="1" dirty="0"/>
        </a:p>
      </dgm:t>
    </dgm:pt>
    <dgm:pt modelId="{B25DFA51-8C2A-4E31-9AA2-A1E32D825A99}" type="parTrans" cxnId="{6DF9F47C-9AEB-45C5-8CC1-5E447DAACF7B}">
      <dgm:prSet/>
      <dgm:spPr/>
      <dgm:t>
        <a:bodyPr/>
        <a:lstStyle/>
        <a:p>
          <a:endParaRPr lang="en-NZ"/>
        </a:p>
      </dgm:t>
    </dgm:pt>
    <dgm:pt modelId="{5BACAFCD-BC5A-4D13-AFEC-FAF59150974D}" type="sibTrans" cxnId="{6DF9F47C-9AEB-45C5-8CC1-5E447DAACF7B}">
      <dgm:prSet/>
      <dgm:spPr/>
      <dgm:t>
        <a:bodyPr/>
        <a:lstStyle/>
        <a:p>
          <a:endParaRPr lang="en-NZ"/>
        </a:p>
      </dgm:t>
    </dgm:pt>
    <dgm:pt modelId="{714766F7-EF33-4FE3-8374-8FED595319FB}">
      <dgm:prSet phldrT="[Text]" custT="1"/>
      <dgm:spPr>
        <a:solidFill>
          <a:srgbClr val="CC5E4D"/>
        </a:solidFill>
      </dgm:spPr>
      <dgm:t>
        <a:bodyPr/>
        <a:lstStyle/>
        <a:p>
          <a:endParaRPr lang="en-NZ" sz="200" b="1" dirty="0">
            <a:solidFill>
              <a:schemeClr val="tx1"/>
            </a:solidFill>
          </a:endParaRPr>
        </a:p>
      </dgm:t>
    </dgm:pt>
    <dgm:pt modelId="{948C7568-05B6-4A7F-AB4E-4C782AD98C70}" type="parTrans" cxnId="{3BAFD9BA-DD46-4DEB-87EC-B6D4E8CC25DE}">
      <dgm:prSet/>
      <dgm:spPr/>
      <dgm:t>
        <a:bodyPr/>
        <a:lstStyle/>
        <a:p>
          <a:endParaRPr lang="en-NZ"/>
        </a:p>
      </dgm:t>
    </dgm:pt>
    <dgm:pt modelId="{4D324528-FE3A-4425-B339-473F9727F3EC}" type="sibTrans" cxnId="{3BAFD9BA-DD46-4DEB-87EC-B6D4E8CC25DE}">
      <dgm:prSet/>
      <dgm:spPr/>
      <dgm:t>
        <a:bodyPr/>
        <a:lstStyle/>
        <a:p>
          <a:endParaRPr lang="en-NZ"/>
        </a:p>
      </dgm:t>
    </dgm:pt>
    <dgm:pt modelId="{124D883E-94C3-460D-9A26-0E0703F9B1E6}">
      <dgm:prSet phldrT="[Text]" custT="1"/>
      <dgm:spPr>
        <a:solidFill>
          <a:srgbClr val="F2BD37"/>
        </a:solidFill>
      </dgm:spPr>
      <dgm:t>
        <a:bodyPr/>
        <a:lstStyle/>
        <a:p>
          <a:endParaRPr lang="en-NZ" sz="200" dirty="0">
            <a:solidFill>
              <a:schemeClr val="tx1"/>
            </a:solidFill>
          </a:endParaRPr>
        </a:p>
      </dgm:t>
    </dgm:pt>
    <dgm:pt modelId="{1B735B86-A68B-4399-88A7-C47B856731FC}" type="parTrans" cxnId="{9D89659C-459F-408F-A11B-FF57F6AAA0D8}">
      <dgm:prSet/>
      <dgm:spPr/>
      <dgm:t>
        <a:bodyPr/>
        <a:lstStyle/>
        <a:p>
          <a:endParaRPr lang="en-NZ"/>
        </a:p>
      </dgm:t>
    </dgm:pt>
    <dgm:pt modelId="{715EFF7A-134E-416D-BE9B-546F894764C3}" type="sibTrans" cxnId="{9D89659C-459F-408F-A11B-FF57F6AAA0D8}">
      <dgm:prSet/>
      <dgm:spPr/>
      <dgm:t>
        <a:bodyPr/>
        <a:lstStyle/>
        <a:p>
          <a:endParaRPr lang="en-NZ"/>
        </a:p>
      </dgm:t>
    </dgm:pt>
    <dgm:pt modelId="{5F873317-EFFC-4B80-B0F5-6C5C11452D0C}">
      <dgm:prSet phldrT="[Text]" custT="1"/>
      <dgm:spPr>
        <a:solidFill>
          <a:srgbClr val="F29635"/>
        </a:solidFill>
      </dgm:spPr>
      <dgm:t>
        <a:bodyPr/>
        <a:lstStyle/>
        <a:p>
          <a:endParaRPr lang="en-NZ" sz="200" b="1" dirty="0">
            <a:solidFill>
              <a:schemeClr val="tx1"/>
            </a:solidFill>
          </a:endParaRPr>
        </a:p>
      </dgm:t>
    </dgm:pt>
    <dgm:pt modelId="{B83782C2-58FF-4E43-8D07-E40070D3BEFB}" type="sibTrans" cxnId="{D062BF27-1EC9-4975-A58E-D337CC46B027}">
      <dgm:prSet/>
      <dgm:spPr/>
      <dgm:t>
        <a:bodyPr/>
        <a:lstStyle/>
        <a:p>
          <a:endParaRPr lang="en-NZ"/>
        </a:p>
      </dgm:t>
    </dgm:pt>
    <dgm:pt modelId="{11181977-4ED2-4371-9721-E80DD5C93FCB}" type="parTrans" cxnId="{D062BF27-1EC9-4975-A58E-D337CC46B027}">
      <dgm:prSet/>
      <dgm:spPr/>
      <dgm:t>
        <a:bodyPr/>
        <a:lstStyle/>
        <a:p>
          <a:endParaRPr lang="en-NZ"/>
        </a:p>
      </dgm:t>
    </dgm:pt>
    <dgm:pt modelId="{DBBFBDC9-23C2-4932-B810-5FC47C6E94A7}" type="pres">
      <dgm:prSet presAssocID="{FD9B2C67-39D0-4EFC-BF06-F71ABA1F54FF}" presName="Name0" presStyleCnt="0">
        <dgm:presLayoutVars>
          <dgm:dir/>
          <dgm:resizeHandles val="exact"/>
        </dgm:presLayoutVars>
      </dgm:prSet>
      <dgm:spPr/>
    </dgm:pt>
    <dgm:pt modelId="{BFF7F9D9-FD9C-4B16-B7D2-CB650A4C096E}" type="pres">
      <dgm:prSet presAssocID="{49ADB206-2D2E-4B57-ACE2-4ABAB7EA903F}" presName="parTxOnly" presStyleLbl="node1" presStyleIdx="0" presStyleCnt="4" custScaleX="40772" custScaleY="7954" custLinFactNeighborX="-1762">
        <dgm:presLayoutVars>
          <dgm:bulletEnabled val="1"/>
        </dgm:presLayoutVars>
      </dgm:prSet>
      <dgm:spPr/>
    </dgm:pt>
    <dgm:pt modelId="{C103F6DF-4685-4B25-BC30-39689746ED93}" type="pres">
      <dgm:prSet presAssocID="{5BACAFCD-BC5A-4D13-AFEC-FAF59150974D}" presName="parSpace" presStyleCnt="0"/>
      <dgm:spPr/>
    </dgm:pt>
    <dgm:pt modelId="{7479B794-6CC8-4C20-AE08-FCCCEF3A4D58}" type="pres">
      <dgm:prSet presAssocID="{124D883E-94C3-460D-9A26-0E0703F9B1E6}" presName="parTxOnly" presStyleLbl="node1" presStyleIdx="1" presStyleCnt="4" custScaleX="100642" custScaleY="7954">
        <dgm:presLayoutVars>
          <dgm:bulletEnabled val="1"/>
        </dgm:presLayoutVars>
      </dgm:prSet>
      <dgm:spPr/>
    </dgm:pt>
    <dgm:pt modelId="{F5A6990C-488E-4299-9428-8B7CF0FADD8B}" type="pres">
      <dgm:prSet presAssocID="{715EFF7A-134E-416D-BE9B-546F894764C3}" presName="parSpace" presStyleCnt="0"/>
      <dgm:spPr/>
    </dgm:pt>
    <dgm:pt modelId="{928F1C31-CDC7-4B86-8624-600C6262D5CE}" type="pres">
      <dgm:prSet presAssocID="{714766F7-EF33-4FE3-8374-8FED595319FB}" presName="parTxOnly" presStyleLbl="node1" presStyleIdx="2" presStyleCnt="4" custScaleX="101935" custScaleY="7954">
        <dgm:presLayoutVars>
          <dgm:bulletEnabled val="1"/>
        </dgm:presLayoutVars>
      </dgm:prSet>
      <dgm:spPr/>
    </dgm:pt>
    <dgm:pt modelId="{52136EAE-7029-4ADB-9FD7-3DBC666C13DB}" type="pres">
      <dgm:prSet presAssocID="{4D324528-FE3A-4425-B339-473F9727F3EC}" presName="parSpace" presStyleCnt="0"/>
      <dgm:spPr/>
    </dgm:pt>
    <dgm:pt modelId="{0642F8EA-71F5-4A31-9918-55CBF432EE48}" type="pres">
      <dgm:prSet presAssocID="{5F873317-EFFC-4B80-B0F5-6C5C11452D0C}" presName="parTxOnly" presStyleLbl="node1" presStyleIdx="3" presStyleCnt="4" custScaleX="68414" custScaleY="7954">
        <dgm:presLayoutVars>
          <dgm:bulletEnabled val="1"/>
        </dgm:presLayoutVars>
      </dgm:prSet>
      <dgm:spPr/>
    </dgm:pt>
  </dgm:ptLst>
  <dgm:cxnLst>
    <dgm:cxn modelId="{E2EA4C0B-E1E9-43DA-872A-385CFBB55B1C}" type="presOf" srcId="{5F873317-EFFC-4B80-B0F5-6C5C11452D0C}" destId="{0642F8EA-71F5-4A31-9918-55CBF432EE48}" srcOrd="0" destOrd="0" presId="urn:microsoft.com/office/officeart/2005/8/layout/hChevron3"/>
    <dgm:cxn modelId="{D062BF27-1EC9-4975-A58E-D337CC46B027}" srcId="{FD9B2C67-39D0-4EFC-BF06-F71ABA1F54FF}" destId="{5F873317-EFFC-4B80-B0F5-6C5C11452D0C}" srcOrd="3" destOrd="0" parTransId="{11181977-4ED2-4371-9721-E80DD5C93FCB}" sibTransId="{B83782C2-58FF-4E43-8D07-E40070D3BEFB}"/>
    <dgm:cxn modelId="{6DF9F47C-9AEB-45C5-8CC1-5E447DAACF7B}" srcId="{FD9B2C67-39D0-4EFC-BF06-F71ABA1F54FF}" destId="{49ADB206-2D2E-4B57-ACE2-4ABAB7EA903F}" srcOrd="0" destOrd="0" parTransId="{B25DFA51-8C2A-4E31-9AA2-A1E32D825A99}" sibTransId="{5BACAFCD-BC5A-4D13-AFEC-FAF59150974D}"/>
    <dgm:cxn modelId="{9D89659C-459F-408F-A11B-FF57F6AAA0D8}" srcId="{FD9B2C67-39D0-4EFC-BF06-F71ABA1F54FF}" destId="{124D883E-94C3-460D-9A26-0E0703F9B1E6}" srcOrd="1" destOrd="0" parTransId="{1B735B86-A68B-4399-88A7-C47B856731FC}" sibTransId="{715EFF7A-134E-416D-BE9B-546F894764C3}"/>
    <dgm:cxn modelId="{079EC3AD-1745-4079-86C0-41B9975DC6C3}" type="presOf" srcId="{714766F7-EF33-4FE3-8374-8FED595319FB}" destId="{928F1C31-CDC7-4B86-8624-600C6262D5CE}" srcOrd="0" destOrd="0" presId="urn:microsoft.com/office/officeart/2005/8/layout/hChevron3"/>
    <dgm:cxn modelId="{3BAFD9BA-DD46-4DEB-87EC-B6D4E8CC25DE}" srcId="{FD9B2C67-39D0-4EFC-BF06-F71ABA1F54FF}" destId="{714766F7-EF33-4FE3-8374-8FED595319FB}" srcOrd="2" destOrd="0" parTransId="{948C7568-05B6-4A7F-AB4E-4C782AD98C70}" sibTransId="{4D324528-FE3A-4425-B339-473F9727F3EC}"/>
    <dgm:cxn modelId="{26BB81C3-85FF-4B4F-8CB1-12F83CDAB9F9}" type="presOf" srcId="{124D883E-94C3-460D-9A26-0E0703F9B1E6}" destId="{7479B794-6CC8-4C20-AE08-FCCCEF3A4D58}" srcOrd="0" destOrd="0" presId="urn:microsoft.com/office/officeart/2005/8/layout/hChevron3"/>
    <dgm:cxn modelId="{5758CED2-C635-47F5-8B5B-87229AE07307}" type="presOf" srcId="{49ADB206-2D2E-4B57-ACE2-4ABAB7EA903F}" destId="{BFF7F9D9-FD9C-4B16-B7D2-CB650A4C096E}" srcOrd="0" destOrd="0" presId="urn:microsoft.com/office/officeart/2005/8/layout/hChevron3"/>
    <dgm:cxn modelId="{5BEE01F0-8143-432C-A5FD-AEFD61ED154E}" type="presOf" srcId="{FD9B2C67-39D0-4EFC-BF06-F71ABA1F54FF}" destId="{DBBFBDC9-23C2-4932-B810-5FC47C6E94A7}" srcOrd="0" destOrd="0" presId="urn:microsoft.com/office/officeart/2005/8/layout/hChevron3"/>
    <dgm:cxn modelId="{83D0DD9C-04ED-49DA-81C8-4AA80BACF226}" type="presParOf" srcId="{DBBFBDC9-23C2-4932-B810-5FC47C6E94A7}" destId="{BFF7F9D9-FD9C-4B16-B7D2-CB650A4C096E}" srcOrd="0" destOrd="0" presId="urn:microsoft.com/office/officeart/2005/8/layout/hChevron3"/>
    <dgm:cxn modelId="{0C37E01A-8B91-4050-8D5A-B7411387B25D}" type="presParOf" srcId="{DBBFBDC9-23C2-4932-B810-5FC47C6E94A7}" destId="{C103F6DF-4685-4B25-BC30-39689746ED93}" srcOrd="1" destOrd="0" presId="urn:microsoft.com/office/officeart/2005/8/layout/hChevron3"/>
    <dgm:cxn modelId="{1204C069-99A2-4539-B427-55317A75D84B}" type="presParOf" srcId="{DBBFBDC9-23C2-4932-B810-5FC47C6E94A7}" destId="{7479B794-6CC8-4C20-AE08-FCCCEF3A4D58}" srcOrd="2" destOrd="0" presId="urn:microsoft.com/office/officeart/2005/8/layout/hChevron3"/>
    <dgm:cxn modelId="{46FD5B9A-6904-43FB-8F31-370FC584ADD6}" type="presParOf" srcId="{DBBFBDC9-23C2-4932-B810-5FC47C6E94A7}" destId="{F5A6990C-488E-4299-9428-8B7CF0FADD8B}" srcOrd="3" destOrd="0" presId="urn:microsoft.com/office/officeart/2005/8/layout/hChevron3"/>
    <dgm:cxn modelId="{329257FF-4E04-4892-9AA2-064547750645}" type="presParOf" srcId="{DBBFBDC9-23C2-4932-B810-5FC47C6E94A7}" destId="{928F1C31-CDC7-4B86-8624-600C6262D5CE}" srcOrd="4" destOrd="0" presId="urn:microsoft.com/office/officeart/2005/8/layout/hChevron3"/>
    <dgm:cxn modelId="{10512EAC-CD8C-44DD-8BEA-17846731ACA0}" type="presParOf" srcId="{DBBFBDC9-23C2-4932-B810-5FC47C6E94A7}" destId="{52136EAE-7029-4ADB-9FD7-3DBC666C13DB}" srcOrd="5" destOrd="0" presId="urn:microsoft.com/office/officeart/2005/8/layout/hChevron3"/>
    <dgm:cxn modelId="{3046AE9F-4CA1-406D-B849-0F4E74BB7D39}" type="presParOf" srcId="{DBBFBDC9-23C2-4932-B810-5FC47C6E94A7}" destId="{0642F8EA-71F5-4A31-9918-55CBF432EE48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D9B2C67-39D0-4EFC-BF06-F71ABA1F54F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49ADB206-2D2E-4B57-ACE2-4ABAB7EA903F}">
      <dgm:prSet phldrT="[Text]" custT="1"/>
      <dgm:spPr>
        <a:solidFill>
          <a:srgbClr val="40C9A6"/>
        </a:solidFill>
      </dgm:spPr>
      <dgm:t>
        <a:bodyPr/>
        <a:lstStyle/>
        <a:p>
          <a:pPr algn="l"/>
          <a:endParaRPr lang="en-NZ" sz="200" b="1" dirty="0"/>
        </a:p>
      </dgm:t>
    </dgm:pt>
    <dgm:pt modelId="{B25DFA51-8C2A-4E31-9AA2-A1E32D825A99}" type="parTrans" cxnId="{6DF9F47C-9AEB-45C5-8CC1-5E447DAACF7B}">
      <dgm:prSet/>
      <dgm:spPr/>
      <dgm:t>
        <a:bodyPr/>
        <a:lstStyle/>
        <a:p>
          <a:endParaRPr lang="en-NZ"/>
        </a:p>
      </dgm:t>
    </dgm:pt>
    <dgm:pt modelId="{5BACAFCD-BC5A-4D13-AFEC-FAF59150974D}" type="sibTrans" cxnId="{6DF9F47C-9AEB-45C5-8CC1-5E447DAACF7B}">
      <dgm:prSet/>
      <dgm:spPr/>
      <dgm:t>
        <a:bodyPr/>
        <a:lstStyle/>
        <a:p>
          <a:endParaRPr lang="en-NZ"/>
        </a:p>
      </dgm:t>
    </dgm:pt>
    <dgm:pt modelId="{714766F7-EF33-4FE3-8374-8FED595319FB}">
      <dgm:prSet phldrT="[Text]" custT="1"/>
      <dgm:spPr>
        <a:solidFill>
          <a:srgbClr val="CC5E4D"/>
        </a:solidFill>
      </dgm:spPr>
      <dgm:t>
        <a:bodyPr/>
        <a:lstStyle/>
        <a:p>
          <a:endParaRPr lang="en-NZ" sz="200" b="1" dirty="0">
            <a:solidFill>
              <a:schemeClr val="tx1"/>
            </a:solidFill>
          </a:endParaRPr>
        </a:p>
      </dgm:t>
    </dgm:pt>
    <dgm:pt modelId="{948C7568-05B6-4A7F-AB4E-4C782AD98C70}" type="parTrans" cxnId="{3BAFD9BA-DD46-4DEB-87EC-B6D4E8CC25DE}">
      <dgm:prSet/>
      <dgm:spPr/>
      <dgm:t>
        <a:bodyPr/>
        <a:lstStyle/>
        <a:p>
          <a:endParaRPr lang="en-NZ"/>
        </a:p>
      </dgm:t>
    </dgm:pt>
    <dgm:pt modelId="{4D324528-FE3A-4425-B339-473F9727F3EC}" type="sibTrans" cxnId="{3BAFD9BA-DD46-4DEB-87EC-B6D4E8CC25DE}">
      <dgm:prSet/>
      <dgm:spPr/>
      <dgm:t>
        <a:bodyPr/>
        <a:lstStyle/>
        <a:p>
          <a:endParaRPr lang="en-NZ"/>
        </a:p>
      </dgm:t>
    </dgm:pt>
    <dgm:pt modelId="{124D883E-94C3-460D-9A26-0E0703F9B1E6}">
      <dgm:prSet phldrT="[Text]" custT="1"/>
      <dgm:spPr>
        <a:solidFill>
          <a:srgbClr val="F2BD37"/>
        </a:solidFill>
      </dgm:spPr>
      <dgm:t>
        <a:bodyPr/>
        <a:lstStyle/>
        <a:p>
          <a:endParaRPr lang="en-NZ" sz="200" dirty="0">
            <a:solidFill>
              <a:schemeClr val="tx1"/>
            </a:solidFill>
          </a:endParaRPr>
        </a:p>
      </dgm:t>
    </dgm:pt>
    <dgm:pt modelId="{1B735B86-A68B-4399-88A7-C47B856731FC}" type="parTrans" cxnId="{9D89659C-459F-408F-A11B-FF57F6AAA0D8}">
      <dgm:prSet/>
      <dgm:spPr/>
      <dgm:t>
        <a:bodyPr/>
        <a:lstStyle/>
        <a:p>
          <a:endParaRPr lang="en-NZ"/>
        </a:p>
      </dgm:t>
    </dgm:pt>
    <dgm:pt modelId="{715EFF7A-134E-416D-BE9B-546F894764C3}" type="sibTrans" cxnId="{9D89659C-459F-408F-A11B-FF57F6AAA0D8}">
      <dgm:prSet/>
      <dgm:spPr/>
      <dgm:t>
        <a:bodyPr/>
        <a:lstStyle/>
        <a:p>
          <a:endParaRPr lang="en-NZ"/>
        </a:p>
      </dgm:t>
    </dgm:pt>
    <dgm:pt modelId="{5F873317-EFFC-4B80-B0F5-6C5C11452D0C}">
      <dgm:prSet phldrT="[Text]" custT="1"/>
      <dgm:spPr>
        <a:solidFill>
          <a:srgbClr val="F29635"/>
        </a:solidFill>
      </dgm:spPr>
      <dgm:t>
        <a:bodyPr/>
        <a:lstStyle/>
        <a:p>
          <a:endParaRPr lang="en-NZ" sz="200" b="1" dirty="0">
            <a:solidFill>
              <a:schemeClr val="tx1"/>
            </a:solidFill>
          </a:endParaRPr>
        </a:p>
      </dgm:t>
    </dgm:pt>
    <dgm:pt modelId="{B83782C2-58FF-4E43-8D07-E40070D3BEFB}" type="sibTrans" cxnId="{D062BF27-1EC9-4975-A58E-D337CC46B027}">
      <dgm:prSet/>
      <dgm:spPr/>
      <dgm:t>
        <a:bodyPr/>
        <a:lstStyle/>
        <a:p>
          <a:endParaRPr lang="en-NZ"/>
        </a:p>
      </dgm:t>
    </dgm:pt>
    <dgm:pt modelId="{11181977-4ED2-4371-9721-E80DD5C93FCB}" type="parTrans" cxnId="{D062BF27-1EC9-4975-A58E-D337CC46B027}">
      <dgm:prSet/>
      <dgm:spPr/>
      <dgm:t>
        <a:bodyPr/>
        <a:lstStyle/>
        <a:p>
          <a:endParaRPr lang="en-NZ"/>
        </a:p>
      </dgm:t>
    </dgm:pt>
    <dgm:pt modelId="{DBBFBDC9-23C2-4932-B810-5FC47C6E94A7}" type="pres">
      <dgm:prSet presAssocID="{FD9B2C67-39D0-4EFC-BF06-F71ABA1F54FF}" presName="Name0" presStyleCnt="0">
        <dgm:presLayoutVars>
          <dgm:dir/>
          <dgm:resizeHandles val="exact"/>
        </dgm:presLayoutVars>
      </dgm:prSet>
      <dgm:spPr/>
    </dgm:pt>
    <dgm:pt modelId="{BFF7F9D9-FD9C-4B16-B7D2-CB650A4C096E}" type="pres">
      <dgm:prSet presAssocID="{49ADB206-2D2E-4B57-ACE2-4ABAB7EA903F}" presName="parTxOnly" presStyleLbl="node1" presStyleIdx="0" presStyleCnt="4" custScaleX="40772" custScaleY="7954" custLinFactNeighborX="-1762">
        <dgm:presLayoutVars>
          <dgm:bulletEnabled val="1"/>
        </dgm:presLayoutVars>
      </dgm:prSet>
      <dgm:spPr/>
    </dgm:pt>
    <dgm:pt modelId="{C103F6DF-4685-4B25-BC30-39689746ED93}" type="pres">
      <dgm:prSet presAssocID="{5BACAFCD-BC5A-4D13-AFEC-FAF59150974D}" presName="parSpace" presStyleCnt="0"/>
      <dgm:spPr/>
    </dgm:pt>
    <dgm:pt modelId="{7479B794-6CC8-4C20-AE08-FCCCEF3A4D58}" type="pres">
      <dgm:prSet presAssocID="{124D883E-94C3-460D-9A26-0E0703F9B1E6}" presName="parTxOnly" presStyleLbl="node1" presStyleIdx="1" presStyleCnt="4" custScaleX="100642" custScaleY="7954">
        <dgm:presLayoutVars>
          <dgm:bulletEnabled val="1"/>
        </dgm:presLayoutVars>
      </dgm:prSet>
      <dgm:spPr/>
    </dgm:pt>
    <dgm:pt modelId="{F5A6990C-488E-4299-9428-8B7CF0FADD8B}" type="pres">
      <dgm:prSet presAssocID="{715EFF7A-134E-416D-BE9B-546F894764C3}" presName="parSpace" presStyleCnt="0"/>
      <dgm:spPr/>
    </dgm:pt>
    <dgm:pt modelId="{928F1C31-CDC7-4B86-8624-600C6262D5CE}" type="pres">
      <dgm:prSet presAssocID="{714766F7-EF33-4FE3-8374-8FED595319FB}" presName="parTxOnly" presStyleLbl="node1" presStyleIdx="2" presStyleCnt="4" custScaleX="101935" custScaleY="7954">
        <dgm:presLayoutVars>
          <dgm:bulletEnabled val="1"/>
        </dgm:presLayoutVars>
      </dgm:prSet>
      <dgm:spPr/>
    </dgm:pt>
    <dgm:pt modelId="{52136EAE-7029-4ADB-9FD7-3DBC666C13DB}" type="pres">
      <dgm:prSet presAssocID="{4D324528-FE3A-4425-B339-473F9727F3EC}" presName="parSpace" presStyleCnt="0"/>
      <dgm:spPr/>
    </dgm:pt>
    <dgm:pt modelId="{0642F8EA-71F5-4A31-9918-55CBF432EE48}" type="pres">
      <dgm:prSet presAssocID="{5F873317-EFFC-4B80-B0F5-6C5C11452D0C}" presName="parTxOnly" presStyleLbl="node1" presStyleIdx="3" presStyleCnt="4" custScaleX="68414" custScaleY="7954">
        <dgm:presLayoutVars>
          <dgm:bulletEnabled val="1"/>
        </dgm:presLayoutVars>
      </dgm:prSet>
      <dgm:spPr/>
    </dgm:pt>
  </dgm:ptLst>
  <dgm:cxnLst>
    <dgm:cxn modelId="{01785B25-38DB-4ED7-980A-ED479478C77F}" type="presOf" srcId="{FD9B2C67-39D0-4EFC-BF06-F71ABA1F54FF}" destId="{DBBFBDC9-23C2-4932-B810-5FC47C6E94A7}" srcOrd="0" destOrd="0" presId="urn:microsoft.com/office/officeart/2005/8/layout/hChevron3"/>
    <dgm:cxn modelId="{D062BF27-1EC9-4975-A58E-D337CC46B027}" srcId="{FD9B2C67-39D0-4EFC-BF06-F71ABA1F54FF}" destId="{5F873317-EFFC-4B80-B0F5-6C5C11452D0C}" srcOrd="3" destOrd="0" parTransId="{11181977-4ED2-4371-9721-E80DD5C93FCB}" sibTransId="{B83782C2-58FF-4E43-8D07-E40070D3BEFB}"/>
    <dgm:cxn modelId="{72C17740-C1FB-48F2-9B9E-E0D6AE8263BF}" type="presOf" srcId="{714766F7-EF33-4FE3-8374-8FED595319FB}" destId="{928F1C31-CDC7-4B86-8624-600C6262D5CE}" srcOrd="0" destOrd="0" presId="urn:microsoft.com/office/officeart/2005/8/layout/hChevron3"/>
    <dgm:cxn modelId="{56528C5A-1ABB-4F3A-A9FE-ED71F318636F}" type="presOf" srcId="{5F873317-EFFC-4B80-B0F5-6C5C11452D0C}" destId="{0642F8EA-71F5-4A31-9918-55CBF432EE48}" srcOrd="0" destOrd="0" presId="urn:microsoft.com/office/officeart/2005/8/layout/hChevron3"/>
    <dgm:cxn modelId="{6DF9F47C-9AEB-45C5-8CC1-5E447DAACF7B}" srcId="{FD9B2C67-39D0-4EFC-BF06-F71ABA1F54FF}" destId="{49ADB206-2D2E-4B57-ACE2-4ABAB7EA903F}" srcOrd="0" destOrd="0" parTransId="{B25DFA51-8C2A-4E31-9AA2-A1E32D825A99}" sibTransId="{5BACAFCD-BC5A-4D13-AFEC-FAF59150974D}"/>
    <dgm:cxn modelId="{9D89659C-459F-408F-A11B-FF57F6AAA0D8}" srcId="{FD9B2C67-39D0-4EFC-BF06-F71ABA1F54FF}" destId="{124D883E-94C3-460D-9A26-0E0703F9B1E6}" srcOrd="1" destOrd="0" parTransId="{1B735B86-A68B-4399-88A7-C47B856731FC}" sibTransId="{715EFF7A-134E-416D-BE9B-546F894764C3}"/>
    <dgm:cxn modelId="{3BAFD9BA-DD46-4DEB-87EC-B6D4E8CC25DE}" srcId="{FD9B2C67-39D0-4EFC-BF06-F71ABA1F54FF}" destId="{714766F7-EF33-4FE3-8374-8FED595319FB}" srcOrd="2" destOrd="0" parTransId="{948C7568-05B6-4A7F-AB4E-4C782AD98C70}" sibTransId="{4D324528-FE3A-4425-B339-473F9727F3EC}"/>
    <dgm:cxn modelId="{CC509DBC-8DD2-472F-98FA-C4CD5876F439}" type="presOf" srcId="{124D883E-94C3-460D-9A26-0E0703F9B1E6}" destId="{7479B794-6CC8-4C20-AE08-FCCCEF3A4D58}" srcOrd="0" destOrd="0" presId="urn:microsoft.com/office/officeart/2005/8/layout/hChevron3"/>
    <dgm:cxn modelId="{D23AC4DC-FA85-4F78-BEC8-F163F7013C76}" type="presOf" srcId="{49ADB206-2D2E-4B57-ACE2-4ABAB7EA903F}" destId="{BFF7F9D9-FD9C-4B16-B7D2-CB650A4C096E}" srcOrd="0" destOrd="0" presId="urn:microsoft.com/office/officeart/2005/8/layout/hChevron3"/>
    <dgm:cxn modelId="{A8ADD990-FCBD-46CD-B208-1990C4BB387A}" type="presParOf" srcId="{DBBFBDC9-23C2-4932-B810-5FC47C6E94A7}" destId="{BFF7F9D9-FD9C-4B16-B7D2-CB650A4C096E}" srcOrd="0" destOrd="0" presId="urn:microsoft.com/office/officeart/2005/8/layout/hChevron3"/>
    <dgm:cxn modelId="{6407C50C-069B-4BD2-8BCA-8D39085696FF}" type="presParOf" srcId="{DBBFBDC9-23C2-4932-B810-5FC47C6E94A7}" destId="{C103F6DF-4685-4B25-BC30-39689746ED93}" srcOrd="1" destOrd="0" presId="urn:microsoft.com/office/officeart/2005/8/layout/hChevron3"/>
    <dgm:cxn modelId="{FBE39FC3-8050-417E-A9F5-A341232349A9}" type="presParOf" srcId="{DBBFBDC9-23C2-4932-B810-5FC47C6E94A7}" destId="{7479B794-6CC8-4C20-AE08-FCCCEF3A4D58}" srcOrd="2" destOrd="0" presId="urn:microsoft.com/office/officeart/2005/8/layout/hChevron3"/>
    <dgm:cxn modelId="{5BAF53B8-D4C3-47F5-ABFA-B3F544822E9C}" type="presParOf" srcId="{DBBFBDC9-23C2-4932-B810-5FC47C6E94A7}" destId="{F5A6990C-488E-4299-9428-8B7CF0FADD8B}" srcOrd="3" destOrd="0" presId="urn:microsoft.com/office/officeart/2005/8/layout/hChevron3"/>
    <dgm:cxn modelId="{33A3D571-4D0C-4A1F-8177-871458E045AE}" type="presParOf" srcId="{DBBFBDC9-23C2-4932-B810-5FC47C6E94A7}" destId="{928F1C31-CDC7-4B86-8624-600C6262D5CE}" srcOrd="4" destOrd="0" presId="urn:microsoft.com/office/officeart/2005/8/layout/hChevron3"/>
    <dgm:cxn modelId="{A25E5EAB-FEE1-444C-8643-F0300270639B}" type="presParOf" srcId="{DBBFBDC9-23C2-4932-B810-5FC47C6E94A7}" destId="{52136EAE-7029-4ADB-9FD7-3DBC666C13DB}" srcOrd="5" destOrd="0" presId="urn:microsoft.com/office/officeart/2005/8/layout/hChevron3"/>
    <dgm:cxn modelId="{C16F6D5E-4685-4573-AB7F-964632BAB21F}" type="presParOf" srcId="{DBBFBDC9-23C2-4932-B810-5FC47C6E94A7}" destId="{0642F8EA-71F5-4A31-9918-55CBF432EE48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D9B2C67-39D0-4EFC-BF06-F71ABA1F54F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49ADB206-2D2E-4B57-ACE2-4ABAB7EA903F}">
      <dgm:prSet phldrT="[Text]" custT="1"/>
      <dgm:spPr>
        <a:solidFill>
          <a:srgbClr val="40C9A6"/>
        </a:solidFill>
      </dgm:spPr>
      <dgm:t>
        <a:bodyPr/>
        <a:lstStyle/>
        <a:p>
          <a:pPr algn="l"/>
          <a:endParaRPr lang="en-NZ" sz="200" b="1" dirty="0"/>
        </a:p>
      </dgm:t>
    </dgm:pt>
    <dgm:pt modelId="{B25DFA51-8C2A-4E31-9AA2-A1E32D825A99}" type="parTrans" cxnId="{6DF9F47C-9AEB-45C5-8CC1-5E447DAACF7B}">
      <dgm:prSet/>
      <dgm:spPr/>
      <dgm:t>
        <a:bodyPr/>
        <a:lstStyle/>
        <a:p>
          <a:endParaRPr lang="en-NZ"/>
        </a:p>
      </dgm:t>
    </dgm:pt>
    <dgm:pt modelId="{5BACAFCD-BC5A-4D13-AFEC-FAF59150974D}" type="sibTrans" cxnId="{6DF9F47C-9AEB-45C5-8CC1-5E447DAACF7B}">
      <dgm:prSet/>
      <dgm:spPr/>
      <dgm:t>
        <a:bodyPr/>
        <a:lstStyle/>
        <a:p>
          <a:endParaRPr lang="en-NZ"/>
        </a:p>
      </dgm:t>
    </dgm:pt>
    <dgm:pt modelId="{714766F7-EF33-4FE3-8374-8FED595319FB}">
      <dgm:prSet phldrT="[Text]" custT="1"/>
      <dgm:spPr>
        <a:solidFill>
          <a:srgbClr val="CC5E4D"/>
        </a:solidFill>
      </dgm:spPr>
      <dgm:t>
        <a:bodyPr/>
        <a:lstStyle/>
        <a:p>
          <a:endParaRPr lang="en-NZ" sz="200" b="1" dirty="0">
            <a:solidFill>
              <a:schemeClr val="tx1"/>
            </a:solidFill>
          </a:endParaRPr>
        </a:p>
      </dgm:t>
    </dgm:pt>
    <dgm:pt modelId="{948C7568-05B6-4A7F-AB4E-4C782AD98C70}" type="parTrans" cxnId="{3BAFD9BA-DD46-4DEB-87EC-B6D4E8CC25DE}">
      <dgm:prSet/>
      <dgm:spPr/>
      <dgm:t>
        <a:bodyPr/>
        <a:lstStyle/>
        <a:p>
          <a:endParaRPr lang="en-NZ"/>
        </a:p>
      </dgm:t>
    </dgm:pt>
    <dgm:pt modelId="{4D324528-FE3A-4425-B339-473F9727F3EC}" type="sibTrans" cxnId="{3BAFD9BA-DD46-4DEB-87EC-B6D4E8CC25DE}">
      <dgm:prSet/>
      <dgm:spPr/>
      <dgm:t>
        <a:bodyPr/>
        <a:lstStyle/>
        <a:p>
          <a:endParaRPr lang="en-NZ"/>
        </a:p>
      </dgm:t>
    </dgm:pt>
    <dgm:pt modelId="{124D883E-94C3-460D-9A26-0E0703F9B1E6}">
      <dgm:prSet phldrT="[Text]" custT="1"/>
      <dgm:spPr>
        <a:solidFill>
          <a:srgbClr val="F2BD37"/>
        </a:solidFill>
      </dgm:spPr>
      <dgm:t>
        <a:bodyPr/>
        <a:lstStyle/>
        <a:p>
          <a:endParaRPr lang="en-NZ" sz="200" dirty="0">
            <a:solidFill>
              <a:schemeClr val="tx1"/>
            </a:solidFill>
          </a:endParaRPr>
        </a:p>
      </dgm:t>
    </dgm:pt>
    <dgm:pt modelId="{1B735B86-A68B-4399-88A7-C47B856731FC}" type="parTrans" cxnId="{9D89659C-459F-408F-A11B-FF57F6AAA0D8}">
      <dgm:prSet/>
      <dgm:spPr/>
      <dgm:t>
        <a:bodyPr/>
        <a:lstStyle/>
        <a:p>
          <a:endParaRPr lang="en-NZ"/>
        </a:p>
      </dgm:t>
    </dgm:pt>
    <dgm:pt modelId="{715EFF7A-134E-416D-BE9B-546F894764C3}" type="sibTrans" cxnId="{9D89659C-459F-408F-A11B-FF57F6AAA0D8}">
      <dgm:prSet/>
      <dgm:spPr/>
      <dgm:t>
        <a:bodyPr/>
        <a:lstStyle/>
        <a:p>
          <a:endParaRPr lang="en-NZ"/>
        </a:p>
      </dgm:t>
    </dgm:pt>
    <dgm:pt modelId="{5F873317-EFFC-4B80-B0F5-6C5C11452D0C}">
      <dgm:prSet phldrT="[Text]" custT="1"/>
      <dgm:spPr>
        <a:solidFill>
          <a:srgbClr val="F29635"/>
        </a:solidFill>
      </dgm:spPr>
      <dgm:t>
        <a:bodyPr/>
        <a:lstStyle/>
        <a:p>
          <a:endParaRPr lang="en-NZ" sz="200" b="1" dirty="0">
            <a:solidFill>
              <a:schemeClr val="tx1"/>
            </a:solidFill>
          </a:endParaRPr>
        </a:p>
      </dgm:t>
    </dgm:pt>
    <dgm:pt modelId="{B83782C2-58FF-4E43-8D07-E40070D3BEFB}" type="sibTrans" cxnId="{D062BF27-1EC9-4975-A58E-D337CC46B027}">
      <dgm:prSet/>
      <dgm:spPr/>
      <dgm:t>
        <a:bodyPr/>
        <a:lstStyle/>
        <a:p>
          <a:endParaRPr lang="en-NZ"/>
        </a:p>
      </dgm:t>
    </dgm:pt>
    <dgm:pt modelId="{11181977-4ED2-4371-9721-E80DD5C93FCB}" type="parTrans" cxnId="{D062BF27-1EC9-4975-A58E-D337CC46B027}">
      <dgm:prSet/>
      <dgm:spPr/>
      <dgm:t>
        <a:bodyPr/>
        <a:lstStyle/>
        <a:p>
          <a:endParaRPr lang="en-NZ"/>
        </a:p>
      </dgm:t>
    </dgm:pt>
    <dgm:pt modelId="{DBBFBDC9-23C2-4932-B810-5FC47C6E94A7}" type="pres">
      <dgm:prSet presAssocID="{FD9B2C67-39D0-4EFC-BF06-F71ABA1F54FF}" presName="Name0" presStyleCnt="0">
        <dgm:presLayoutVars>
          <dgm:dir/>
          <dgm:resizeHandles val="exact"/>
        </dgm:presLayoutVars>
      </dgm:prSet>
      <dgm:spPr/>
    </dgm:pt>
    <dgm:pt modelId="{BFF7F9D9-FD9C-4B16-B7D2-CB650A4C096E}" type="pres">
      <dgm:prSet presAssocID="{49ADB206-2D2E-4B57-ACE2-4ABAB7EA903F}" presName="parTxOnly" presStyleLbl="node1" presStyleIdx="0" presStyleCnt="4" custScaleX="40772" custScaleY="7954" custLinFactNeighborX="-1762">
        <dgm:presLayoutVars>
          <dgm:bulletEnabled val="1"/>
        </dgm:presLayoutVars>
      </dgm:prSet>
      <dgm:spPr/>
    </dgm:pt>
    <dgm:pt modelId="{C103F6DF-4685-4B25-BC30-39689746ED93}" type="pres">
      <dgm:prSet presAssocID="{5BACAFCD-BC5A-4D13-AFEC-FAF59150974D}" presName="parSpace" presStyleCnt="0"/>
      <dgm:spPr/>
    </dgm:pt>
    <dgm:pt modelId="{7479B794-6CC8-4C20-AE08-FCCCEF3A4D58}" type="pres">
      <dgm:prSet presAssocID="{124D883E-94C3-460D-9A26-0E0703F9B1E6}" presName="parTxOnly" presStyleLbl="node1" presStyleIdx="1" presStyleCnt="4" custScaleX="100642" custScaleY="7954">
        <dgm:presLayoutVars>
          <dgm:bulletEnabled val="1"/>
        </dgm:presLayoutVars>
      </dgm:prSet>
      <dgm:spPr/>
    </dgm:pt>
    <dgm:pt modelId="{F5A6990C-488E-4299-9428-8B7CF0FADD8B}" type="pres">
      <dgm:prSet presAssocID="{715EFF7A-134E-416D-BE9B-546F894764C3}" presName="parSpace" presStyleCnt="0"/>
      <dgm:spPr/>
    </dgm:pt>
    <dgm:pt modelId="{928F1C31-CDC7-4B86-8624-600C6262D5CE}" type="pres">
      <dgm:prSet presAssocID="{714766F7-EF33-4FE3-8374-8FED595319FB}" presName="parTxOnly" presStyleLbl="node1" presStyleIdx="2" presStyleCnt="4" custScaleX="101935" custScaleY="7954">
        <dgm:presLayoutVars>
          <dgm:bulletEnabled val="1"/>
        </dgm:presLayoutVars>
      </dgm:prSet>
      <dgm:spPr/>
    </dgm:pt>
    <dgm:pt modelId="{52136EAE-7029-4ADB-9FD7-3DBC666C13DB}" type="pres">
      <dgm:prSet presAssocID="{4D324528-FE3A-4425-B339-473F9727F3EC}" presName="parSpace" presStyleCnt="0"/>
      <dgm:spPr/>
    </dgm:pt>
    <dgm:pt modelId="{0642F8EA-71F5-4A31-9918-55CBF432EE48}" type="pres">
      <dgm:prSet presAssocID="{5F873317-EFFC-4B80-B0F5-6C5C11452D0C}" presName="parTxOnly" presStyleLbl="node1" presStyleIdx="3" presStyleCnt="4" custScaleX="68414" custScaleY="7954">
        <dgm:presLayoutVars>
          <dgm:bulletEnabled val="1"/>
        </dgm:presLayoutVars>
      </dgm:prSet>
      <dgm:spPr/>
    </dgm:pt>
  </dgm:ptLst>
  <dgm:cxnLst>
    <dgm:cxn modelId="{D062BF27-1EC9-4975-A58E-D337CC46B027}" srcId="{FD9B2C67-39D0-4EFC-BF06-F71ABA1F54FF}" destId="{5F873317-EFFC-4B80-B0F5-6C5C11452D0C}" srcOrd="3" destOrd="0" parTransId="{11181977-4ED2-4371-9721-E80DD5C93FCB}" sibTransId="{B83782C2-58FF-4E43-8D07-E40070D3BEFB}"/>
    <dgm:cxn modelId="{6493FF37-A2BB-4CEE-9F4C-C369B4760C3D}" type="presOf" srcId="{124D883E-94C3-460D-9A26-0E0703F9B1E6}" destId="{7479B794-6CC8-4C20-AE08-FCCCEF3A4D58}" srcOrd="0" destOrd="0" presId="urn:microsoft.com/office/officeart/2005/8/layout/hChevron3"/>
    <dgm:cxn modelId="{E105F23C-2CCD-4ED4-B6DD-41E418F39F2E}" type="presOf" srcId="{49ADB206-2D2E-4B57-ACE2-4ABAB7EA903F}" destId="{BFF7F9D9-FD9C-4B16-B7D2-CB650A4C096E}" srcOrd="0" destOrd="0" presId="urn:microsoft.com/office/officeart/2005/8/layout/hChevron3"/>
    <dgm:cxn modelId="{6DF9F47C-9AEB-45C5-8CC1-5E447DAACF7B}" srcId="{FD9B2C67-39D0-4EFC-BF06-F71ABA1F54FF}" destId="{49ADB206-2D2E-4B57-ACE2-4ABAB7EA903F}" srcOrd="0" destOrd="0" parTransId="{B25DFA51-8C2A-4E31-9AA2-A1E32D825A99}" sibTransId="{5BACAFCD-BC5A-4D13-AFEC-FAF59150974D}"/>
    <dgm:cxn modelId="{2EB3DD9B-A2EC-49CD-ADFF-913677379DBF}" type="presOf" srcId="{5F873317-EFFC-4B80-B0F5-6C5C11452D0C}" destId="{0642F8EA-71F5-4A31-9918-55CBF432EE48}" srcOrd="0" destOrd="0" presId="urn:microsoft.com/office/officeart/2005/8/layout/hChevron3"/>
    <dgm:cxn modelId="{9D89659C-459F-408F-A11B-FF57F6AAA0D8}" srcId="{FD9B2C67-39D0-4EFC-BF06-F71ABA1F54FF}" destId="{124D883E-94C3-460D-9A26-0E0703F9B1E6}" srcOrd="1" destOrd="0" parTransId="{1B735B86-A68B-4399-88A7-C47B856731FC}" sibTransId="{715EFF7A-134E-416D-BE9B-546F894764C3}"/>
    <dgm:cxn modelId="{E5DCC6A2-9BAE-471B-A0C3-A94BC7FF93E0}" type="presOf" srcId="{714766F7-EF33-4FE3-8374-8FED595319FB}" destId="{928F1C31-CDC7-4B86-8624-600C6262D5CE}" srcOrd="0" destOrd="0" presId="urn:microsoft.com/office/officeart/2005/8/layout/hChevron3"/>
    <dgm:cxn modelId="{3BAFD9BA-DD46-4DEB-87EC-B6D4E8CC25DE}" srcId="{FD9B2C67-39D0-4EFC-BF06-F71ABA1F54FF}" destId="{714766F7-EF33-4FE3-8374-8FED595319FB}" srcOrd="2" destOrd="0" parTransId="{948C7568-05B6-4A7F-AB4E-4C782AD98C70}" sibTransId="{4D324528-FE3A-4425-B339-473F9727F3EC}"/>
    <dgm:cxn modelId="{0335E7F0-2FF3-42A8-ACBA-D8B289AAD2F3}" type="presOf" srcId="{FD9B2C67-39D0-4EFC-BF06-F71ABA1F54FF}" destId="{DBBFBDC9-23C2-4932-B810-5FC47C6E94A7}" srcOrd="0" destOrd="0" presId="urn:microsoft.com/office/officeart/2005/8/layout/hChevron3"/>
    <dgm:cxn modelId="{F55B6E0B-8D12-4FC2-AA39-1A3EDDD8B640}" type="presParOf" srcId="{DBBFBDC9-23C2-4932-B810-5FC47C6E94A7}" destId="{BFF7F9D9-FD9C-4B16-B7D2-CB650A4C096E}" srcOrd="0" destOrd="0" presId="urn:microsoft.com/office/officeart/2005/8/layout/hChevron3"/>
    <dgm:cxn modelId="{2A397350-1862-4BAE-A159-B0A2C44E0D9D}" type="presParOf" srcId="{DBBFBDC9-23C2-4932-B810-5FC47C6E94A7}" destId="{C103F6DF-4685-4B25-BC30-39689746ED93}" srcOrd="1" destOrd="0" presId="urn:microsoft.com/office/officeart/2005/8/layout/hChevron3"/>
    <dgm:cxn modelId="{21E8935F-CB21-4844-AF53-C5DD3389750B}" type="presParOf" srcId="{DBBFBDC9-23C2-4932-B810-5FC47C6E94A7}" destId="{7479B794-6CC8-4C20-AE08-FCCCEF3A4D58}" srcOrd="2" destOrd="0" presId="urn:microsoft.com/office/officeart/2005/8/layout/hChevron3"/>
    <dgm:cxn modelId="{0285C748-69F7-487B-901A-9C5EDE2FEC59}" type="presParOf" srcId="{DBBFBDC9-23C2-4932-B810-5FC47C6E94A7}" destId="{F5A6990C-488E-4299-9428-8B7CF0FADD8B}" srcOrd="3" destOrd="0" presId="urn:microsoft.com/office/officeart/2005/8/layout/hChevron3"/>
    <dgm:cxn modelId="{D1F51E7A-BCEF-485B-9D9E-81222B92D65A}" type="presParOf" srcId="{DBBFBDC9-23C2-4932-B810-5FC47C6E94A7}" destId="{928F1C31-CDC7-4B86-8624-600C6262D5CE}" srcOrd="4" destOrd="0" presId="urn:microsoft.com/office/officeart/2005/8/layout/hChevron3"/>
    <dgm:cxn modelId="{794A9301-E83B-41F7-AAFC-9A9FF4E18D27}" type="presParOf" srcId="{DBBFBDC9-23C2-4932-B810-5FC47C6E94A7}" destId="{52136EAE-7029-4ADB-9FD7-3DBC666C13DB}" srcOrd="5" destOrd="0" presId="urn:microsoft.com/office/officeart/2005/8/layout/hChevron3"/>
    <dgm:cxn modelId="{F7C97F3D-BB60-44D8-B903-76F327E0C300}" type="presParOf" srcId="{DBBFBDC9-23C2-4932-B810-5FC47C6E94A7}" destId="{0642F8EA-71F5-4A31-9918-55CBF432EE48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D9B2C67-39D0-4EFC-BF06-F71ABA1F54F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49ADB206-2D2E-4B57-ACE2-4ABAB7EA903F}">
      <dgm:prSet phldrT="[Text]" custT="1"/>
      <dgm:spPr>
        <a:solidFill>
          <a:srgbClr val="40C9A6"/>
        </a:solidFill>
      </dgm:spPr>
      <dgm:t>
        <a:bodyPr/>
        <a:lstStyle/>
        <a:p>
          <a:pPr algn="l"/>
          <a:endParaRPr lang="en-NZ" sz="200" b="1" dirty="0"/>
        </a:p>
      </dgm:t>
    </dgm:pt>
    <dgm:pt modelId="{B25DFA51-8C2A-4E31-9AA2-A1E32D825A99}" type="parTrans" cxnId="{6DF9F47C-9AEB-45C5-8CC1-5E447DAACF7B}">
      <dgm:prSet/>
      <dgm:spPr/>
      <dgm:t>
        <a:bodyPr/>
        <a:lstStyle/>
        <a:p>
          <a:endParaRPr lang="en-NZ"/>
        </a:p>
      </dgm:t>
    </dgm:pt>
    <dgm:pt modelId="{5BACAFCD-BC5A-4D13-AFEC-FAF59150974D}" type="sibTrans" cxnId="{6DF9F47C-9AEB-45C5-8CC1-5E447DAACF7B}">
      <dgm:prSet/>
      <dgm:spPr/>
      <dgm:t>
        <a:bodyPr/>
        <a:lstStyle/>
        <a:p>
          <a:endParaRPr lang="en-NZ"/>
        </a:p>
      </dgm:t>
    </dgm:pt>
    <dgm:pt modelId="{714766F7-EF33-4FE3-8374-8FED595319FB}">
      <dgm:prSet phldrT="[Text]" custT="1"/>
      <dgm:spPr>
        <a:solidFill>
          <a:srgbClr val="CC5E4D"/>
        </a:solidFill>
      </dgm:spPr>
      <dgm:t>
        <a:bodyPr/>
        <a:lstStyle/>
        <a:p>
          <a:endParaRPr lang="en-NZ" sz="200" b="1" dirty="0">
            <a:solidFill>
              <a:schemeClr val="tx1"/>
            </a:solidFill>
          </a:endParaRPr>
        </a:p>
      </dgm:t>
    </dgm:pt>
    <dgm:pt modelId="{948C7568-05B6-4A7F-AB4E-4C782AD98C70}" type="parTrans" cxnId="{3BAFD9BA-DD46-4DEB-87EC-B6D4E8CC25DE}">
      <dgm:prSet/>
      <dgm:spPr/>
      <dgm:t>
        <a:bodyPr/>
        <a:lstStyle/>
        <a:p>
          <a:endParaRPr lang="en-NZ"/>
        </a:p>
      </dgm:t>
    </dgm:pt>
    <dgm:pt modelId="{4D324528-FE3A-4425-B339-473F9727F3EC}" type="sibTrans" cxnId="{3BAFD9BA-DD46-4DEB-87EC-B6D4E8CC25DE}">
      <dgm:prSet/>
      <dgm:spPr/>
      <dgm:t>
        <a:bodyPr/>
        <a:lstStyle/>
        <a:p>
          <a:endParaRPr lang="en-NZ"/>
        </a:p>
      </dgm:t>
    </dgm:pt>
    <dgm:pt modelId="{124D883E-94C3-460D-9A26-0E0703F9B1E6}">
      <dgm:prSet phldrT="[Text]" custT="1"/>
      <dgm:spPr>
        <a:solidFill>
          <a:srgbClr val="F2BD37"/>
        </a:solidFill>
      </dgm:spPr>
      <dgm:t>
        <a:bodyPr/>
        <a:lstStyle/>
        <a:p>
          <a:endParaRPr lang="en-NZ" sz="200" dirty="0">
            <a:solidFill>
              <a:schemeClr val="tx1"/>
            </a:solidFill>
          </a:endParaRPr>
        </a:p>
      </dgm:t>
    </dgm:pt>
    <dgm:pt modelId="{1B735B86-A68B-4399-88A7-C47B856731FC}" type="parTrans" cxnId="{9D89659C-459F-408F-A11B-FF57F6AAA0D8}">
      <dgm:prSet/>
      <dgm:spPr/>
      <dgm:t>
        <a:bodyPr/>
        <a:lstStyle/>
        <a:p>
          <a:endParaRPr lang="en-NZ"/>
        </a:p>
      </dgm:t>
    </dgm:pt>
    <dgm:pt modelId="{715EFF7A-134E-416D-BE9B-546F894764C3}" type="sibTrans" cxnId="{9D89659C-459F-408F-A11B-FF57F6AAA0D8}">
      <dgm:prSet/>
      <dgm:spPr/>
      <dgm:t>
        <a:bodyPr/>
        <a:lstStyle/>
        <a:p>
          <a:endParaRPr lang="en-NZ"/>
        </a:p>
      </dgm:t>
    </dgm:pt>
    <dgm:pt modelId="{5F873317-EFFC-4B80-B0F5-6C5C11452D0C}">
      <dgm:prSet phldrT="[Text]" custT="1"/>
      <dgm:spPr>
        <a:solidFill>
          <a:srgbClr val="F29635"/>
        </a:solidFill>
      </dgm:spPr>
      <dgm:t>
        <a:bodyPr/>
        <a:lstStyle/>
        <a:p>
          <a:endParaRPr lang="en-NZ" sz="200" b="1" dirty="0">
            <a:solidFill>
              <a:schemeClr val="tx1"/>
            </a:solidFill>
          </a:endParaRPr>
        </a:p>
      </dgm:t>
    </dgm:pt>
    <dgm:pt modelId="{B83782C2-58FF-4E43-8D07-E40070D3BEFB}" type="sibTrans" cxnId="{D062BF27-1EC9-4975-A58E-D337CC46B027}">
      <dgm:prSet/>
      <dgm:spPr/>
      <dgm:t>
        <a:bodyPr/>
        <a:lstStyle/>
        <a:p>
          <a:endParaRPr lang="en-NZ"/>
        </a:p>
      </dgm:t>
    </dgm:pt>
    <dgm:pt modelId="{11181977-4ED2-4371-9721-E80DD5C93FCB}" type="parTrans" cxnId="{D062BF27-1EC9-4975-A58E-D337CC46B027}">
      <dgm:prSet/>
      <dgm:spPr/>
      <dgm:t>
        <a:bodyPr/>
        <a:lstStyle/>
        <a:p>
          <a:endParaRPr lang="en-NZ"/>
        </a:p>
      </dgm:t>
    </dgm:pt>
    <dgm:pt modelId="{DBBFBDC9-23C2-4932-B810-5FC47C6E94A7}" type="pres">
      <dgm:prSet presAssocID="{FD9B2C67-39D0-4EFC-BF06-F71ABA1F54FF}" presName="Name0" presStyleCnt="0">
        <dgm:presLayoutVars>
          <dgm:dir/>
          <dgm:resizeHandles val="exact"/>
        </dgm:presLayoutVars>
      </dgm:prSet>
      <dgm:spPr/>
    </dgm:pt>
    <dgm:pt modelId="{BFF7F9D9-FD9C-4B16-B7D2-CB650A4C096E}" type="pres">
      <dgm:prSet presAssocID="{49ADB206-2D2E-4B57-ACE2-4ABAB7EA903F}" presName="parTxOnly" presStyleLbl="node1" presStyleIdx="0" presStyleCnt="4" custScaleX="40772" custScaleY="7954" custLinFactNeighborX="-1762">
        <dgm:presLayoutVars>
          <dgm:bulletEnabled val="1"/>
        </dgm:presLayoutVars>
      </dgm:prSet>
      <dgm:spPr/>
    </dgm:pt>
    <dgm:pt modelId="{C103F6DF-4685-4B25-BC30-39689746ED93}" type="pres">
      <dgm:prSet presAssocID="{5BACAFCD-BC5A-4D13-AFEC-FAF59150974D}" presName="parSpace" presStyleCnt="0"/>
      <dgm:spPr/>
    </dgm:pt>
    <dgm:pt modelId="{7479B794-6CC8-4C20-AE08-FCCCEF3A4D58}" type="pres">
      <dgm:prSet presAssocID="{124D883E-94C3-460D-9A26-0E0703F9B1E6}" presName="parTxOnly" presStyleLbl="node1" presStyleIdx="1" presStyleCnt="4" custScaleX="100642" custScaleY="7954">
        <dgm:presLayoutVars>
          <dgm:bulletEnabled val="1"/>
        </dgm:presLayoutVars>
      </dgm:prSet>
      <dgm:spPr/>
    </dgm:pt>
    <dgm:pt modelId="{F5A6990C-488E-4299-9428-8B7CF0FADD8B}" type="pres">
      <dgm:prSet presAssocID="{715EFF7A-134E-416D-BE9B-546F894764C3}" presName="parSpace" presStyleCnt="0"/>
      <dgm:spPr/>
    </dgm:pt>
    <dgm:pt modelId="{928F1C31-CDC7-4B86-8624-600C6262D5CE}" type="pres">
      <dgm:prSet presAssocID="{714766F7-EF33-4FE3-8374-8FED595319FB}" presName="parTxOnly" presStyleLbl="node1" presStyleIdx="2" presStyleCnt="4" custScaleX="101935" custScaleY="7954">
        <dgm:presLayoutVars>
          <dgm:bulletEnabled val="1"/>
        </dgm:presLayoutVars>
      </dgm:prSet>
      <dgm:spPr/>
    </dgm:pt>
    <dgm:pt modelId="{52136EAE-7029-4ADB-9FD7-3DBC666C13DB}" type="pres">
      <dgm:prSet presAssocID="{4D324528-FE3A-4425-B339-473F9727F3EC}" presName="parSpace" presStyleCnt="0"/>
      <dgm:spPr/>
    </dgm:pt>
    <dgm:pt modelId="{0642F8EA-71F5-4A31-9918-55CBF432EE48}" type="pres">
      <dgm:prSet presAssocID="{5F873317-EFFC-4B80-B0F5-6C5C11452D0C}" presName="parTxOnly" presStyleLbl="node1" presStyleIdx="3" presStyleCnt="4" custScaleX="68414" custScaleY="7954">
        <dgm:presLayoutVars>
          <dgm:bulletEnabled val="1"/>
        </dgm:presLayoutVars>
      </dgm:prSet>
      <dgm:spPr/>
    </dgm:pt>
  </dgm:ptLst>
  <dgm:cxnLst>
    <dgm:cxn modelId="{D062BF27-1EC9-4975-A58E-D337CC46B027}" srcId="{FD9B2C67-39D0-4EFC-BF06-F71ABA1F54FF}" destId="{5F873317-EFFC-4B80-B0F5-6C5C11452D0C}" srcOrd="3" destOrd="0" parTransId="{11181977-4ED2-4371-9721-E80DD5C93FCB}" sibTransId="{B83782C2-58FF-4E43-8D07-E40070D3BEFB}"/>
    <dgm:cxn modelId="{7A916B3A-3A2D-47D3-811F-17CFF9ECDA92}" type="presOf" srcId="{124D883E-94C3-460D-9A26-0E0703F9B1E6}" destId="{7479B794-6CC8-4C20-AE08-FCCCEF3A4D58}" srcOrd="0" destOrd="0" presId="urn:microsoft.com/office/officeart/2005/8/layout/hChevron3"/>
    <dgm:cxn modelId="{73251963-F523-4E92-8406-09B95CEDDCC4}" type="presOf" srcId="{714766F7-EF33-4FE3-8374-8FED595319FB}" destId="{928F1C31-CDC7-4B86-8624-600C6262D5CE}" srcOrd="0" destOrd="0" presId="urn:microsoft.com/office/officeart/2005/8/layout/hChevron3"/>
    <dgm:cxn modelId="{6DF9F47C-9AEB-45C5-8CC1-5E447DAACF7B}" srcId="{FD9B2C67-39D0-4EFC-BF06-F71ABA1F54FF}" destId="{49ADB206-2D2E-4B57-ACE2-4ABAB7EA903F}" srcOrd="0" destOrd="0" parTransId="{B25DFA51-8C2A-4E31-9AA2-A1E32D825A99}" sibTransId="{5BACAFCD-BC5A-4D13-AFEC-FAF59150974D}"/>
    <dgm:cxn modelId="{5FB6117D-03E6-4E4D-A443-22B492EA7B18}" type="presOf" srcId="{5F873317-EFFC-4B80-B0F5-6C5C11452D0C}" destId="{0642F8EA-71F5-4A31-9918-55CBF432EE48}" srcOrd="0" destOrd="0" presId="urn:microsoft.com/office/officeart/2005/8/layout/hChevron3"/>
    <dgm:cxn modelId="{9AAE478F-2244-4692-B70C-31F81FDD7101}" type="presOf" srcId="{FD9B2C67-39D0-4EFC-BF06-F71ABA1F54FF}" destId="{DBBFBDC9-23C2-4932-B810-5FC47C6E94A7}" srcOrd="0" destOrd="0" presId="urn:microsoft.com/office/officeart/2005/8/layout/hChevron3"/>
    <dgm:cxn modelId="{9D89659C-459F-408F-A11B-FF57F6AAA0D8}" srcId="{FD9B2C67-39D0-4EFC-BF06-F71ABA1F54FF}" destId="{124D883E-94C3-460D-9A26-0E0703F9B1E6}" srcOrd="1" destOrd="0" parTransId="{1B735B86-A68B-4399-88A7-C47B856731FC}" sibTransId="{715EFF7A-134E-416D-BE9B-546F894764C3}"/>
    <dgm:cxn modelId="{3BAFD9BA-DD46-4DEB-87EC-B6D4E8CC25DE}" srcId="{FD9B2C67-39D0-4EFC-BF06-F71ABA1F54FF}" destId="{714766F7-EF33-4FE3-8374-8FED595319FB}" srcOrd="2" destOrd="0" parTransId="{948C7568-05B6-4A7F-AB4E-4C782AD98C70}" sibTransId="{4D324528-FE3A-4425-B339-473F9727F3EC}"/>
    <dgm:cxn modelId="{B30EF0F4-65D2-4442-9C9E-B3FC2EE3B78C}" type="presOf" srcId="{49ADB206-2D2E-4B57-ACE2-4ABAB7EA903F}" destId="{BFF7F9D9-FD9C-4B16-B7D2-CB650A4C096E}" srcOrd="0" destOrd="0" presId="urn:microsoft.com/office/officeart/2005/8/layout/hChevron3"/>
    <dgm:cxn modelId="{161499C0-D9AC-4DC3-9CD3-169154794F51}" type="presParOf" srcId="{DBBFBDC9-23C2-4932-B810-5FC47C6E94A7}" destId="{BFF7F9D9-FD9C-4B16-B7D2-CB650A4C096E}" srcOrd="0" destOrd="0" presId="urn:microsoft.com/office/officeart/2005/8/layout/hChevron3"/>
    <dgm:cxn modelId="{E01B551B-204C-4727-B429-03CD85BA6EDA}" type="presParOf" srcId="{DBBFBDC9-23C2-4932-B810-5FC47C6E94A7}" destId="{C103F6DF-4685-4B25-BC30-39689746ED93}" srcOrd="1" destOrd="0" presId="urn:microsoft.com/office/officeart/2005/8/layout/hChevron3"/>
    <dgm:cxn modelId="{17102442-E37C-4046-85B0-AA8544A9CBEE}" type="presParOf" srcId="{DBBFBDC9-23C2-4932-B810-5FC47C6E94A7}" destId="{7479B794-6CC8-4C20-AE08-FCCCEF3A4D58}" srcOrd="2" destOrd="0" presId="urn:microsoft.com/office/officeart/2005/8/layout/hChevron3"/>
    <dgm:cxn modelId="{8C5F191C-D1AC-4B13-8580-27B5C21EC2D5}" type="presParOf" srcId="{DBBFBDC9-23C2-4932-B810-5FC47C6E94A7}" destId="{F5A6990C-488E-4299-9428-8B7CF0FADD8B}" srcOrd="3" destOrd="0" presId="urn:microsoft.com/office/officeart/2005/8/layout/hChevron3"/>
    <dgm:cxn modelId="{B6C79CCA-A1EA-46EB-BFD4-E26C9C9D5C40}" type="presParOf" srcId="{DBBFBDC9-23C2-4932-B810-5FC47C6E94A7}" destId="{928F1C31-CDC7-4B86-8624-600C6262D5CE}" srcOrd="4" destOrd="0" presId="urn:microsoft.com/office/officeart/2005/8/layout/hChevron3"/>
    <dgm:cxn modelId="{A77D9F84-4684-4275-ADD8-61976FD523BD}" type="presParOf" srcId="{DBBFBDC9-23C2-4932-B810-5FC47C6E94A7}" destId="{52136EAE-7029-4ADB-9FD7-3DBC666C13DB}" srcOrd="5" destOrd="0" presId="urn:microsoft.com/office/officeart/2005/8/layout/hChevron3"/>
    <dgm:cxn modelId="{D5568536-C429-4887-B9B4-FB36233791F3}" type="presParOf" srcId="{DBBFBDC9-23C2-4932-B810-5FC47C6E94A7}" destId="{0642F8EA-71F5-4A31-9918-55CBF432EE48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D9B2C67-39D0-4EFC-BF06-F71ABA1F54F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49ADB206-2D2E-4B57-ACE2-4ABAB7EA903F}">
      <dgm:prSet phldrT="[Text]" custT="1"/>
      <dgm:spPr>
        <a:solidFill>
          <a:srgbClr val="40C9A6"/>
        </a:solidFill>
      </dgm:spPr>
      <dgm:t>
        <a:bodyPr/>
        <a:lstStyle/>
        <a:p>
          <a:pPr algn="l"/>
          <a:endParaRPr lang="en-NZ" sz="200" b="1" dirty="0"/>
        </a:p>
      </dgm:t>
    </dgm:pt>
    <dgm:pt modelId="{B25DFA51-8C2A-4E31-9AA2-A1E32D825A99}" type="parTrans" cxnId="{6DF9F47C-9AEB-45C5-8CC1-5E447DAACF7B}">
      <dgm:prSet/>
      <dgm:spPr/>
      <dgm:t>
        <a:bodyPr/>
        <a:lstStyle/>
        <a:p>
          <a:endParaRPr lang="en-NZ"/>
        </a:p>
      </dgm:t>
    </dgm:pt>
    <dgm:pt modelId="{5BACAFCD-BC5A-4D13-AFEC-FAF59150974D}" type="sibTrans" cxnId="{6DF9F47C-9AEB-45C5-8CC1-5E447DAACF7B}">
      <dgm:prSet/>
      <dgm:spPr/>
      <dgm:t>
        <a:bodyPr/>
        <a:lstStyle/>
        <a:p>
          <a:endParaRPr lang="en-NZ"/>
        </a:p>
      </dgm:t>
    </dgm:pt>
    <dgm:pt modelId="{714766F7-EF33-4FE3-8374-8FED595319FB}">
      <dgm:prSet phldrT="[Text]" custT="1"/>
      <dgm:spPr>
        <a:solidFill>
          <a:srgbClr val="CC5E4D"/>
        </a:solidFill>
      </dgm:spPr>
      <dgm:t>
        <a:bodyPr/>
        <a:lstStyle/>
        <a:p>
          <a:endParaRPr lang="en-NZ" sz="200" b="1" dirty="0">
            <a:solidFill>
              <a:schemeClr val="tx1"/>
            </a:solidFill>
          </a:endParaRPr>
        </a:p>
      </dgm:t>
    </dgm:pt>
    <dgm:pt modelId="{948C7568-05B6-4A7F-AB4E-4C782AD98C70}" type="parTrans" cxnId="{3BAFD9BA-DD46-4DEB-87EC-B6D4E8CC25DE}">
      <dgm:prSet/>
      <dgm:spPr/>
      <dgm:t>
        <a:bodyPr/>
        <a:lstStyle/>
        <a:p>
          <a:endParaRPr lang="en-NZ"/>
        </a:p>
      </dgm:t>
    </dgm:pt>
    <dgm:pt modelId="{4D324528-FE3A-4425-B339-473F9727F3EC}" type="sibTrans" cxnId="{3BAFD9BA-DD46-4DEB-87EC-B6D4E8CC25DE}">
      <dgm:prSet/>
      <dgm:spPr/>
      <dgm:t>
        <a:bodyPr/>
        <a:lstStyle/>
        <a:p>
          <a:endParaRPr lang="en-NZ"/>
        </a:p>
      </dgm:t>
    </dgm:pt>
    <dgm:pt modelId="{124D883E-94C3-460D-9A26-0E0703F9B1E6}">
      <dgm:prSet phldrT="[Text]" custT="1"/>
      <dgm:spPr>
        <a:solidFill>
          <a:srgbClr val="F2BD37"/>
        </a:solidFill>
      </dgm:spPr>
      <dgm:t>
        <a:bodyPr/>
        <a:lstStyle/>
        <a:p>
          <a:endParaRPr lang="en-NZ" sz="200" dirty="0">
            <a:solidFill>
              <a:schemeClr val="tx1"/>
            </a:solidFill>
          </a:endParaRPr>
        </a:p>
      </dgm:t>
    </dgm:pt>
    <dgm:pt modelId="{1B735B86-A68B-4399-88A7-C47B856731FC}" type="parTrans" cxnId="{9D89659C-459F-408F-A11B-FF57F6AAA0D8}">
      <dgm:prSet/>
      <dgm:spPr/>
      <dgm:t>
        <a:bodyPr/>
        <a:lstStyle/>
        <a:p>
          <a:endParaRPr lang="en-NZ"/>
        </a:p>
      </dgm:t>
    </dgm:pt>
    <dgm:pt modelId="{715EFF7A-134E-416D-BE9B-546F894764C3}" type="sibTrans" cxnId="{9D89659C-459F-408F-A11B-FF57F6AAA0D8}">
      <dgm:prSet/>
      <dgm:spPr/>
      <dgm:t>
        <a:bodyPr/>
        <a:lstStyle/>
        <a:p>
          <a:endParaRPr lang="en-NZ"/>
        </a:p>
      </dgm:t>
    </dgm:pt>
    <dgm:pt modelId="{5F873317-EFFC-4B80-B0F5-6C5C11452D0C}">
      <dgm:prSet phldrT="[Text]" custT="1"/>
      <dgm:spPr>
        <a:solidFill>
          <a:srgbClr val="F29635"/>
        </a:solidFill>
      </dgm:spPr>
      <dgm:t>
        <a:bodyPr/>
        <a:lstStyle/>
        <a:p>
          <a:endParaRPr lang="en-NZ" sz="200" b="1" dirty="0">
            <a:solidFill>
              <a:schemeClr val="tx1"/>
            </a:solidFill>
          </a:endParaRPr>
        </a:p>
      </dgm:t>
    </dgm:pt>
    <dgm:pt modelId="{B83782C2-58FF-4E43-8D07-E40070D3BEFB}" type="sibTrans" cxnId="{D062BF27-1EC9-4975-A58E-D337CC46B027}">
      <dgm:prSet/>
      <dgm:spPr/>
      <dgm:t>
        <a:bodyPr/>
        <a:lstStyle/>
        <a:p>
          <a:endParaRPr lang="en-NZ"/>
        </a:p>
      </dgm:t>
    </dgm:pt>
    <dgm:pt modelId="{11181977-4ED2-4371-9721-E80DD5C93FCB}" type="parTrans" cxnId="{D062BF27-1EC9-4975-A58E-D337CC46B027}">
      <dgm:prSet/>
      <dgm:spPr/>
      <dgm:t>
        <a:bodyPr/>
        <a:lstStyle/>
        <a:p>
          <a:endParaRPr lang="en-NZ"/>
        </a:p>
      </dgm:t>
    </dgm:pt>
    <dgm:pt modelId="{DBBFBDC9-23C2-4932-B810-5FC47C6E94A7}" type="pres">
      <dgm:prSet presAssocID="{FD9B2C67-39D0-4EFC-BF06-F71ABA1F54FF}" presName="Name0" presStyleCnt="0">
        <dgm:presLayoutVars>
          <dgm:dir/>
          <dgm:resizeHandles val="exact"/>
        </dgm:presLayoutVars>
      </dgm:prSet>
      <dgm:spPr/>
    </dgm:pt>
    <dgm:pt modelId="{BFF7F9D9-FD9C-4B16-B7D2-CB650A4C096E}" type="pres">
      <dgm:prSet presAssocID="{49ADB206-2D2E-4B57-ACE2-4ABAB7EA903F}" presName="parTxOnly" presStyleLbl="node1" presStyleIdx="0" presStyleCnt="4" custScaleX="40772" custScaleY="7954" custLinFactNeighborX="-1762">
        <dgm:presLayoutVars>
          <dgm:bulletEnabled val="1"/>
        </dgm:presLayoutVars>
      </dgm:prSet>
      <dgm:spPr/>
    </dgm:pt>
    <dgm:pt modelId="{C103F6DF-4685-4B25-BC30-39689746ED93}" type="pres">
      <dgm:prSet presAssocID="{5BACAFCD-BC5A-4D13-AFEC-FAF59150974D}" presName="parSpace" presStyleCnt="0"/>
      <dgm:spPr/>
    </dgm:pt>
    <dgm:pt modelId="{7479B794-6CC8-4C20-AE08-FCCCEF3A4D58}" type="pres">
      <dgm:prSet presAssocID="{124D883E-94C3-460D-9A26-0E0703F9B1E6}" presName="parTxOnly" presStyleLbl="node1" presStyleIdx="1" presStyleCnt="4" custScaleX="100642" custScaleY="7954">
        <dgm:presLayoutVars>
          <dgm:bulletEnabled val="1"/>
        </dgm:presLayoutVars>
      </dgm:prSet>
      <dgm:spPr/>
    </dgm:pt>
    <dgm:pt modelId="{F5A6990C-488E-4299-9428-8B7CF0FADD8B}" type="pres">
      <dgm:prSet presAssocID="{715EFF7A-134E-416D-BE9B-546F894764C3}" presName="parSpace" presStyleCnt="0"/>
      <dgm:spPr/>
    </dgm:pt>
    <dgm:pt modelId="{928F1C31-CDC7-4B86-8624-600C6262D5CE}" type="pres">
      <dgm:prSet presAssocID="{714766F7-EF33-4FE3-8374-8FED595319FB}" presName="parTxOnly" presStyleLbl="node1" presStyleIdx="2" presStyleCnt="4" custScaleX="101935" custScaleY="7954">
        <dgm:presLayoutVars>
          <dgm:bulletEnabled val="1"/>
        </dgm:presLayoutVars>
      </dgm:prSet>
      <dgm:spPr/>
    </dgm:pt>
    <dgm:pt modelId="{52136EAE-7029-4ADB-9FD7-3DBC666C13DB}" type="pres">
      <dgm:prSet presAssocID="{4D324528-FE3A-4425-B339-473F9727F3EC}" presName="parSpace" presStyleCnt="0"/>
      <dgm:spPr/>
    </dgm:pt>
    <dgm:pt modelId="{0642F8EA-71F5-4A31-9918-55CBF432EE48}" type="pres">
      <dgm:prSet presAssocID="{5F873317-EFFC-4B80-B0F5-6C5C11452D0C}" presName="parTxOnly" presStyleLbl="node1" presStyleIdx="3" presStyleCnt="4" custScaleX="68414" custScaleY="7954">
        <dgm:presLayoutVars>
          <dgm:bulletEnabled val="1"/>
        </dgm:presLayoutVars>
      </dgm:prSet>
      <dgm:spPr/>
    </dgm:pt>
  </dgm:ptLst>
  <dgm:cxnLst>
    <dgm:cxn modelId="{D062BF27-1EC9-4975-A58E-D337CC46B027}" srcId="{FD9B2C67-39D0-4EFC-BF06-F71ABA1F54FF}" destId="{5F873317-EFFC-4B80-B0F5-6C5C11452D0C}" srcOrd="3" destOrd="0" parTransId="{11181977-4ED2-4371-9721-E80DD5C93FCB}" sibTransId="{B83782C2-58FF-4E43-8D07-E40070D3BEFB}"/>
    <dgm:cxn modelId="{7A916B3A-3A2D-47D3-811F-17CFF9ECDA92}" type="presOf" srcId="{124D883E-94C3-460D-9A26-0E0703F9B1E6}" destId="{7479B794-6CC8-4C20-AE08-FCCCEF3A4D58}" srcOrd="0" destOrd="0" presId="urn:microsoft.com/office/officeart/2005/8/layout/hChevron3"/>
    <dgm:cxn modelId="{73251963-F523-4E92-8406-09B95CEDDCC4}" type="presOf" srcId="{714766F7-EF33-4FE3-8374-8FED595319FB}" destId="{928F1C31-CDC7-4B86-8624-600C6262D5CE}" srcOrd="0" destOrd="0" presId="urn:microsoft.com/office/officeart/2005/8/layout/hChevron3"/>
    <dgm:cxn modelId="{6DF9F47C-9AEB-45C5-8CC1-5E447DAACF7B}" srcId="{FD9B2C67-39D0-4EFC-BF06-F71ABA1F54FF}" destId="{49ADB206-2D2E-4B57-ACE2-4ABAB7EA903F}" srcOrd="0" destOrd="0" parTransId="{B25DFA51-8C2A-4E31-9AA2-A1E32D825A99}" sibTransId="{5BACAFCD-BC5A-4D13-AFEC-FAF59150974D}"/>
    <dgm:cxn modelId="{5FB6117D-03E6-4E4D-A443-22B492EA7B18}" type="presOf" srcId="{5F873317-EFFC-4B80-B0F5-6C5C11452D0C}" destId="{0642F8EA-71F5-4A31-9918-55CBF432EE48}" srcOrd="0" destOrd="0" presId="urn:microsoft.com/office/officeart/2005/8/layout/hChevron3"/>
    <dgm:cxn modelId="{9AAE478F-2244-4692-B70C-31F81FDD7101}" type="presOf" srcId="{FD9B2C67-39D0-4EFC-BF06-F71ABA1F54FF}" destId="{DBBFBDC9-23C2-4932-B810-5FC47C6E94A7}" srcOrd="0" destOrd="0" presId="urn:microsoft.com/office/officeart/2005/8/layout/hChevron3"/>
    <dgm:cxn modelId="{9D89659C-459F-408F-A11B-FF57F6AAA0D8}" srcId="{FD9B2C67-39D0-4EFC-BF06-F71ABA1F54FF}" destId="{124D883E-94C3-460D-9A26-0E0703F9B1E6}" srcOrd="1" destOrd="0" parTransId="{1B735B86-A68B-4399-88A7-C47B856731FC}" sibTransId="{715EFF7A-134E-416D-BE9B-546F894764C3}"/>
    <dgm:cxn modelId="{3BAFD9BA-DD46-4DEB-87EC-B6D4E8CC25DE}" srcId="{FD9B2C67-39D0-4EFC-BF06-F71ABA1F54FF}" destId="{714766F7-EF33-4FE3-8374-8FED595319FB}" srcOrd="2" destOrd="0" parTransId="{948C7568-05B6-4A7F-AB4E-4C782AD98C70}" sibTransId="{4D324528-FE3A-4425-B339-473F9727F3EC}"/>
    <dgm:cxn modelId="{B30EF0F4-65D2-4442-9C9E-B3FC2EE3B78C}" type="presOf" srcId="{49ADB206-2D2E-4B57-ACE2-4ABAB7EA903F}" destId="{BFF7F9D9-FD9C-4B16-B7D2-CB650A4C096E}" srcOrd="0" destOrd="0" presId="urn:microsoft.com/office/officeart/2005/8/layout/hChevron3"/>
    <dgm:cxn modelId="{161499C0-D9AC-4DC3-9CD3-169154794F51}" type="presParOf" srcId="{DBBFBDC9-23C2-4932-B810-5FC47C6E94A7}" destId="{BFF7F9D9-FD9C-4B16-B7D2-CB650A4C096E}" srcOrd="0" destOrd="0" presId="urn:microsoft.com/office/officeart/2005/8/layout/hChevron3"/>
    <dgm:cxn modelId="{E01B551B-204C-4727-B429-03CD85BA6EDA}" type="presParOf" srcId="{DBBFBDC9-23C2-4932-B810-5FC47C6E94A7}" destId="{C103F6DF-4685-4B25-BC30-39689746ED93}" srcOrd="1" destOrd="0" presId="urn:microsoft.com/office/officeart/2005/8/layout/hChevron3"/>
    <dgm:cxn modelId="{17102442-E37C-4046-85B0-AA8544A9CBEE}" type="presParOf" srcId="{DBBFBDC9-23C2-4932-B810-5FC47C6E94A7}" destId="{7479B794-6CC8-4C20-AE08-FCCCEF3A4D58}" srcOrd="2" destOrd="0" presId="urn:microsoft.com/office/officeart/2005/8/layout/hChevron3"/>
    <dgm:cxn modelId="{8C5F191C-D1AC-4B13-8580-27B5C21EC2D5}" type="presParOf" srcId="{DBBFBDC9-23C2-4932-B810-5FC47C6E94A7}" destId="{F5A6990C-488E-4299-9428-8B7CF0FADD8B}" srcOrd="3" destOrd="0" presId="urn:microsoft.com/office/officeart/2005/8/layout/hChevron3"/>
    <dgm:cxn modelId="{B6C79CCA-A1EA-46EB-BFD4-E26C9C9D5C40}" type="presParOf" srcId="{DBBFBDC9-23C2-4932-B810-5FC47C6E94A7}" destId="{928F1C31-CDC7-4B86-8624-600C6262D5CE}" srcOrd="4" destOrd="0" presId="urn:microsoft.com/office/officeart/2005/8/layout/hChevron3"/>
    <dgm:cxn modelId="{A77D9F84-4684-4275-ADD8-61976FD523BD}" type="presParOf" srcId="{DBBFBDC9-23C2-4932-B810-5FC47C6E94A7}" destId="{52136EAE-7029-4ADB-9FD7-3DBC666C13DB}" srcOrd="5" destOrd="0" presId="urn:microsoft.com/office/officeart/2005/8/layout/hChevron3"/>
    <dgm:cxn modelId="{D5568536-C429-4887-B9B4-FB36233791F3}" type="presParOf" srcId="{DBBFBDC9-23C2-4932-B810-5FC47C6E94A7}" destId="{0642F8EA-71F5-4A31-9918-55CBF432EE48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D9B2C67-39D0-4EFC-BF06-F71ABA1F54F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49ADB206-2D2E-4B57-ACE2-4ABAB7EA903F}">
      <dgm:prSet phldrT="[Text]" custT="1"/>
      <dgm:spPr>
        <a:solidFill>
          <a:srgbClr val="40C9A6"/>
        </a:solidFill>
      </dgm:spPr>
      <dgm:t>
        <a:bodyPr/>
        <a:lstStyle/>
        <a:p>
          <a:pPr algn="l"/>
          <a:endParaRPr lang="en-NZ" sz="200" b="1" dirty="0"/>
        </a:p>
      </dgm:t>
    </dgm:pt>
    <dgm:pt modelId="{B25DFA51-8C2A-4E31-9AA2-A1E32D825A99}" type="parTrans" cxnId="{6DF9F47C-9AEB-45C5-8CC1-5E447DAACF7B}">
      <dgm:prSet/>
      <dgm:spPr/>
      <dgm:t>
        <a:bodyPr/>
        <a:lstStyle/>
        <a:p>
          <a:endParaRPr lang="en-NZ"/>
        </a:p>
      </dgm:t>
    </dgm:pt>
    <dgm:pt modelId="{5BACAFCD-BC5A-4D13-AFEC-FAF59150974D}" type="sibTrans" cxnId="{6DF9F47C-9AEB-45C5-8CC1-5E447DAACF7B}">
      <dgm:prSet/>
      <dgm:spPr/>
      <dgm:t>
        <a:bodyPr/>
        <a:lstStyle/>
        <a:p>
          <a:endParaRPr lang="en-NZ"/>
        </a:p>
      </dgm:t>
    </dgm:pt>
    <dgm:pt modelId="{714766F7-EF33-4FE3-8374-8FED595319FB}">
      <dgm:prSet phldrT="[Text]" custT="1"/>
      <dgm:spPr>
        <a:solidFill>
          <a:srgbClr val="CC5E4D"/>
        </a:solidFill>
      </dgm:spPr>
      <dgm:t>
        <a:bodyPr/>
        <a:lstStyle/>
        <a:p>
          <a:endParaRPr lang="en-NZ" sz="200" b="1" dirty="0">
            <a:solidFill>
              <a:schemeClr val="tx1"/>
            </a:solidFill>
          </a:endParaRPr>
        </a:p>
      </dgm:t>
    </dgm:pt>
    <dgm:pt modelId="{948C7568-05B6-4A7F-AB4E-4C782AD98C70}" type="parTrans" cxnId="{3BAFD9BA-DD46-4DEB-87EC-B6D4E8CC25DE}">
      <dgm:prSet/>
      <dgm:spPr/>
      <dgm:t>
        <a:bodyPr/>
        <a:lstStyle/>
        <a:p>
          <a:endParaRPr lang="en-NZ"/>
        </a:p>
      </dgm:t>
    </dgm:pt>
    <dgm:pt modelId="{4D324528-FE3A-4425-B339-473F9727F3EC}" type="sibTrans" cxnId="{3BAFD9BA-DD46-4DEB-87EC-B6D4E8CC25DE}">
      <dgm:prSet/>
      <dgm:spPr/>
      <dgm:t>
        <a:bodyPr/>
        <a:lstStyle/>
        <a:p>
          <a:endParaRPr lang="en-NZ"/>
        </a:p>
      </dgm:t>
    </dgm:pt>
    <dgm:pt modelId="{124D883E-94C3-460D-9A26-0E0703F9B1E6}">
      <dgm:prSet phldrT="[Text]" custT="1"/>
      <dgm:spPr>
        <a:solidFill>
          <a:srgbClr val="F2BD37"/>
        </a:solidFill>
      </dgm:spPr>
      <dgm:t>
        <a:bodyPr/>
        <a:lstStyle/>
        <a:p>
          <a:endParaRPr lang="en-NZ" sz="200" dirty="0">
            <a:solidFill>
              <a:schemeClr val="tx1"/>
            </a:solidFill>
          </a:endParaRPr>
        </a:p>
      </dgm:t>
    </dgm:pt>
    <dgm:pt modelId="{1B735B86-A68B-4399-88A7-C47B856731FC}" type="parTrans" cxnId="{9D89659C-459F-408F-A11B-FF57F6AAA0D8}">
      <dgm:prSet/>
      <dgm:spPr/>
      <dgm:t>
        <a:bodyPr/>
        <a:lstStyle/>
        <a:p>
          <a:endParaRPr lang="en-NZ"/>
        </a:p>
      </dgm:t>
    </dgm:pt>
    <dgm:pt modelId="{715EFF7A-134E-416D-BE9B-546F894764C3}" type="sibTrans" cxnId="{9D89659C-459F-408F-A11B-FF57F6AAA0D8}">
      <dgm:prSet/>
      <dgm:spPr/>
      <dgm:t>
        <a:bodyPr/>
        <a:lstStyle/>
        <a:p>
          <a:endParaRPr lang="en-NZ"/>
        </a:p>
      </dgm:t>
    </dgm:pt>
    <dgm:pt modelId="{5F873317-EFFC-4B80-B0F5-6C5C11452D0C}">
      <dgm:prSet phldrT="[Text]" custT="1"/>
      <dgm:spPr>
        <a:solidFill>
          <a:srgbClr val="F29635"/>
        </a:solidFill>
      </dgm:spPr>
      <dgm:t>
        <a:bodyPr/>
        <a:lstStyle/>
        <a:p>
          <a:endParaRPr lang="en-NZ" sz="200" b="1" dirty="0">
            <a:solidFill>
              <a:schemeClr val="tx1"/>
            </a:solidFill>
          </a:endParaRPr>
        </a:p>
      </dgm:t>
    </dgm:pt>
    <dgm:pt modelId="{B83782C2-58FF-4E43-8D07-E40070D3BEFB}" type="sibTrans" cxnId="{D062BF27-1EC9-4975-A58E-D337CC46B027}">
      <dgm:prSet/>
      <dgm:spPr/>
      <dgm:t>
        <a:bodyPr/>
        <a:lstStyle/>
        <a:p>
          <a:endParaRPr lang="en-NZ"/>
        </a:p>
      </dgm:t>
    </dgm:pt>
    <dgm:pt modelId="{11181977-4ED2-4371-9721-E80DD5C93FCB}" type="parTrans" cxnId="{D062BF27-1EC9-4975-A58E-D337CC46B027}">
      <dgm:prSet/>
      <dgm:spPr/>
      <dgm:t>
        <a:bodyPr/>
        <a:lstStyle/>
        <a:p>
          <a:endParaRPr lang="en-NZ"/>
        </a:p>
      </dgm:t>
    </dgm:pt>
    <dgm:pt modelId="{DBBFBDC9-23C2-4932-B810-5FC47C6E94A7}" type="pres">
      <dgm:prSet presAssocID="{FD9B2C67-39D0-4EFC-BF06-F71ABA1F54FF}" presName="Name0" presStyleCnt="0">
        <dgm:presLayoutVars>
          <dgm:dir/>
          <dgm:resizeHandles val="exact"/>
        </dgm:presLayoutVars>
      </dgm:prSet>
      <dgm:spPr/>
    </dgm:pt>
    <dgm:pt modelId="{BFF7F9D9-FD9C-4B16-B7D2-CB650A4C096E}" type="pres">
      <dgm:prSet presAssocID="{49ADB206-2D2E-4B57-ACE2-4ABAB7EA903F}" presName="parTxOnly" presStyleLbl="node1" presStyleIdx="0" presStyleCnt="4" custScaleX="40772" custScaleY="7954" custLinFactNeighborX="-1762">
        <dgm:presLayoutVars>
          <dgm:bulletEnabled val="1"/>
        </dgm:presLayoutVars>
      </dgm:prSet>
      <dgm:spPr/>
    </dgm:pt>
    <dgm:pt modelId="{C103F6DF-4685-4B25-BC30-39689746ED93}" type="pres">
      <dgm:prSet presAssocID="{5BACAFCD-BC5A-4D13-AFEC-FAF59150974D}" presName="parSpace" presStyleCnt="0"/>
      <dgm:spPr/>
    </dgm:pt>
    <dgm:pt modelId="{7479B794-6CC8-4C20-AE08-FCCCEF3A4D58}" type="pres">
      <dgm:prSet presAssocID="{124D883E-94C3-460D-9A26-0E0703F9B1E6}" presName="parTxOnly" presStyleLbl="node1" presStyleIdx="1" presStyleCnt="4" custScaleX="100642" custScaleY="7954">
        <dgm:presLayoutVars>
          <dgm:bulletEnabled val="1"/>
        </dgm:presLayoutVars>
      </dgm:prSet>
      <dgm:spPr/>
    </dgm:pt>
    <dgm:pt modelId="{F5A6990C-488E-4299-9428-8B7CF0FADD8B}" type="pres">
      <dgm:prSet presAssocID="{715EFF7A-134E-416D-BE9B-546F894764C3}" presName="parSpace" presStyleCnt="0"/>
      <dgm:spPr/>
    </dgm:pt>
    <dgm:pt modelId="{928F1C31-CDC7-4B86-8624-600C6262D5CE}" type="pres">
      <dgm:prSet presAssocID="{714766F7-EF33-4FE3-8374-8FED595319FB}" presName="parTxOnly" presStyleLbl="node1" presStyleIdx="2" presStyleCnt="4" custScaleX="101935" custScaleY="7954">
        <dgm:presLayoutVars>
          <dgm:bulletEnabled val="1"/>
        </dgm:presLayoutVars>
      </dgm:prSet>
      <dgm:spPr/>
    </dgm:pt>
    <dgm:pt modelId="{52136EAE-7029-4ADB-9FD7-3DBC666C13DB}" type="pres">
      <dgm:prSet presAssocID="{4D324528-FE3A-4425-B339-473F9727F3EC}" presName="parSpace" presStyleCnt="0"/>
      <dgm:spPr/>
    </dgm:pt>
    <dgm:pt modelId="{0642F8EA-71F5-4A31-9918-55CBF432EE48}" type="pres">
      <dgm:prSet presAssocID="{5F873317-EFFC-4B80-B0F5-6C5C11452D0C}" presName="parTxOnly" presStyleLbl="node1" presStyleIdx="3" presStyleCnt="4" custScaleX="68414" custScaleY="7954">
        <dgm:presLayoutVars>
          <dgm:bulletEnabled val="1"/>
        </dgm:presLayoutVars>
      </dgm:prSet>
      <dgm:spPr/>
    </dgm:pt>
  </dgm:ptLst>
  <dgm:cxnLst>
    <dgm:cxn modelId="{D062BF27-1EC9-4975-A58E-D337CC46B027}" srcId="{FD9B2C67-39D0-4EFC-BF06-F71ABA1F54FF}" destId="{5F873317-EFFC-4B80-B0F5-6C5C11452D0C}" srcOrd="3" destOrd="0" parTransId="{11181977-4ED2-4371-9721-E80DD5C93FCB}" sibTransId="{B83782C2-58FF-4E43-8D07-E40070D3BEFB}"/>
    <dgm:cxn modelId="{7A916B3A-3A2D-47D3-811F-17CFF9ECDA92}" type="presOf" srcId="{124D883E-94C3-460D-9A26-0E0703F9B1E6}" destId="{7479B794-6CC8-4C20-AE08-FCCCEF3A4D58}" srcOrd="0" destOrd="0" presId="urn:microsoft.com/office/officeart/2005/8/layout/hChevron3"/>
    <dgm:cxn modelId="{73251963-F523-4E92-8406-09B95CEDDCC4}" type="presOf" srcId="{714766F7-EF33-4FE3-8374-8FED595319FB}" destId="{928F1C31-CDC7-4B86-8624-600C6262D5CE}" srcOrd="0" destOrd="0" presId="urn:microsoft.com/office/officeart/2005/8/layout/hChevron3"/>
    <dgm:cxn modelId="{6DF9F47C-9AEB-45C5-8CC1-5E447DAACF7B}" srcId="{FD9B2C67-39D0-4EFC-BF06-F71ABA1F54FF}" destId="{49ADB206-2D2E-4B57-ACE2-4ABAB7EA903F}" srcOrd="0" destOrd="0" parTransId="{B25DFA51-8C2A-4E31-9AA2-A1E32D825A99}" sibTransId="{5BACAFCD-BC5A-4D13-AFEC-FAF59150974D}"/>
    <dgm:cxn modelId="{5FB6117D-03E6-4E4D-A443-22B492EA7B18}" type="presOf" srcId="{5F873317-EFFC-4B80-B0F5-6C5C11452D0C}" destId="{0642F8EA-71F5-4A31-9918-55CBF432EE48}" srcOrd="0" destOrd="0" presId="urn:microsoft.com/office/officeart/2005/8/layout/hChevron3"/>
    <dgm:cxn modelId="{9AAE478F-2244-4692-B70C-31F81FDD7101}" type="presOf" srcId="{FD9B2C67-39D0-4EFC-BF06-F71ABA1F54FF}" destId="{DBBFBDC9-23C2-4932-B810-5FC47C6E94A7}" srcOrd="0" destOrd="0" presId="urn:microsoft.com/office/officeart/2005/8/layout/hChevron3"/>
    <dgm:cxn modelId="{9D89659C-459F-408F-A11B-FF57F6AAA0D8}" srcId="{FD9B2C67-39D0-4EFC-BF06-F71ABA1F54FF}" destId="{124D883E-94C3-460D-9A26-0E0703F9B1E6}" srcOrd="1" destOrd="0" parTransId="{1B735B86-A68B-4399-88A7-C47B856731FC}" sibTransId="{715EFF7A-134E-416D-BE9B-546F894764C3}"/>
    <dgm:cxn modelId="{3BAFD9BA-DD46-4DEB-87EC-B6D4E8CC25DE}" srcId="{FD9B2C67-39D0-4EFC-BF06-F71ABA1F54FF}" destId="{714766F7-EF33-4FE3-8374-8FED595319FB}" srcOrd="2" destOrd="0" parTransId="{948C7568-05B6-4A7F-AB4E-4C782AD98C70}" sibTransId="{4D324528-FE3A-4425-B339-473F9727F3EC}"/>
    <dgm:cxn modelId="{B30EF0F4-65D2-4442-9C9E-B3FC2EE3B78C}" type="presOf" srcId="{49ADB206-2D2E-4B57-ACE2-4ABAB7EA903F}" destId="{BFF7F9D9-FD9C-4B16-B7D2-CB650A4C096E}" srcOrd="0" destOrd="0" presId="urn:microsoft.com/office/officeart/2005/8/layout/hChevron3"/>
    <dgm:cxn modelId="{161499C0-D9AC-4DC3-9CD3-169154794F51}" type="presParOf" srcId="{DBBFBDC9-23C2-4932-B810-5FC47C6E94A7}" destId="{BFF7F9D9-FD9C-4B16-B7D2-CB650A4C096E}" srcOrd="0" destOrd="0" presId="urn:microsoft.com/office/officeart/2005/8/layout/hChevron3"/>
    <dgm:cxn modelId="{E01B551B-204C-4727-B429-03CD85BA6EDA}" type="presParOf" srcId="{DBBFBDC9-23C2-4932-B810-5FC47C6E94A7}" destId="{C103F6DF-4685-4B25-BC30-39689746ED93}" srcOrd="1" destOrd="0" presId="urn:microsoft.com/office/officeart/2005/8/layout/hChevron3"/>
    <dgm:cxn modelId="{17102442-E37C-4046-85B0-AA8544A9CBEE}" type="presParOf" srcId="{DBBFBDC9-23C2-4932-B810-5FC47C6E94A7}" destId="{7479B794-6CC8-4C20-AE08-FCCCEF3A4D58}" srcOrd="2" destOrd="0" presId="urn:microsoft.com/office/officeart/2005/8/layout/hChevron3"/>
    <dgm:cxn modelId="{8C5F191C-D1AC-4B13-8580-27B5C21EC2D5}" type="presParOf" srcId="{DBBFBDC9-23C2-4932-B810-5FC47C6E94A7}" destId="{F5A6990C-488E-4299-9428-8B7CF0FADD8B}" srcOrd="3" destOrd="0" presId="urn:microsoft.com/office/officeart/2005/8/layout/hChevron3"/>
    <dgm:cxn modelId="{B6C79CCA-A1EA-46EB-BFD4-E26C9C9D5C40}" type="presParOf" srcId="{DBBFBDC9-23C2-4932-B810-5FC47C6E94A7}" destId="{928F1C31-CDC7-4B86-8624-600C6262D5CE}" srcOrd="4" destOrd="0" presId="urn:microsoft.com/office/officeart/2005/8/layout/hChevron3"/>
    <dgm:cxn modelId="{A77D9F84-4684-4275-ADD8-61976FD523BD}" type="presParOf" srcId="{DBBFBDC9-23C2-4932-B810-5FC47C6E94A7}" destId="{52136EAE-7029-4ADB-9FD7-3DBC666C13DB}" srcOrd="5" destOrd="0" presId="urn:microsoft.com/office/officeart/2005/8/layout/hChevron3"/>
    <dgm:cxn modelId="{D5568536-C429-4887-B9B4-FB36233791F3}" type="presParOf" srcId="{DBBFBDC9-23C2-4932-B810-5FC47C6E94A7}" destId="{0642F8EA-71F5-4A31-9918-55CBF432EE48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F7F9D9-FD9C-4B16-B7D2-CB650A4C096E}">
      <dsp:nvSpPr>
        <dsp:cNvPr id="0" name=""/>
        <dsp:cNvSpPr/>
      </dsp:nvSpPr>
      <dsp:spPr>
        <a:xfrm>
          <a:off x="0" y="149471"/>
          <a:ext cx="1845447" cy="144007"/>
        </a:xfrm>
        <a:prstGeom prst="homePlate">
          <a:avLst/>
        </a:prstGeom>
        <a:solidFill>
          <a:srgbClr val="40C9A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" tIns="5334" rIns="2667" bIns="5334" numCol="1" spcCol="1270" anchor="ctr" anchorCtr="0">
          <a:noAutofit/>
        </a:bodyPr>
        <a:lstStyle/>
        <a:p>
          <a:pPr marL="0" lvl="0" indent="0" algn="l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200" b="1" kern="1200" dirty="0"/>
        </a:p>
      </dsp:txBody>
      <dsp:txXfrm>
        <a:off x="0" y="149471"/>
        <a:ext cx="1809445" cy="144007"/>
      </dsp:txXfrm>
    </dsp:sp>
    <dsp:sp modelId="{7479B794-6CC8-4C20-AE08-FCCCEF3A4D58}">
      <dsp:nvSpPr>
        <dsp:cNvPr id="0" name=""/>
        <dsp:cNvSpPr/>
      </dsp:nvSpPr>
      <dsp:spPr>
        <a:xfrm>
          <a:off x="943442" y="149471"/>
          <a:ext cx="4555319" cy="144007"/>
        </a:xfrm>
        <a:prstGeom prst="chevron">
          <a:avLst/>
        </a:prstGeom>
        <a:solidFill>
          <a:srgbClr val="F2BD3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" tIns="5334" rIns="2667" bIns="5334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200" kern="1200" dirty="0">
            <a:solidFill>
              <a:schemeClr val="tx1"/>
            </a:solidFill>
          </a:endParaRPr>
        </a:p>
      </dsp:txBody>
      <dsp:txXfrm>
        <a:off x="1015446" y="149471"/>
        <a:ext cx="4411312" cy="144007"/>
      </dsp:txXfrm>
    </dsp:sp>
    <dsp:sp modelId="{928F1C31-CDC7-4B86-8624-600C6262D5CE}">
      <dsp:nvSpPr>
        <dsp:cNvPr id="0" name=""/>
        <dsp:cNvSpPr/>
      </dsp:nvSpPr>
      <dsp:spPr>
        <a:xfrm>
          <a:off x="4593510" y="149471"/>
          <a:ext cx="4613843" cy="144007"/>
        </a:xfrm>
        <a:prstGeom prst="chevron">
          <a:avLst/>
        </a:prstGeom>
        <a:solidFill>
          <a:srgbClr val="CC5E4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" tIns="5334" rIns="2667" bIns="5334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200" b="1" kern="1200" dirty="0">
            <a:solidFill>
              <a:schemeClr val="tx1"/>
            </a:solidFill>
          </a:endParaRPr>
        </a:p>
      </dsp:txBody>
      <dsp:txXfrm>
        <a:off x="4665514" y="149471"/>
        <a:ext cx="4469836" cy="144007"/>
      </dsp:txXfrm>
    </dsp:sp>
    <dsp:sp modelId="{0642F8EA-71F5-4A31-9918-55CBF432EE48}">
      <dsp:nvSpPr>
        <dsp:cNvPr id="0" name=""/>
        <dsp:cNvSpPr/>
      </dsp:nvSpPr>
      <dsp:spPr>
        <a:xfrm>
          <a:off x="8302101" y="149471"/>
          <a:ext cx="3096596" cy="144007"/>
        </a:xfrm>
        <a:prstGeom prst="chevron">
          <a:avLst/>
        </a:prstGeom>
        <a:solidFill>
          <a:srgbClr val="F2963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" tIns="5334" rIns="2667" bIns="5334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200" b="1" kern="1200" dirty="0">
            <a:solidFill>
              <a:schemeClr val="tx1"/>
            </a:solidFill>
          </a:endParaRPr>
        </a:p>
      </dsp:txBody>
      <dsp:txXfrm>
        <a:off x="8374105" y="149471"/>
        <a:ext cx="2952589" cy="14400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F7F9D9-FD9C-4B16-B7D2-CB650A4C096E}">
      <dsp:nvSpPr>
        <dsp:cNvPr id="0" name=""/>
        <dsp:cNvSpPr/>
      </dsp:nvSpPr>
      <dsp:spPr>
        <a:xfrm>
          <a:off x="0" y="149471"/>
          <a:ext cx="1845447" cy="144007"/>
        </a:xfrm>
        <a:prstGeom prst="homePlate">
          <a:avLst/>
        </a:prstGeom>
        <a:solidFill>
          <a:srgbClr val="40C9A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" tIns="5334" rIns="2667" bIns="5334" numCol="1" spcCol="1270" anchor="ctr" anchorCtr="0">
          <a:noAutofit/>
        </a:bodyPr>
        <a:lstStyle/>
        <a:p>
          <a:pPr marL="0" lvl="0" indent="0" algn="l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200" b="1" kern="1200" dirty="0"/>
        </a:p>
      </dsp:txBody>
      <dsp:txXfrm>
        <a:off x="0" y="149471"/>
        <a:ext cx="1809445" cy="144007"/>
      </dsp:txXfrm>
    </dsp:sp>
    <dsp:sp modelId="{7479B794-6CC8-4C20-AE08-FCCCEF3A4D58}">
      <dsp:nvSpPr>
        <dsp:cNvPr id="0" name=""/>
        <dsp:cNvSpPr/>
      </dsp:nvSpPr>
      <dsp:spPr>
        <a:xfrm>
          <a:off x="943442" y="149471"/>
          <a:ext cx="4555319" cy="144007"/>
        </a:xfrm>
        <a:prstGeom prst="chevron">
          <a:avLst/>
        </a:prstGeom>
        <a:solidFill>
          <a:srgbClr val="F2BD3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" tIns="5334" rIns="2667" bIns="5334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200" kern="1200" dirty="0">
            <a:solidFill>
              <a:schemeClr val="tx1"/>
            </a:solidFill>
          </a:endParaRPr>
        </a:p>
      </dsp:txBody>
      <dsp:txXfrm>
        <a:off x="1015446" y="149471"/>
        <a:ext cx="4411312" cy="144007"/>
      </dsp:txXfrm>
    </dsp:sp>
    <dsp:sp modelId="{928F1C31-CDC7-4B86-8624-600C6262D5CE}">
      <dsp:nvSpPr>
        <dsp:cNvPr id="0" name=""/>
        <dsp:cNvSpPr/>
      </dsp:nvSpPr>
      <dsp:spPr>
        <a:xfrm>
          <a:off x="4593510" y="149471"/>
          <a:ext cx="4613843" cy="144007"/>
        </a:xfrm>
        <a:prstGeom prst="chevron">
          <a:avLst/>
        </a:prstGeom>
        <a:solidFill>
          <a:srgbClr val="CC5E4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" tIns="5334" rIns="2667" bIns="5334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200" b="1" kern="1200" dirty="0">
            <a:solidFill>
              <a:schemeClr val="tx1"/>
            </a:solidFill>
          </a:endParaRPr>
        </a:p>
      </dsp:txBody>
      <dsp:txXfrm>
        <a:off x="4665514" y="149471"/>
        <a:ext cx="4469836" cy="144007"/>
      </dsp:txXfrm>
    </dsp:sp>
    <dsp:sp modelId="{0642F8EA-71F5-4A31-9918-55CBF432EE48}">
      <dsp:nvSpPr>
        <dsp:cNvPr id="0" name=""/>
        <dsp:cNvSpPr/>
      </dsp:nvSpPr>
      <dsp:spPr>
        <a:xfrm>
          <a:off x="8302101" y="149471"/>
          <a:ext cx="3096596" cy="144007"/>
        </a:xfrm>
        <a:prstGeom prst="chevron">
          <a:avLst/>
        </a:prstGeom>
        <a:solidFill>
          <a:srgbClr val="F2963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" tIns="5334" rIns="2667" bIns="5334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200" b="1" kern="1200" dirty="0">
            <a:solidFill>
              <a:schemeClr val="tx1"/>
            </a:solidFill>
          </a:endParaRPr>
        </a:p>
      </dsp:txBody>
      <dsp:txXfrm>
        <a:off x="8374105" y="149471"/>
        <a:ext cx="2952589" cy="14400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F7F9D9-FD9C-4B16-B7D2-CB650A4C096E}">
      <dsp:nvSpPr>
        <dsp:cNvPr id="0" name=""/>
        <dsp:cNvSpPr/>
      </dsp:nvSpPr>
      <dsp:spPr>
        <a:xfrm>
          <a:off x="0" y="149471"/>
          <a:ext cx="1845447" cy="144007"/>
        </a:xfrm>
        <a:prstGeom prst="homePlate">
          <a:avLst/>
        </a:prstGeom>
        <a:solidFill>
          <a:srgbClr val="40C9A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" tIns="5334" rIns="2667" bIns="5334" numCol="1" spcCol="1270" anchor="ctr" anchorCtr="0">
          <a:noAutofit/>
        </a:bodyPr>
        <a:lstStyle/>
        <a:p>
          <a:pPr marL="0" lvl="0" indent="0" algn="l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200" b="1" kern="1200" dirty="0"/>
        </a:p>
      </dsp:txBody>
      <dsp:txXfrm>
        <a:off x="0" y="149471"/>
        <a:ext cx="1809445" cy="144007"/>
      </dsp:txXfrm>
    </dsp:sp>
    <dsp:sp modelId="{7479B794-6CC8-4C20-AE08-FCCCEF3A4D58}">
      <dsp:nvSpPr>
        <dsp:cNvPr id="0" name=""/>
        <dsp:cNvSpPr/>
      </dsp:nvSpPr>
      <dsp:spPr>
        <a:xfrm>
          <a:off x="943442" y="149471"/>
          <a:ext cx="4555319" cy="144007"/>
        </a:xfrm>
        <a:prstGeom prst="chevron">
          <a:avLst/>
        </a:prstGeom>
        <a:solidFill>
          <a:srgbClr val="F2BD3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" tIns="5334" rIns="2667" bIns="5334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200" kern="1200" dirty="0">
            <a:solidFill>
              <a:schemeClr val="tx1"/>
            </a:solidFill>
          </a:endParaRPr>
        </a:p>
      </dsp:txBody>
      <dsp:txXfrm>
        <a:off x="1015446" y="149471"/>
        <a:ext cx="4411312" cy="144007"/>
      </dsp:txXfrm>
    </dsp:sp>
    <dsp:sp modelId="{928F1C31-CDC7-4B86-8624-600C6262D5CE}">
      <dsp:nvSpPr>
        <dsp:cNvPr id="0" name=""/>
        <dsp:cNvSpPr/>
      </dsp:nvSpPr>
      <dsp:spPr>
        <a:xfrm>
          <a:off x="4593510" y="149471"/>
          <a:ext cx="4613843" cy="144007"/>
        </a:xfrm>
        <a:prstGeom prst="chevron">
          <a:avLst/>
        </a:prstGeom>
        <a:solidFill>
          <a:srgbClr val="CC5E4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" tIns="5334" rIns="2667" bIns="5334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200" b="1" kern="1200" dirty="0">
            <a:solidFill>
              <a:schemeClr val="tx1"/>
            </a:solidFill>
          </a:endParaRPr>
        </a:p>
      </dsp:txBody>
      <dsp:txXfrm>
        <a:off x="4665514" y="149471"/>
        <a:ext cx="4469836" cy="144007"/>
      </dsp:txXfrm>
    </dsp:sp>
    <dsp:sp modelId="{0642F8EA-71F5-4A31-9918-55CBF432EE48}">
      <dsp:nvSpPr>
        <dsp:cNvPr id="0" name=""/>
        <dsp:cNvSpPr/>
      </dsp:nvSpPr>
      <dsp:spPr>
        <a:xfrm>
          <a:off x="8302101" y="149471"/>
          <a:ext cx="3096596" cy="144007"/>
        </a:xfrm>
        <a:prstGeom prst="chevron">
          <a:avLst/>
        </a:prstGeom>
        <a:solidFill>
          <a:srgbClr val="F2963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" tIns="5334" rIns="2667" bIns="5334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200" b="1" kern="1200" dirty="0">
            <a:solidFill>
              <a:schemeClr val="tx1"/>
            </a:solidFill>
          </a:endParaRPr>
        </a:p>
      </dsp:txBody>
      <dsp:txXfrm>
        <a:off x="8374105" y="149471"/>
        <a:ext cx="2952589" cy="144007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F7F9D9-FD9C-4B16-B7D2-CB650A4C096E}">
      <dsp:nvSpPr>
        <dsp:cNvPr id="0" name=""/>
        <dsp:cNvSpPr/>
      </dsp:nvSpPr>
      <dsp:spPr>
        <a:xfrm>
          <a:off x="0" y="149471"/>
          <a:ext cx="1845447" cy="144007"/>
        </a:xfrm>
        <a:prstGeom prst="homePlate">
          <a:avLst/>
        </a:prstGeom>
        <a:solidFill>
          <a:srgbClr val="40C9A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" tIns="5334" rIns="2667" bIns="5334" numCol="1" spcCol="1270" anchor="ctr" anchorCtr="0">
          <a:noAutofit/>
        </a:bodyPr>
        <a:lstStyle/>
        <a:p>
          <a:pPr marL="0" lvl="0" indent="0" algn="l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200" b="1" kern="1200" dirty="0"/>
        </a:p>
      </dsp:txBody>
      <dsp:txXfrm>
        <a:off x="0" y="149471"/>
        <a:ext cx="1809445" cy="144007"/>
      </dsp:txXfrm>
    </dsp:sp>
    <dsp:sp modelId="{7479B794-6CC8-4C20-AE08-FCCCEF3A4D58}">
      <dsp:nvSpPr>
        <dsp:cNvPr id="0" name=""/>
        <dsp:cNvSpPr/>
      </dsp:nvSpPr>
      <dsp:spPr>
        <a:xfrm>
          <a:off x="943442" y="149471"/>
          <a:ext cx="4555319" cy="144007"/>
        </a:xfrm>
        <a:prstGeom prst="chevron">
          <a:avLst/>
        </a:prstGeom>
        <a:solidFill>
          <a:srgbClr val="F2BD3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" tIns="5334" rIns="2667" bIns="5334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200" kern="1200" dirty="0">
            <a:solidFill>
              <a:schemeClr val="tx1"/>
            </a:solidFill>
          </a:endParaRPr>
        </a:p>
      </dsp:txBody>
      <dsp:txXfrm>
        <a:off x="1015446" y="149471"/>
        <a:ext cx="4411312" cy="144007"/>
      </dsp:txXfrm>
    </dsp:sp>
    <dsp:sp modelId="{928F1C31-CDC7-4B86-8624-600C6262D5CE}">
      <dsp:nvSpPr>
        <dsp:cNvPr id="0" name=""/>
        <dsp:cNvSpPr/>
      </dsp:nvSpPr>
      <dsp:spPr>
        <a:xfrm>
          <a:off x="4593510" y="149471"/>
          <a:ext cx="4613843" cy="144007"/>
        </a:xfrm>
        <a:prstGeom prst="chevron">
          <a:avLst/>
        </a:prstGeom>
        <a:solidFill>
          <a:srgbClr val="CC5E4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" tIns="5334" rIns="2667" bIns="5334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200" b="1" kern="1200" dirty="0">
            <a:solidFill>
              <a:schemeClr val="tx1"/>
            </a:solidFill>
          </a:endParaRPr>
        </a:p>
      </dsp:txBody>
      <dsp:txXfrm>
        <a:off x="4665514" y="149471"/>
        <a:ext cx="4469836" cy="144007"/>
      </dsp:txXfrm>
    </dsp:sp>
    <dsp:sp modelId="{0642F8EA-71F5-4A31-9918-55CBF432EE48}">
      <dsp:nvSpPr>
        <dsp:cNvPr id="0" name=""/>
        <dsp:cNvSpPr/>
      </dsp:nvSpPr>
      <dsp:spPr>
        <a:xfrm>
          <a:off x="8302101" y="149471"/>
          <a:ext cx="3096596" cy="144007"/>
        </a:xfrm>
        <a:prstGeom prst="chevron">
          <a:avLst/>
        </a:prstGeom>
        <a:solidFill>
          <a:srgbClr val="F2963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" tIns="5334" rIns="2667" bIns="5334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200" b="1" kern="1200" dirty="0">
            <a:solidFill>
              <a:schemeClr val="tx1"/>
            </a:solidFill>
          </a:endParaRPr>
        </a:p>
      </dsp:txBody>
      <dsp:txXfrm>
        <a:off x="8374105" y="149471"/>
        <a:ext cx="2952589" cy="144007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F7F9D9-FD9C-4B16-B7D2-CB650A4C096E}">
      <dsp:nvSpPr>
        <dsp:cNvPr id="0" name=""/>
        <dsp:cNvSpPr/>
      </dsp:nvSpPr>
      <dsp:spPr>
        <a:xfrm>
          <a:off x="0" y="0"/>
          <a:ext cx="1845447" cy="442950"/>
        </a:xfrm>
        <a:prstGeom prst="homePlate">
          <a:avLst/>
        </a:prstGeom>
        <a:solidFill>
          <a:srgbClr val="40C9A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200" b="1" kern="1200" dirty="0">
              <a:solidFill>
                <a:srgbClr val="40C9A6"/>
              </a:solidFill>
            </a:rPr>
            <a:t>2023 </a:t>
          </a:r>
        </a:p>
      </dsp:txBody>
      <dsp:txXfrm>
        <a:off x="0" y="0"/>
        <a:ext cx="1734710" cy="442950"/>
      </dsp:txXfrm>
    </dsp:sp>
    <dsp:sp modelId="{7479B794-6CC8-4C20-AE08-FCCCEF3A4D58}">
      <dsp:nvSpPr>
        <dsp:cNvPr id="0" name=""/>
        <dsp:cNvSpPr/>
      </dsp:nvSpPr>
      <dsp:spPr>
        <a:xfrm>
          <a:off x="943442" y="0"/>
          <a:ext cx="4555319" cy="442950"/>
        </a:xfrm>
        <a:prstGeom prst="chevron">
          <a:avLst/>
        </a:prstGeom>
        <a:solidFill>
          <a:srgbClr val="F2BD3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200" b="1" kern="1200" dirty="0">
              <a:solidFill>
                <a:srgbClr val="F2BD37"/>
              </a:solidFill>
            </a:rPr>
            <a:t>2024</a:t>
          </a:r>
          <a:r>
            <a:rPr lang="en-NZ" sz="2200" kern="1200" dirty="0">
              <a:solidFill>
                <a:schemeClr val="tx1"/>
              </a:solidFill>
            </a:rPr>
            <a:t> </a:t>
          </a:r>
        </a:p>
      </dsp:txBody>
      <dsp:txXfrm>
        <a:off x="1164917" y="0"/>
        <a:ext cx="4112369" cy="442950"/>
      </dsp:txXfrm>
    </dsp:sp>
    <dsp:sp modelId="{928F1C31-CDC7-4B86-8624-600C6262D5CE}">
      <dsp:nvSpPr>
        <dsp:cNvPr id="0" name=""/>
        <dsp:cNvSpPr/>
      </dsp:nvSpPr>
      <dsp:spPr>
        <a:xfrm>
          <a:off x="4593510" y="0"/>
          <a:ext cx="4613843" cy="442950"/>
        </a:xfrm>
        <a:prstGeom prst="chevron">
          <a:avLst/>
        </a:prstGeom>
        <a:solidFill>
          <a:srgbClr val="CC5E4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200" b="1" kern="1200" dirty="0">
              <a:solidFill>
                <a:srgbClr val="CC5E4D"/>
              </a:solidFill>
            </a:rPr>
            <a:t>2025</a:t>
          </a:r>
          <a:r>
            <a:rPr lang="en-NZ" sz="2200" b="1" kern="1200" dirty="0">
              <a:solidFill>
                <a:schemeClr val="tx1"/>
              </a:solidFill>
            </a:rPr>
            <a:t> </a:t>
          </a:r>
        </a:p>
      </dsp:txBody>
      <dsp:txXfrm>
        <a:off x="4814985" y="0"/>
        <a:ext cx="4170893" cy="442950"/>
      </dsp:txXfrm>
    </dsp:sp>
    <dsp:sp modelId="{0642F8EA-71F5-4A31-9918-55CBF432EE48}">
      <dsp:nvSpPr>
        <dsp:cNvPr id="0" name=""/>
        <dsp:cNvSpPr/>
      </dsp:nvSpPr>
      <dsp:spPr>
        <a:xfrm>
          <a:off x="8302101" y="0"/>
          <a:ext cx="3096596" cy="442950"/>
        </a:xfrm>
        <a:prstGeom prst="chevron">
          <a:avLst/>
        </a:prstGeom>
        <a:solidFill>
          <a:srgbClr val="F2963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200" b="1" kern="1200" dirty="0">
              <a:solidFill>
                <a:srgbClr val="F29635"/>
              </a:solidFill>
            </a:rPr>
            <a:t>2026</a:t>
          </a:r>
        </a:p>
      </dsp:txBody>
      <dsp:txXfrm>
        <a:off x="8523576" y="0"/>
        <a:ext cx="2653646" cy="44295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1F2E44-B3E4-419B-AF8B-F4C132D64DA0}">
      <dsp:nvSpPr>
        <dsp:cNvPr id="0" name=""/>
        <dsp:cNvSpPr/>
      </dsp:nvSpPr>
      <dsp:spPr>
        <a:xfrm>
          <a:off x="14457" y="11982"/>
          <a:ext cx="1156611" cy="444575"/>
        </a:xfrm>
        <a:prstGeom prst="homePlate">
          <a:avLst/>
        </a:prstGeom>
        <a:solidFill>
          <a:srgbClr val="40C9A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400" b="1" kern="1200" dirty="0">
              <a:solidFill>
                <a:srgbClr val="40C9A6"/>
              </a:solidFill>
            </a:rPr>
            <a:t>Nov</a:t>
          </a:r>
          <a:r>
            <a:rPr lang="en-NZ" sz="1400" b="1" kern="1200" dirty="0">
              <a:solidFill>
                <a:srgbClr val="40C9A6"/>
              </a:solidFill>
              <a:latin typeface="Calibri" panose="020F0502020204030204" pitchFamily="34" charset="0"/>
              <a:cs typeface="Calibri" panose="020F0502020204030204" pitchFamily="34" charset="0"/>
            </a:rPr>
            <a:t>–Dec</a:t>
          </a:r>
          <a:endParaRPr lang="en-NZ" sz="1400" b="1" kern="1200" dirty="0">
            <a:solidFill>
              <a:srgbClr val="40C9A6"/>
            </a:solidFill>
          </a:endParaRPr>
        </a:p>
      </dsp:txBody>
      <dsp:txXfrm>
        <a:off x="14457" y="11982"/>
        <a:ext cx="1045467" cy="444575"/>
      </dsp:txXfrm>
    </dsp:sp>
    <dsp:sp modelId="{4301A8A1-015B-41D8-ABEF-F2A4D51613E9}">
      <dsp:nvSpPr>
        <dsp:cNvPr id="0" name=""/>
        <dsp:cNvSpPr/>
      </dsp:nvSpPr>
      <dsp:spPr>
        <a:xfrm>
          <a:off x="927199" y="14195"/>
          <a:ext cx="1164835" cy="444575"/>
        </a:xfrm>
        <a:prstGeom prst="chevron">
          <a:avLst/>
        </a:prstGeom>
        <a:solidFill>
          <a:srgbClr val="F2BD3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400" b="1" kern="1200" dirty="0">
              <a:solidFill>
                <a:srgbClr val="F2BD37"/>
              </a:solidFill>
            </a:rPr>
            <a:t>Jan</a:t>
          </a:r>
          <a:r>
            <a:rPr lang="en-NZ" sz="1400" b="1" kern="1200" dirty="0">
              <a:solidFill>
                <a:srgbClr val="F2BD37"/>
              </a:solidFill>
              <a:latin typeface="Calibri" panose="020F0502020204030204" pitchFamily="34" charset="0"/>
              <a:cs typeface="Calibri" panose="020F0502020204030204" pitchFamily="34" charset="0"/>
            </a:rPr>
            <a:t>–Mar</a:t>
          </a:r>
          <a:endParaRPr lang="en-NZ" sz="1400" b="1" kern="1200" dirty="0">
            <a:solidFill>
              <a:srgbClr val="F2BD37"/>
            </a:solidFill>
          </a:endParaRPr>
        </a:p>
      </dsp:txBody>
      <dsp:txXfrm>
        <a:off x="1149487" y="14195"/>
        <a:ext cx="720260" cy="444575"/>
      </dsp:txXfrm>
    </dsp:sp>
    <dsp:sp modelId="{D3B5B45F-63BB-411D-951E-1D9F005D73AE}">
      <dsp:nvSpPr>
        <dsp:cNvPr id="0" name=""/>
        <dsp:cNvSpPr/>
      </dsp:nvSpPr>
      <dsp:spPr>
        <a:xfrm>
          <a:off x="1859067" y="14195"/>
          <a:ext cx="1164835" cy="444575"/>
        </a:xfrm>
        <a:prstGeom prst="chevron">
          <a:avLst/>
        </a:prstGeom>
        <a:solidFill>
          <a:srgbClr val="F2BD3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400" b="1" kern="1200" dirty="0">
              <a:solidFill>
                <a:srgbClr val="F2BD37"/>
              </a:solidFill>
            </a:rPr>
            <a:t>Apr</a:t>
          </a:r>
          <a:r>
            <a:rPr lang="en-NZ" sz="1400" b="1" kern="1200" dirty="0">
              <a:solidFill>
                <a:srgbClr val="F2BD37"/>
              </a:solidFill>
              <a:latin typeface="Calibri" panose="020F0502020204030204" pitchFamily="34" charset="0"/>
              <a:cs typeface="Calibri" panose="020F0502020204030204" pitchFamily="34" charset="0"/>
            </a:rPr>
            <a:t>–Jun</a:t>
          </a:r>
          <a:endParaRPr lang="en-NZ" sz="1400" b="1" kern="1200" dirty="0">
            <a:solidFill>
              <a:srgbClr val="F2BD37"/>
            </a:solidFill>
          </a:endParaRPr>
        </a:p>
      </dsp:txBody>
      <dsp:txXfrm>
        <a:off x="2081355" y="14195"/>
        <a:ext cx="720260" cy="444575"/>
      </dsp:txXfrm>
    </dsp:sp>
    <dsp:sp modelId="{CA8C6BDE-7646-4124-B0C9-3EB5796492EA}">
      <dsp:nvSpPr>
        <dsp:cNvPr id="0" name=""/>
        <dsp:cNvSpPr/>
      </dsp:nvSpPr>
      <dsp:spPr>
        <a:xfrm>
          <a:off x="2790935" y="14195"/>
          <a:ext cx="1164835" cy="444575"/>
        </a:xfrm>
        <a:prstGeom prst="chevron">
          <a:avLst/>
        </a:prstGeom>
        <a:solidFill>
          <a:srgbClr val="F2BD3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400" b="1" kern="1200" dirty="0">
              <a:solidFill>
                <a:srgbClr val="F2BD37"/>
              </a:solidFill>
            </a:rPr>
            <a:t>Jul</a:t>
          </a:r>
          <a:r>
            <a:rPr lang="en-NZ" sz="1400" b="1" kern="1200" dirty="0">
              <a:solidFill>
                <a:srgbClr val="F2BD37"/>
              </a:solidFill>
              <a:latin typeface="Calibri" panose="020F0502020204030204" pitchFamily="34" charset="0"/>
              <a:cs typeface="Calibri" panose="020F0502020204030204" pitchFamily="34" charset="0"/>
            </a:rPr>
            <a:t>–Sep</a:t>
          </a:r>
          <a:endParaRPr lang="en-NZ" sz="1400" b="1" kern="1200" dirty="0">
            <a:solidFill>
              <a:srgbClr val="F2BD37"/>
            </a:solidFill>
          </a:endParaRPr>
        </a:p>
      </dsp:txBody>
      <dsp:txXfrm>
        <a:off x="3013223" y="14195"/>
        <a:ext cx="720260" cy="444575"/>
      </dsp:txXfrm>
    </dsp:sp>
    <dsp:sp modelId="{9847EEE6-0FE8-4BDB-82F5-379CA07CEAE9}">
      <dsp:nvSpPr>
        <dsp:cNvPr id="0" name=""/>
        <dsp:cNvSpPr/>
      </dsp:nvSpPr>
      <dsp:spPr>
        <a:xfrm>
          <a:off x="3722803" y="14195"/>
          <a:ext cx="1164835" cy="444575"/>
        </a:xfrm>
        <a:prstGeom prst="chevron">
          <a:avLst/>
        </a:prstGeom>
        <a:solidFill>
          <a:srgbClr val="F2BD3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400" b="1" kern="1200" dirty="0">
              <a:solidFill>
                <a:srgbClr val="F2BD37"/>
              </a:solidFill>
            </a:rPr>
            <a:t>Oct</a:t>
          </a:r>
          <a:r>
            <a:rPr lang="en-NZ" sz="1400" b="1" kern="1200" dirty="0">
              <a:solidFill>
                <a:srgbClr val="F2BD37"/>
              </a:solidFill>
              <a:latin typeface="Calibri" panose="020F0502020204030204" pitchFamily="34" charset="0"/>
              <a:cs typeface="Calibri" panose="020F0502020204030204" pitchFamily="34" charset="0"/>
            </a:rPr>
            <a:t>–Dec</a:t>
          </a:r>
          <a:endParaRPr lang="en-NZ" sz="1400" b="1" kern="1200" dirty="0">
            <a:solidFill>
              <a:srgbClr val="F2BD37"/>
            </a:solidFill>
          </a:endParaRPr>
        </a:p>
      </dsp:txBody>
      <dsp:txXfrm>
        <a:off x="3945091" y="14195"/>
        <a:ext cx="720260" cy="444575"/>
      </dsp:txXfrm>
    </dsp:sp>
    <dsp:sp modelId="{50C94DE5-D3D8-4038-B720-5A0D750C9DC0}">
      <dsp:nvSpPr>
        <dsp:cNvPr id="0" name=""/>
        <dsp:cNvSpPr/>
      </dsp:nvSpPr>
      <dsp:spPr>
        <a:xfrm>
          <a:off x="4654672" y="14195"/>
          <a:ext cx="1164835" cy="444575"/>
        </a:xfrm>
        <a:prstGeom prst="chevron">
          <a:avLst/>
        </a:prstGeom>
        <a:solidFill>
          <a:srgbClr val="CC5E4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400" b="1" kern="1200" dirty="0">
              <a:solidFill>
                <a:srgbClr val="CC5E4D"/>
              </a:solidFill>
            </a:rPr>
            <a:t>Jan</a:t>
          </a:r>
          <a:r>
            <a:rPr lang="en-NZ" sz="1400" b="1" kern="1200" dirty="0">
              <a:solidFill>
                <a:srgbClr val="CC5E4D"/>
              </a:solidFill>
              <a:latin typeface="Calibri" panose="020F0502020204030204" pitchFamily="34" charset="0"/>
              <a:cs typeface="Calibri" panose="020F0502020204030204" pitchFamily="34" charset="0"/>
            </a:rPr>
            <a:t>–Mar</a:t>
          </a:r>
          <a:endParaRPr lang="en-NZ" sz="1400" b="1" kern="1200" dirty="0">
            <a:solidFill>
              <a:srgbClr val="CC5E4D"/>
            </a:solidFill>
          </a:endParaRPr>
        </a:p>
      </dsp:txBody>
      <dsp:txXfrm>
        <a:off x="4876960" y="14195"/>
        <a:ext cx="720260" cy="444575"/>
      </dsp:txXfrm>
    </dsp:sp>
    <dsp:sp modelId="{16D55A11-2C30-40D3-9610-FBD7C140BAE0}">
      <dsp:nvSpPr>
        <dsp:cNvPr id="0" name=""/>
        <dsp:cNvSpPr/>
      </dsp:nvSpPr>
      <dsp:spPr>
        <a:xfrm>
          <a:off x="5586540" y="14195"/>
          <a:ext cx="1164835" cy="444575"/>
        </a:xfrm>
        <a:prstGeom prst="chevron">
          <a:avLst/>
        </a:prstGeom>
        <a:solidFill>
          <a:srgbClr val="CC5E4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400" b="1" kern="1200" dirty="0">
              <a:solidFill>
                <a:srgbClr val="CC5E4D"/>
              </a:solidFill>
            </a:rPr>
            <a:t>Apr</a:t>
          </a:r>
          <a:r>
            <a:rPr lang="en-NZ" sz="1400" b="1" kern="1200" dirty="0">
              <a:solidFill>
                <a:srgbClr val="CC5E4D"/>
              </a:solidFill>
              <a:latin typeface="Calibri" panose="020F0502020204030204" pitchFamily="34" charset="0"/>
              <a:cs typeface="Calibri" panose="020F0502020204030204" pitchFamily="34" charset="0"/>
            </a:rPr>
            <a:t>–Jun</a:t>
          </a:r>
          <a:endParaRPr lang="en-NZ" sz="1400" b="1" kern="1200" dirty="0">
            <a:solidFill>
              <a:srgbClr val="CC5E4D"/>
            </a:solidFill>
          </a:endParaRPr>
        </a:p>
      </dsp:txBody>
      <dsp:txXfrm>
        <a:off x="5808828" y="14195"/>
        <a:ext cx="720260" cy="444575"/>
      </dsp:txXfrm>
    </dsp:sp>
    <dsp:sp modelId="{EE60E7FA-3A61-492F-ABB9-951570C3C4D5}">
      <dsp:nvSpPr>
        <dsp:cNvPr id="0" name=""/>
        <dsp:cNvSpPr/>
      </dsp:nvSpPr>
      <dsp:spPr>
        <a:xfrm>
          <a:off x="6518408" y="14195"/>
          <a:ext cx="1164835" cy="444575"/>
        </a:xfrm>
        <a:prstGeom prst="chevron">
          <a:avLst/>
        </a:prstGeom>
        <a:solidFill>
          <a:srgbClr val="CC5E4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400" b="1" kern="1200" dirty="0">
              <a:solidFill>
                <a:srgbClr val="CC5E4D"/>
              </a:solidFill>
            </a:rPr>
            <a:t>Jul</a:t>
          </a:r>
          <a:r>
            <a:rPr lang="en-NZ" sz="1400" b="1" kern="1200" dirty="0">
              <a:solidFill>
                <a:srgbClr val="CC5E4D"/>
              </a:solidFill>
              <a:latin typeface="Calibri" panose="020F0502020204030204" pitchFamily="34" charset="0"/>
              <a:cs typeface="Calibri" panose="020F0502020204030204" pitchFamily="34" charset="0"/>
            </a:rPr>
            <a:t>–Sep</a:t>
          </a:r>
          <a:endParaRPr lang="en-NZ" sz="1400" b="1" kern="1200" dirty="0">
            <a:solidFill>
              <a:srgbClr val="CC5E4D"/>
            </a:solidFill>
          </a:endParaRPr>
        </a:p>
      </dsp:txBody>
      <dsp:txXfrm>
        <a:off x="6740696" y="14195"/>
        <a:ext cx="720260" cy="444575"/>
      </dsp:txXfrm>
    </dsp:sp>
    <dsp:sp modelId="{D699BAA7-CF59-4B13-A52B-9A4D6B657FF5}">
      <dsp:nvSpPr>
        <dsp:cNvPr id="0" name=""/>
        <dsp:cNvSpPr/>
      </dsp:nvSpPr>
      <dsp:spPr>
        <a:xfrm>
          <a:off x="7450277" y="14195"/>
          <a:ext cx="1164835" cy="444575"/>
        </a:xfrm>
        <a:prstGeom prst="chevron">
          <a:avLst/>
        </a:prstGeom>
        <a:solidFill>
          <a:srgbClr val="CC5E4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400" b="1" kern="1200" dirty="0">
              <a:solidFill>
                <a:srgbClr val="CC5E4D"/>
              </a:solidFill>
            </a:rPr>
            <a:t>Oct</a:t>
          </a:r>
          <a:r>
            <a:rPr lang="en-NZ" sz="1400" b="1" kern="1200" dirty="0">
              <a:solidFill>
                <a:srgbClr val="CC5E4D"/>
              </a:solidFill>
              <a:latin typeface="Calibri" panose="020F0502020204030204" pitchFamily="34" charset="0"/>
              <a:cs typeface="Calibri" panose="020F0502020204030204" pitchFamily="34" charset="0"/>
            </a:rPr>
            <a:t>–Dec</a:t>
          </a:r>
          <a:endParaRPr lang="en-NZ" sz="1400" b="1" kern="1200" dirty="0">
            <a:solidFill>
              <a:srgbClr val="CC5E4D"/>
            </a:solidFill>
          </a:endParaRPr>
        </a:p>
      </dsp:txBody>
      <dsp:txXfrm>
        <a:off x="7672565" y="14195"/>
        <a:ext cx="720260" cy="444575"/>
      </dsp:txXfrm>
    </dsp:sp>
    <dsp:sp modelId="{B8322028-3339-45C4-A61D-62801842C4CB}">
      <dsp:nvSpPr>
        <dsp:cNvPr id="0" name=""/>
        <dsp:cNvSpPr/>
      </dsp:nvSpPr>
      <dsp:spPr>
        <a:xfrm>
          <a:off x="8382145" y="14195"/>
          <a:ext cx="1164835" cy="444575"/>
        </a:xfrm>
        <a:prstGeom prst="chevron">
          <a:avLst/>
        </a:prstGeom>
        <a:solidFill>
          <a:srgbClr val="F2963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400" b="1" kern="1200" dirty="0">
              <a:solidFill>
                <a:srgbClr val="F29635"/>
              </a:solidFill>
            </a:rPr>
            <a:t>Jan</a:t>
          </a:r>
          <a:r>
            <a:rPr lang="en-NZ" sz="1400" b="1" kern="1200" dirty="0">
              <a:solidFill>
                <a:srgbClr val="F29635"/>
              </a:solidFill>
              <a:latin typeface="Calibri" panose="020F0502020204030204" pitchFamily="34" charset="0"/>
              <a:cs typeface="Calibri" panose="020F0502020204030204" pitchFamily="34" charset="0"/>
            </a:rPr>
            <a:t>–Mar</a:t>
          </a:r>
          <a:endParaRPr lang="en-NZ" sz="1400" b="1" kern="1200" dirty="0">
            <a:solidFill>
              <a:srgbClr val="F29635"/>
            </a:solidFill>
          </a:endParaRPr>
        </a:p>
      </dsp:txBody>
      <dsp:txXfrm>
        <a:off x="8604433" y="14195"/>
        <a:ext cx="720260" cy="444575"/>
      </dsp:txXfrm>
    </dsp:sp>
    <dsp:sp modelId="{9305820B-0CC1-4E59-A677-BFCA2AE9F24F}">
      <dsp:nvSpPr>
        <dsp:cNvPr id="0" name=""/>
        <dsp:cNvSpPr/>
      </dsp:nvSpPr>
      <dsp:spPr>
        <a:xfrm>
          <a:off x="9314013" y="14195"/>
          <a:ext cx="1164835" cy="444575"/>
        </a:xfrm>
        <a:prstGeom prst="chevron">
          <a:avLst/>
        </a:prstGeom>
        <a:solidFill>
          <a:srgbClr val="F2963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400" b="1" kern="1200" dirty="0">
              <a:solidFill>
                <a:srgbClr val="F29635"/>
              </a:solidFill>
            </a:rPr>
            <a:t>Apr</a:t>
          </a:r>
          <a:r>
            <a:rPr lang="en-NZ" sz="1400" b="1" kern="1200" dirty="0">
              <a:solidFill>
                <a:srgbClr val="F29635"/>
              </a:solidFill>
              <a:latin typeface="Calibri" panose="020F0502020204030204" pitchFamily="34" charset="0"/>
              <a:cs typeface="Calibri" panose="020F0502020204030204" pitchFamily="34" charset="0"/>
            </a:rPr>
            <a:t>–Jun</a:t>
          </a:r>
          <a:endParaRPr lang="en-NZ" sz="1400" b="1" kern="1200" dirty="0">
            <a:solidFill>
              <a:srgbClr val="F29635"/>
            </a:solidFill>
          </a:endParaRPr>
        </a:p>
      </dsp:txBody>
      <dsp:txXfrm>
        <a:off x="9536301" y="14195"/>
        <a:ext cx="720260" cy="444575"/>
      </dsp:txXfrm>
    </dsp:sp>
    <dsp:sp modelId="{F5D3A53B-3680-4F94-87A5-0565E003877C}">
      <dsp:nvSpPr>
        <dsp:cNvPr id="0" name=""/>
        <dsp:cNvSpPr/>
      </dsp:nvSpPr>
      <dsp:spPr>
        <a:xfrm>
          <a:off x="10245882" y="14195"/>
          <a:ext cx="1164835" cy="444575"/>
        </a:xfrm>
        <a:prstGeom prst="chevron">
          <a:avLst/>
        </a:prstGeom>
        <a:solidFill>
          <a:srgbClr val="F2963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400" b="1" kern="1200" dirty="0">
              <a:solidFill>
                <a:srgbClr val="F29635"/>
              </a:solidFill>
            </a:rPr>
            <a:t>Jul</a:t>
          </a:r>
          <a:r>
            <a:rPr lang="en-NZ" sz="1400" b="1" kern="1200" dirty="0">
              <a:solidFill>
                <a:srgbClr val="F29635"/>
              </a:solidFill>
              <a:latin typeface="Calibri" panose="020F0502020204030204" pitchFamily="34" charset="0"/>
              <a:cs typeface="Calibri" panose="020F0502020204030204" pitchFamily="34" charset="0"/>
            </a:rPr>
            <a:t>–Sep</a:t>
          </a:r>
          <a:endParaRPr lang="en-NZ" sz="1400" b="1" kern="1200" dirty="0">
            <a:solidFill>
              <a:srgbClr val="F29635"/>
            </a:solidFill>
          </a:endParaRPr>
        </a:p>
      </dsp:txBody>
      <dsp:txXfrm>
        <a:off x="10468170" y="14195"/>
        <a:ext cx="720260" cy="444575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F7F9D9-FD9C-4B16-B7D2-CB650A4C096E}">
      <dsp:nvSpPr>
        <dsp:cNvPr id="0" name=""/>
        <dsp:cNvSpPr/>
      </dsp:nvSpPr>
      <dsp:spPr>
        <a:xfrm>
          <a:off x="0" y="149471"/>
          <a:ext cx="1845447" cy="144007"/>
        </a:xfrm>
        <a:prstGeom prst="homePlate">
          <a:avLst/>
        </a:prstGeom>
        <a:solidFill>
          <a:srgbClr val="40C9A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" tIns="5334" rIns="2667" bIns="5334" numCol="1" spcCol="1270" anchor="ctr" anchorCtr="0">
          <a:noAutofit/>
        </a:bodyPr>
        <a:lstStyle/>
        <a:p>
          <a:pPr marL="0" lvl="0" indent="0" algn="l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200" b="1" kern="1200" dirty="0"/>
        </a:p>
      </dsp:txBody>
      <dsp:txXfrm>
        <a:off x="0" y="149471"/>
        <a:ext cx="1809445" cy="144007"/>
      </dsp:txXfrm>
    </dsp:sp>
    <dsp:sp modelId="{7479B794-6CC8-4C20-AE08-FCCCEF3A4D58}">
      <dsp:nvSpPr>
        <dsp:cNvPr id="0" name=""/>
        <dsp:cNvSpPr/>
      </dsp:nvSpPr>
      <dsp:spPr>
        <a:xfrm>
          <a:off x="943442" y="149471"/>
          <a:ext cx="4555319" cy="144007"/>
        </a:xfrm>
        <a:prstGeom prst="chevron">
          <a:avLst/>
        </a:prstGeom>
        <a:solidFill>
          <a:srgbClr val="F2BD3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" tIns="5334" rIns="2667" bIns="5334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200" kern="1200" dirty="0">
            <a:solidFill>
              <a:schemeClr val="tx1"/>
            </a:solidFill>
          </a:endParaRPr>
        </a:p>
      </dsp:txBody>
      <dsp:txXfrm>
        <a:off x="1015446" y="149471"/>
        <a:ext cx="4411312" cy="144007"/>
      </dsp:txXfrm>
    </dsp:sp>
    <dsp:sp modelId="{928F1C31-CDC7-4B86-8624-600C6262D5CE}">
      <dsp:nvSpPr>
        <dsp:cNvPr id="0" name=""/>
        <dsp:cNvSpPr/>
      </dsp:nvSpPr>
      <dsp:spPr>
        <a:xfrm>
          <a:off x="4593510" y="149471"/>
          <a:ext cx="4613843" cy="144007"/>
        </a:xfrm>
        <a:prstGeom prst="chevron">
          <a:avLst/>
        </a:prstGeom>
        <a:solidFill>
          <a:srgbClr val="CC5E4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" tIns="5334" rIns="2667" bIns="5334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200" b="1" kern="1200" dirty="0">
            <a:solidFill>
              <a:schemeClr val="tx1"/>
            </a:solidFill>
          </a:endParaRPr>
        </a:p>
      </dsp:txBody>
      <dsp:txXfrm>
        <a:off x="4665514" y="149471"/>
        <a:ext cx="4469836" cy="144007"/>
      </dsp:txXfrm>
    </dsp:sp>
    <dsp:sp modelId="{0642F8EA-71F5-4A31-9918-55CBF432EE48}">
      <dsp:nvSpPr>
        <dsp:cNvPr id="0" name=""/>
        <dsp:cNvSpPr/>
      </dsp:nvSpPr>
      <dsp:spPr>
        <a:xfrm>
          <a:off x="8302101" y="149471"/>
          <a:ext cx="3096596" cy="144007"/>
        </a:xfrm>
        <a:prstGeom prst="chevron">
          <a:avLst/>
        </a:prstGeom>
        <a:solidFill>
          <a:srgbClr val="F2963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" tIns="5334" rIns="2667" bIns="5334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200" b="1" kern="1200" dirty="0">
            <a:solidFill>
              <a:schemeClr val="tx1"/>
            </a:solidFill>
          </a:endParaRPr>
        </a:p>
      </dsp:txBody>
      <dsp:txXfrm>
        <a:off x="8374105" y="149471"/>
        <a:ext cx="2952589" cy="144007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F7F9D9-FD9C-4B16-B7D2-CB650A4C096E}">
      <dsp:nvSpPr>
        <dsp:cNvPr id="0" name=""/>
        <dsp:cNvSpPr/>
      </dsp:nvSpPr>
      <dsp:spPr>
        <a:xfrm>
          <a:off x="0" y="0"/>
          <a:ext cx="1845447" cy="442950"/>
        </a:xfrm>
        <a:prstGeom prst="homePlate">
          <a:avLst/>
        </a:prstGeom>
        <a:solidFill>
          <a:srgbClr val="40C9A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200" b="1" kern="1200" dirty="0">
              <a:solidFill>
                <a:schemeClr val="tx1"/>
              </a:solidFill>
            </a:rPr>
            <a:t>2023</a:t>
          </a:r>
          <a:r>
            <a:rPr lang="en-NZ" sz="2200" b="1" kern="1200" dirty="0"/>
            <a:t> </a:t>
          </a:r>
        </a:p>
      </dsp:txBody>
      <dsp:txXfrm>
        <a:off x="0" y="0"/>
        <a:ext cx="1734710" cy="442950"/>
      </dsp:txXfrm>
    </dsp:sp>
    <dsp:sp modelId="{7479B794-6CC8-4C20-AE08-FCCCEF3A4D58}">
      <dsp:nvSpPr>
        <dsp:cNvPr id="0" name=""/>
        <dsp:cNvSpPr/>
      </dsp:nvSpPr>
      <dsp:spPr>
        <a:xfrm>
          <a:off x="943442" y="0"/>
          <a:ext cx="4555319" cy="442950"/>
        </a:xfrm>
        <a:prstGeom prst="chevron">
          <a:avLst/>
        </a:prstGeom>
        <a:solidFill>
          <a:srgbClr val="F2BD3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200" b="1" kern="1200" dirty="0">
              <a:solidFill>
                <a:schemeClr val="tx1"/>
              </a:solidFill>
            </a:rPr>
            <a:t>2024</a:t>
          </a:r>
          <a:r>
            <a:rPr lang="en-NZ" sz="2200" kern="1200" dirty="0">
              <a:solidFill>
                <a:schemeClr val="tx1"/>
              </a:solidFill>
            </a:rPr>
            <a:t> </a:t>
          </a:r>
        </a:p>
      </dsp:txBody>
      <dsp:txXfrm>
        <a:off x="1164917" y="0"/>
        <a:ext cx="4112369" cy="442950"/>
      </dsp:txXfrm>
    </dsp:sp>
    <dsp:sp modelId="{928F1C31-CDC7-4B86-8624-600C6262D5CE}">
      <dsp:nvSpPr>
        <dsp:cNvPr id="0" name=""/>
        <dsp:cNvSpPr/>
      </dsp:nvSpPr>
      <dsp:spPr>
        <a:xfrm>
          <a:off x="4593510" y="0"/>
          <a:ext cx="4613843" cy="442950"/>
        </a:xfrm>
        <a:prstGeom prst="chevron">
          <a:avLst/>
        </a:prstGeom>
        <a:solidFill>
          <a:srgbClr val="CC5E4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200" b="1" kern="1200" dirty="0">
              <a:solidFill>
                <a:schemeClr val="tx1"/>
              </a:solidFill>
            </a:rPr>
            <a:t>2025 </a:t>
          </a:r>
        </a:p>
      </dsp:txBody>
      <dsp:txXfrm>
        <a:off x="4814985" y="0"/>
        <a:ext cx="4170893" cy="442950"/>
      </dsp:txXfrm>
    </dsp:sp>
    <dsp:sp modelId="{0642F8EA-71F5-4A31-9918-55CBF432EE48}">
      <dsp:nvSpPr>
        <dsp:cNvPr id="0" name=""/>
        <dsp:cNvSpPr/>
      </dsp:nvSpPr>
      <dsp:spPr>
        <a:xfrm>
          <a:off x="8302101" y="0"/>
          <a:ext cx="3096596" cy="442950"/>
        </a:xfrm>
        <a:prstGeom prst="chevron">
          <a:avLst/>
        </a:prstGeom>
        <a:solidFill>
          <a:srgbClr val="F2963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200" b="1" kern="1200" dirty="0">
              <a:solidFill>
                <a:schemeClr val="tx1"/>
              </a:solidFill>
            </a:rPr>
            <a:t>2026</a:t>
          </a:r>
        </a:p>
      </dsp:txBody>
      <dsp:txXfrm>
        <a:off x="8523576" y="0"/>
        <a:ext cx="2653646" cy="442950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1F2E44-B3E4-419B-AF8B-F4C132D64DA0}">
      <dsp:nvSpPr>
        <dsp:cNvPr id="0" name=""/>
        <dsp:cNvSpPr/>
      </dsp:nvSpPr>
      <dsp:spPr>
        <a:xfrm>
          <a:off x="14457" y="11982"/>
          <a:ext cx="1156611" cy="444575"/>
        </a:xfrm>
        <a:prstGeom prst="homePlate">
          <a:avLst/>
        </a:prstGeom>
        <a:solidFill>
          <a:srgbClr val="40C9A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400" b="1" kern="12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Dec</a:t>
          </a:r>
          <a:endParaRPr lang="en-NZ" sz="1400" b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14457" y="11982"/>
        <a:ext cx="1045467" cy="444575"/>
      </dsp:txXfrm>
    </dsp:sp>
    <dsp:sp modelId="{4301A8A1-015B-41D8-ABEF-F2A4D51613E9}">
      <dsp:nvSpPr>
        <dsp:cNvPr id="0" name=""/>
        <dsp:cNvSpPr/>
      </dsp:nvSpPr>
      <dsp:spPr>
        <a:xfrm>
          <a:off x="927199" y="14195"/>
          <a:ext cx="1164835" cy="444575"/>
        </a:xfrm>
        <a:prstGeom prst="chevron">
          <a:avLst/>
        </a:prstGeom>
        <a:solidFill>
          <a:srgbClr val="F2BD3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400" b="1" kern="1200" dirty="0">
              <a:solidFill>
                <a:schemeClr val="tx1">
                  <a:lumMod val="95000"/>
                  <a:lumOff val="5000"/>
                </a:schemeClr>
              </a:solidFill>
            </a:rPr>
            <a:t>Jan</a:t>
          </a:r>
          <a:r>
            <a:rPr lang="en-NZ" sz="1400" b="1" kern="12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–Mar</a:t>
          </a:r>
          <a:endParaRPr lang="en-NZ" sz="1400" b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1149487" y="14195"/>
        <a:ext cx="720260" cy="444575"/>
      </dsp:txXfrm>
    </dsp:sp>
    <dsp:sp modelId="{D3B5B45F-63BB-411D-951E-1D9F005D73AE}">
      <dsp:nvSpPr>
        <dsp:cNvPr id="0" name=""/>
        <dsp:cNvSpPr/>
      </dsp:nvSpPr>
      <dsp:spPr>
        <a:xfrm>
          <a:off x="1859067" y="14195"/>
          <a:ext cx="1164835" cy="444575"/>
        </a:xfrm>
        <a:prstGeom prst="chevron">
          <a:avLst/>
        </a:prstGeom>
        <a:solidFill>
          <a:srgbClr val="F2BD3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400" b="1" kern="1200" dirty="0">
              <a:solidFill>
                <a:schemeClr val="tx1">
                  <a:lumMod val="95000"/>
                  <a:lumOff val="5000"/>
                </a:schemeClr>
              </a:solidFill>
            </a:rPr>
            <a:t>Apr</a:t>
          </a:r>
          <a:r>
            <a:rPr lang="en-NZ" sz="1400" b="1" kern="12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–Jun</a:t>
          </a:r>
          <a:endParaRPr lang="en-NZ" sz="1400" b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2081355" y="14195"/>
        <a:ext cx="720260" cy="444575"/>
      </dsp:txXfrm>
    </dsp:sp>
    <dsp:sp modelId="{CA8C6BDE-7646-4124-B0C9-3EB5796492EA}">
      <dsp:nvSpPr>
        <dsp:cNvPr id="0" name=""/>
        <dsp:cNvSpPr/>
      </dsp:nvSpPr>
      <dsp:spPr>
        <a:xfrm>
          <a:off x="2790935" y="14195"/>
          <a:ext cx="1164835" cy="444575"/>
        </a:xfrm>
        <a:prstGeom prst="chevron">
          <a:avLst/>
        </a:prstGeom>
        <a:solidFill>
          <a:srgbClr val="F2BD3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400" b="1" kern="1200" dirty="0">
              <a:solidFill>
                <a:schemeClr val="tx1">
                  <a:lumMod val="95000"/>
                  <a:lumOff val="5000"/>
                </a:schemeClr>
              </a:solidFill>
            </a:rPr>
            <a:t>Jul</a:t>
          </a:r>
          <a:r>
            <a:rPr lang="en-NZ" sz="1400" b="1" kern="12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–Sep</a:t>
          </a:r>
          <a:endParaRPr lang="en-NZ" sz="1400" b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3013223" y="14195"/>
        <a:ext cx="720260" cy="444575"/>
      </dsp:txXfrm>
    </dsp:sp>
    <dsp:sp modelId="{9847EEE6-0FE8-4BDB-82F5-379CA07CEAE9}">
      <dsp:nvSpPr>
        <dsp:cNvPr id="0" name=""/>
        <dsp:cNvSpPr/>
      </dsp:nvSpPr>
      <dsp:spPr>
        <a:xfrm>
          <a:off x="3722803" y="14195"/>
          <a:ext cx="1164835" cy="444575"/>
        </a:xfrm>
        <a:prstGeom prst="chevron">
          <a:avLst/>
        </a:prstGeom>
        <a:solidFill>
          <a:srgbClr val="F2BD3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400" b="1" kern="1200" dirty="0">
              <a:solidFill>
                <a:schemeClr val="tx1">
                  <a:lumMod val="95000"/>
                  <a:lumOff val="5000"/>
                </a:schemeClr>
              </a:solidFill>
            </a:rPr>
            <a:t>Oct</a:t>
          </a:r>
          <a:r>
            <a:rPr lang="en-NZ" sz="1400" b="1" kern="12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–Dec</a:t>
          </a:r>
          <a:endParaRPr lang="en-NZ" sz="1400" b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3945091" y="14195"/>
        <a:ext cx="720260" cy="444575"/>
      </dsp:txXfrm>
    </dsp:sp>
    <dsp:sp modelId="{50C94DE5-D3D8-4038-B720-5A0D750C9DC0}">
      <dsp:nvSpPr>
        <dsp:cNvPr id="0" name=""/>
        <dsp:cNvSpPr/>
      </dsp:nvSpPr>
      <dsp:spPr>
        <a:xfrm>
          <a:off x="4654672" y="14195"/>
          <a:ext cx="1164835" cy="444575"/>
        </a:xfrm>
        <a:prstGeom prst="chevron">
          <a:avLst/>
        </a:prstGeom>
        <a:solidFill>
          <a:srgbClr val="CC5E4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400" b="1" kern="1200" dirty="0">
              <a:solidFill>
                <a:schemeClr val="tx1">
                  <a:lumMod val="95000"/>
                  <a:lumOff val="5000"/>
                </a:schemeClr>
              </a:solidFill>
            </a:rPr>
            <a:t>Jan</a:t>
          </a:r>
          <a:r>
            <a:rPr lang="en-NZ" sz="1400" b="1" kern="12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–Mar</a:t>
          </a:r>
          <a:endParaRPr lang="en-NZ" sz="1400" b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4876960" y="14195"/>
        <a:ext cx="720260" cy="444575"/>
      </dsp:txXfrm>
    </dsp:sp>
    <dsp:sp modelId="{16D55A11-2C30-40D3-9610-FBD7C140BAE0}">
      <dsp:nvSpPr>
        <dsp:cNvPr id="0" name=""/>
        <dsp:cNvSpPr/>
      </dsp:nvSpPr>
      <dsp:spPr>
        <a:xfrm>
          <a:off x="5586540" y="14195"/>
          <a:ext cx="1164835" cy="444575"/>
        </a:xfrm>
        <a:prstGeom prst="chevron">
          <a:avLst/>
        </a:prstGeom>
        <a:solidFill>
          <a:srgbClr val="CC5E4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400" b="1" kern="1200" dirty="0">
              <a:solidFill>
                <a:schemeClr val="tx1">
                  <a:lumMod val="95000"/>
                  <a:lumOff val="5000"/>
                </a:schemeClr>
              </a:solidFill>
            </a:rPr>
            <a:t>Apr</a:t>
          </a:r>
          <a:r>
            <a:rPr lang="en-NZ" sz="1400" b="1" kern="12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–Jun</a:t>
          </a:r>
          <a:endParaRPr lang="en-NZ" sz="1400" b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5808828" y="14195"/>
        <a:ext cx="720260" cy="444575"/>
      </dsp:txXfrm>
    </dsp:sp>
    <dsp:sp modelId="{EE60E7FA-3A61-492F-ABB9-951570C3C4D5}">
      <dsp:nvSpPr>
        <dsp:cNvPr id="0" name=""/>
        <dsp:cNvSpPr/>
      </dsp:nvSpPr>
      <dsp:spPr>
        <a:xfrm>
          <a:off x="6518408" y="14195"/>
          <a:ext cx="1164835" cy="444575"/>
        </a:xfrm>
        <a:prstGeom prst="chevron">
          <a:avLst/>
        </a:prstGeom>
        <a:solidFill>
          <a:srgbClr val="CC5E4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400" b="1" kern="1200" dirty="0">
              <a:solidFill>
                <a:schemeClr val="tx1">
                  <a:lumMod val="95000"/>
                  <a:lumOff val="5000"/>
                </a:schemeClr>
              </a:solidFill>
            </a:rPr>
            <a:t>Jul</a:t>
          </a:r>
          <a:r>
            <a:rPr lang="en-NZ" sz="1400" b="1" kern="12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–Sep</a:t>
          </a:r>
          <a:endParaRPr lang="en-NZ" sz="1400" b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6740696" y="14195"/>
        <a:ext cx="720260" cy="444575"/>
      </dsp:txXfrm>
    </dsp:sp>
    <dsp:sp modelId="{D699BAA7-CF59-4B13-A52B-9A4D6B657FF5}">
      <dsp:nvSpPr>
        <dsp:cNvPr id="0" name=""/>
        <dsp:cNvSpPr/>
      </dsp:nvSpPr>
      <dsp:spPr>
        <a:xfrm>
          <a:off x="7450277" y="14195"/>
          <a:ext cx="1164835" cy="444575"/>
        </a:xfrm>
        <a:prstGeom prst="chevron">
          <a:avLst/>
        </a:prstGeom>
        <a:solidFill>
          <a:srgbClr val="CC5E4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400" b="1" kern="1200" dirty="0">
              <a:solidFill>
                <a:schemeClr val="tx1">
                  <a:lumMod val="95000"/>
                  <a:lumOff val="5000"/>
                </a:schemeClr>
              </a:solidFill>
            </a:rPr>
            <a:t>Oct</a:t>
          </a:r>
          <a:r>
            <a:rPr lang="en-NZ" sz="1400" b="1" kern="12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–Dec</a:t>
          </a:r>
          <a:endParaRPr lang="en-NZ" sz="1400" b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7672565" y="14195"/>
        <a:ext cx="720260" cy="444575"/>
      </dsp:txXfrm>
    </dsp:sp>
    <dsp:sp modelId="{B8322028-3339-45C4-A61D-62801842C4CB}">
      <dsp:nvSpPr>
        <dsp:cNvPr id="0" name=""/>
        <dsp:cNvSpPr/>
      </dsp:nvSpPr>
      <dsp:spPr>
        <a:xfrm>
          <a:off x="8382145" y="14195"/>
          <a:ext cx="1164835" cy="444575"/>
        </a:xfrm>
        <a:prstGeom prst="chevron">
          <a:avLst/>
        </a:prstGeom>
        <a:solidFill>
          <a:srgbClr val="F2963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400" b="1" kern="1200" dirty="0">
              <a:solidFill>
                <a:schemeClr val="tx1">
                  <a:lumMod val="95000"/>
                  <a:lumOff val="5000"/>
                </a:schemeClr>
              </a:solidFill>
            </a:rPr>
            <a:t>Jan</a:t>
          </a:r>
          <a:r>
            <a:rPr lang="en-NZ" sz="1400" b="1" kern="12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–Mar</a:t>
          </a:r>
          <a:endParaRPr lang="en-NZ" sz="1400" b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8604433" y="14195"/>
        <a:ext cx="720260" cy="444575"/>
      </dsp:txXfrm>
    </dsp:sp>
    <dsp:sp modelId="{9305820B-0CC1-4E59-A677-BFCA2AE9F24F}">
      <dsp:nvSpPr>
        <dsp:cNvPr id="0" name=""/>
        <dsp:cNvSpPr/>
      </dsp:nvSpPr>
      <dsp:spPr>
        <a:xfrm>
          <a:off x="9314013" y="14195"/>
          <a:ext cx="1164835" cy="444575"/>
        </a:xfrm>
        <a:prstGeom prst="chevron">
          <a:avLst/>
        </a:prstGeom>
        <a:solidFill>
          <a:srgbClr val="F2963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400" b="1" kern="1200" dirty="0">
              <a:solidFill>
                <a:schemeClr val="tx1">
                  <a:lumMod val="95000"/>
                  <a:lumOff val="5000"/>
                </a:schemeClr>
              </a:solidFill>
            </a:rPr>
            <a:t>Apr</a:t>
          </a:r>
          <a:r>
            <a:rPr lang="en-NZ" sz="1400" b="1" kern="12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–Jun</a:t>
          </a:r>
          <a:endParaRPr lang="en-NZ" sz="1400" b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9536301" y="14195"/>
        <a:ext cx="720260" cy="444575"/>
      </dsp:txXfrm>
    </dsp:sp>
    <dsp:sp modelId="{F5D3A53B-3680-4F94-87A5-0565E003877C}">
      <dsp:nvSpPr>
        <dsp:cNvPr id="0" name=""/>
        <dsp:cNvSpPr/>
      </dsp:nvSpPr>
      <dsp:spPr>
        <a:xfrm>
          <a:off x="10245882" y="14195"/>
          <a:ext cx="1164835" cy="444575"/>
        </a:xfrm>
        <a:prstGeom prst="chevron">
          <a:avLst/>
        </a:prstGeom>
        <a:solidFill>
          <a:srgbClr val="F2963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400" b="1" kern="1200" dirty="0">
              <a:solidFill>
                <a:schemeClr val="tx1">
                  <a:lumMod val="95000"/>
                  <a:lumOff val="5000"/>
                </a:schemeClr>
              </a:solidFill>
            </a:rPr>
            <a:t>Jul</a:t>
          </a:r>
          <a:r>
            <a:rPr lang="en-NZ" sz="1400" b="1" kern="12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–Sep</a:t>
          </a:r>
          <a:endParaRPr lang="en-NZ" sz="1400" b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10468170" y="14195"/>
        <a:ext cx="720260" cy="444575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F7F9D9-FD9C-4B16-B7D2-CB650A4C096E}">
      <dsp:nvSpPr>
        <dsp:cNvPr id="0" name=""/>
        <dsp:cNvSpPr/>
      </dsp:nvSpPr>
      <dsp:spPr>
        <a:xfrm>
          <a:off x="0" y="149471"/>
          <a:ext cx="1845447" cy="144007"/>
        </a:xfrm>
        <a:prstGeom prst="homePlate">
          <a:avLst/>
        </a:prstGeom>
        <a:solidFill>
          <a:srgbClr val="40C9A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" tIns="5334" rIns="2667" bIns="5334" numCol="1" spcCol="1270" anchor="ctr" anchorCtr="0">
          <a:noAutofit/>
        </a:bodyPr>
        <a:lstStyle/>
        <a:p>
          <a:pPr marL="0" lvl="0" indent="0" algn="l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200" b="1" kern="1200" dirty="0"/>
        </a:p>
      </dsp:txBody>
      <dsp:txXfrm>
        <a:off x="0" y="149471"/>
        <a:ext cx="1809445" cy="144007"/>
      </dsp:txXfrm>
    </dsp:sp>
    <dsp:sp modelId="{7479B794-6CC8-4C20-AE08-FCCCEF3A4D58}">
      <dsp:nvSpPr>
        <dsp:cNvPr id="0" name=""/>
        <dsp:cNvSpPr/>
      </dsp:nvSpPr>
      <dsp:spPr>
        <a:xfrm>
          <a:off x="943442" y="149471"/>
          <a:ext cx="4555319" cy="144007"/>
        </a:xfrm>
        <a:prstGeom prst="chevron">
          <a:avLst/>
        </a:prstGeom>
        <a:solidFill>
          <a:srgbClr val="F2BD3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" tIns="5334" rIns="2667" bIns="5334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200" kern="1200" dirty="0">
            <a:solidFill>
              <a:schemeClr val="tx1"/>
            </a:solidFill>
          </a:endParaRPr>
        </a:p>
      </dsp:txBody>
      <dsp:txXfrm>
        <a:off x="1015446" y="149471"/>
        <a:ext cx="4411312" cy="144007"/>
      </dsp:txXfrm>
    </dsp:sp>
    <dsp:sp modelId="{928F1C31-CDC7-4B86-8624-600C6262D5CE}">
      <dsp:nvSpPr>
        <dsp:cNvPr id="0" name=""/>
        <dsp:cNvSpPr/>
      </dsp:nvSpPr>
      <dsp:spPr>
        <a:xfrm>
          <a:off x="4593510" y="149471"/>
          <a:ext cx="4613843" cy="144007"/>
        </a:xfrm>
        <a:prstGeom prst="chevron">
          <a:avLst/>
        </a:prstGeom>
        <a:solidFill>
          <a:srgbClr val="CC5E4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" tIns="5334" rIns="2667" bIns="5334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200" b="1" kern="1200" dirty="0">
            <a:solidFill>
              <a:schemeClr val="tx1"/>
            </a:solidFill>
          </a:endParaRPr>
        </a:p>
      </dsp:txBody>
      <dsp:txXfrm>
        <a:off x="4665514" y="149471"/>
        <a:ext cx="4469836" cy="144007"/>
      </dsp:txXfrm>
    </dsp:sp>
    <dsp:sp modelId="{0642F8EA-71F5-4A31-9918-55CBF432EE48}">
      <dsp:nvSpPr>
        <dsp:cNvPr id="0" name=""/>
        <dsp:cNvSpPr/>
      </dsp:nvSpPr>
      <dsp:spPr>
        <a:xfrm>
          <a:off x="8302101" y="149471"/>
          <a:ext cx="3096596" cy="144007"/>
        </a:xfrm>
        <a:prstGeom prst="chevron">
          <a:avLst/>
        </a:prstGeom>
        <a:solidFill>
          <a:srgbClr val="F2963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" tIns="5334" rIns="2667" bIns="5334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200" b="1" kern="1200" dirty="0">
            <a:solidFill>
              <a:schemeClr val="tx1"/>
            </a:solidFill>
          </a:endParaRPr>
        </a:p>
      </dsp:txBody>
      <dsp:txXfrm>
        <a:off x="8374105" y="149471"/>
        <a:ext cx="2952589" cy="144007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F7F9D9-FD9C-4B16-B7D2-CB650A4C096E}">
      <dsp:nvSpPr>
        <dsp:cNvPr id="0" name=""/>
        <dsp:cNvSpPr/>
      </dsp:nvSpPr>
      <dsp:spPr>
        <a:xfrm>
          <a:off x="0" y="149471"/>
          <a:ext cx="1845447" cy="144007"/>
        </a:xfrm>
        <a:prstGeom prst="homePlate">
          <a:avLst/>
        </a:prstGeom>
        <a:solidFill>
          <a:srgbClr val="40C9A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" tIns="5334" rIns="2667" bIns="5334" numCol="1" spcCol="1270" anchor="ctr" anchorCtr="0">
          <a:noAutofit/>
        </a:bodyPr>
        <a:lstStyle/>
        <a:p>
          <a:pPr marL="0" lvl="0" indent="0" algn="l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200" b="1" kern="1200" dirty="0"/>
        </a:p>
      </dsp:txBody>
      <dsp:txXfrm>
        <a:off x="0" y="149471"/>
        <a:ext cx="1809445" cy="144007"/>
      </dsp:txXfrm>
    </dsp:sp>
    <dsp:sp modelId="{7479B794-6CC8-4C20-AE08-FCCCEF3A4D58}">
      <dsp:nvSpPr>
        <dsp:cNvPr id="0" name=""/>
        <dsp:cNvSpPr/>
      </dsp:nvSpPr>
      <dsp:spPr>
        <a:xfrm>
          <a:off x="943442" y="149471"/>
          <a:ext cx="4555319" cy="144007"/>
        </a:xfrm>
        <a:prstGeom prst="chevron">
          <a:avLst/>
        </a:prstGeom>
        <a:solidFill>
          <a:srgbClr val="F2BD3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" tIns="5334" rIns="2667" bIns="5334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200" kern="1200" dirty="0">
            <a:solidFill>
              <a:schemeClr val="tx1"/>
            </a:solidFill>
          </a:endParaRPr>
        </a:p>
      </dsp:txBody>
      <dsp:txXfrm>
        <a:off x="1015446" y="149471"/>
        <a:ext cx="4411312" cy="144007"/>
      </dsp:txXfrm>
    </dsp:sp>
    <dsp:sp modelId="{928F1C31-CDC7-4B86-8624-600C6262D5CE}">
      <dsp:nvSpPr>
        <dsp:cNvPr id="0" name=""/>
        <dsp:cNvSpPr/>
      </dsp:nvSpPr>
      <dsp:spPr>
        <a:xfrm>
          <a:off x="4593510" y="149471"/>
          <a:ext cx="4613843" cy="144007"/>
        </a:xfrm>
        <a:prstGeom prst="chevron">
          <a:avLst/>
        </a:prstGeom>
        <a:solidFill>
          <a:srgbClr val="CC5E4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" tIns="5334" rIns="2667" bIns="5334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200" b="1" kern="1200" dirty="0">
            <a:solidFill>
              <a:schemeClr val="tx1"/>
            </a:solidFill>
          </a:endParaRPr>
        </a:p>
      </dsp:txBody>
      <dsp:txXfrm>
        <a:off x="4665514" y="149471"/>
        <a:ext cx="4469836" cy="144007"/>
      </dsp:txXfrm>
    </dsp:sp>
    <dsp:sp modelId="{0642F8EA-71F5-4A31-9918-55CBF432EE48}">
      <dsp:nvSpPr>
        <dsp:cNvPr id="0" name=""/>
        <dsp:cNvSpPr/>
      </dsp:nvSpPr>
      <dsp:spPr>
        <a:xfrm>
          <a:off x="8302101" y="149471"/>
          <a:ext cx="3096596" cy="144007"/>
        </a:xfrm>
        <a:prstGeom prst="chevron">
          <a:avLst/>
        </a:prstGeom>
        <a:solidFill>
          <a:srgbClr val="F2963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" tIns="5334" rIns="2667" bIns="5334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200" b="1" kern="1200" dirty="0">
            <a:solidFill>
              <a:schemeClr val="tx1"/>
            </a:solidFill>
          </a:endParaRPr>
        </a:p>
      </dsp:txBody>
      <dsp:txXfrm>
        <a:off x="8374105" y="149471"/>
        <a:ext cx="2952589" cy="14400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F7F9D9-FD9C-4B16-B7D2-CB650A4C096E}">
      <dsp:nvSpPr>
        <dsp:cNvPr id="0" name=""/>
        <dsp:cNvSpPr/>
      </dsp:nvSpPr>
      <dsp:spPr>
        <a:xfrm>
          <a:off x="0" y="149471"/>
          <a:ext cx="1845447" cy="144007"/>
        </a:xfrm>
        <a:prstGeom prst="homePlate">
          <a:avLst/>
        </a:prstGeom>
        <a:solidFill>
          <a:srgbClr val="40C9A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" tIns="5334" rIns="2667" bIns="5334" numCol="1" spcCol="1270" anchor="ctr" anchorCtr="0">
          <a:noAutofit/>
        </a:bodyPr>
        <a:lstStyle/>
        <a:p>
          <a:pPr marL="0" lvl="0" indent="0" algn="l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200" b="1" kern="1200" dirty="0"/>
        </a:p>
      </dsp:txBody>
      <dsp:txXfrm>
        <a:off x="0" y="149471"/>
        <a:ext cx="1809445" cy="144007"/>
      </dsp:txXfrm>
    </dsp:sp>
    <dsp:sp modelId="{7479B794-6CC8-4C20-AE08-FCCCEF3A4D58}">
      <dsp:nvSpPr>
        <dsp:cNvPr id="0" name=""/>
        <dsp:cNvSpPr/>
      </dsp:nvSpPr>
      <dsp:spPr>
        <a:xfrm>
          <a:off x="943442" y="149471"/>
          <a:ext cx="4555319" cy="144007"/>
        </a:xfrm>
        <a:prstGeom prst="chevron">
          <a:avLst/>
        </a:prstGeom>
        <a:solidFill>
          <a:srgbClr val="F2BD3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" tIns="5334" rIns="2667" bIns="5334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200" kern="1200" dirty="0">
            <a:solidFill>
              <a:schemeClr val="tx1"/>
            </a:solidFill>
          </a:endParaRPr>
        </a:p>
      </dsp:txBody>
      <dsp:txXfrm>
        <a:off x="1015446" y="149471"/>
        <a:ext cx="4411312" cy="144007"/>
      </dsp:txXfrm>
    </dsp:sp>
    <dsp:sp modelId="{928F1C31-CDC7-4B86-8624-600C6262D5CE}">
      <dsp:nvSpPr>
        <dsp:cNvPr id="0" name=""/>
        <dsp:cNvSpPr/>
      </dsp:nvSpPr>
      <dsp:spPr>
        <a:xfrm>
          <a:off x="4593510" y="149471"/>
          <a:ext cx="4613843" cy="144007"/>
        </a:xfrm>
        <a:prstGeom prst="chevron">
          <a:avLst/>
        </a:prstGeom>
        <a:solidFill>
          <a:srgbClr val="CC5E4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" tIns="5334" rIns="2667" bIns="5334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200" b="1" kern="1200" dirty="0">
            <a:solidFill>
              <a:schemeClr val="tx1"/>
            </a:solidFill>
          </a:endParaRPr>
        </a:p>
      </dsp:txBody>
      <dsp:txXfrm>
        <a:off x="4665514" y="149471"/>
        <a:ext cx="4469836" cy="144007"/>
      </dsp:txXfrm>
    </dsp:sp>
    <dsp:sp modelId="{0642F8EA-71F5-4A31-9918-55CBF432EE48}">
      <dsp:nvSpPr>
        <dsp:cNvPr id="0" name=""/>
        <dsp:cNvSpPr/>
      </dsp:nvSpPr>
      <dsp:spPr>
        <a:xfrm>
          <a:off x="8302101" y="149471"/>
          <a:ext cx="3096596" cy="144007"/>
        </a:xfrm>
        <a:prstGeom prst="chevron">
          <a:avLst/>
        </a:prstGeom>
        <a:solidFill>
          <a:srgbClr val="F2963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" tIns="5334" rIns="2667" bIns="5334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200" b="1" kern="1200" dirty="0">
            <a:solidFill>
              <a:schemeClr val="tx1"/>
            </a:solidFill>
          </a:endParaRPr>
        </a:p>
      </dsp:txBody>
      <dsp:txXfrm>
        <a:off x="8374105" y="149471"/>
        <a:ext cx="2952589" cy="144007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F7F9D9-FD9C-4B16-B7D2-CB650A4C096E}">
      <dsp:nvSpPr>
        <dsp:cNvPr id="0" name=""/>
        <dsp:cNvSpPr/>
      </dsp:nvSpPr>
      <dsp:spPr>
        <a:xfrm>
          <a:off x="0" y="149471"/>
          <a:ext cx="1845447" cy="144007"/>
        </a:xfrm>
        <a:prstGeom prst="homePlate">
          <a:avLst/>
        </a:prstGeom>
        <a:solidFill>
          <a:srgbClr val="40C9A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" tIns="5334" rIns="2667" bIns="5334" numCol="1" spcCol="1270" anchor="ctr" anchorCtr="0">
          <a:noAutofit/>
        </a:bodyPr>
        <a:lstStyle/>
        <a:p>
          <a:pPr marL="0" lvl="0" indent="0" algn="l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200" b="1" kern="1200" dirty="0"/>
        </a:p>
      </dsp:txBody>
      <dsp:txXfrm>
        <a:off x="0" y="149471"/>
        <a:ext cx="1809445" cy="144007"/>
      </dsp:txXfrm>
    </dsp:sp>
    <dsp:sp modelId="{7479B794-6CC8-4C20-AE08-FCCCEF3A4D58}">
      <dsp:nvSpPr>
        <dsp:cNvPr id="0" name=""/>
        <dsp:cNvSpPr/>
      </dsp:nvSpPr>
      <dsp:spPr>
        <a:xfrm>
          <a:off x="943442" y="149471"/>
          <a:ext cx="4555319" cy="144007"/>
        </a:xfrm>
        <a:prstGeom prst="chevron">
          <a:avLst/>
        </a:prstGeom>
        <a:solidFill>
          <a:srgbClr val="F2BD3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" tIns="5334" rIns="2667" bIns="5334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200" kern="1200" dirty="0">
            <a:solidFill>
              <a:schemeClr val="tx1"/>
            </a:solidFill>
          </a:endParaRPr>
        </a:p>
      </dsp:txBody>
      <dsp:txXfrm>
        <a:off x="1015446" y="149471"/>
        <a:ext cx="4411312" cy="144007"/>
      </dsp:txXfrm>
    </dsp:sp>
    <dsp:sp modelId="{928F1C31-CDC7-4B86-8624-600C6262D5CE}">
      <dsp:nvSpPr>
        <dsp:cNvPr id="0" name=""/>
        <dsp:cNvSpPr/>
      </dsp:nvSpPr>
      <dsp:spPr>
        <a:xfrm>
          <a:off x="4593510" y="149471"/>
          <a:ext cx="4613843" cy="144007"/>
        </a:xfrm>
        <a:prstGeom prst="chevron">
          <a:avLst/>
        </a:prstGeom>
        <a:solidFill>
          <a:srgbClr val="CC5E4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" tIns="5334" rIns="2667" bIns="5334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200" b="1" kern="1200" dirty="0">
            <a:solidFill>
              <a:schemeClr val="tx1"/>
            </a:solidFill>
          </a:endParaRPr>
        </a:p>
      </dsp:txBody>
      <dsp:txXfrm>
        <a:off x="4665514" y="149471"/>
        <a:ext cx="4469836" cy="144007"/>
      </dsp:txXfrm>
    </dsp:sp>
    <dsp:sp modelId="{0642F8EA-71F5-4A31-9918-55CBF432EE48}">
      <dsp:nvSpPr>
        <dsp:cNvPr id="0" name=""/>
        <dsp:cNvSpPr/>
      </dsp:nvSpPr>
      <dsp:spPr>
        <a:xfrm>
          <a:off x="8302101" y="149471"/>
          <a:ext cx="3096596" cy="144007"/>
        </a:xfrm>
        <a:prstGeom prst="chevron">
          <a:avLst/>
        </a:prstGeom>
        <a:solidFill>
          <a:srgbClr val="F2963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" tIns="5334" rIns="2667" bIns="5334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200" b="1" kern="1200" dirty="0">
            <a:solidFill>
              <a:schemeClr val="tx1"/>
            </a:solidFill>
          </a:endParaRPr>
        </a:p>
      </dsp:txBody>
      <dsp:txXfrm>
        <a:off x="8374105" y="149471"/>
        <a:ext cx="2952589" cy="14400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F7F9D9-FD9C-4B16-B7D2-CB650A4C096E}">
      <dsp:nvSpPr>
        <dsp:cNvPr id="0" name=""/>
        <dsp:cNvSpPr/>
      </dsp:nvSpPr>
      <dsp:spPr>
        <a:xfrm>
          <a:off x="0" y="149471"/>
          <a:ext cx="1845447" cy="144007"/>
        </a:xfrm>
        <a:prstGeom prst="homePlate">
          <a:avLst/>
        </a:prstGeom>
        <a:solidFill>
          <a:srgbClr val="40C9A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" tIns="5334" rIns="2667" bIns="5334" numCol="1" spcCol="1270" anchor="ctr" anchorCtr="0">
          <a:noAutofit/>
        </a:bodyPr>
        <a:lstStyle/>
        <a:p>
          <a:pPr marL="0" lvl="0" indent="0" algn="l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200" b="1" kern="1200" dirty="0"/>
        </a:p>
      </dsp:txBody>
      <dsp:txXfrm>
        <a:off x="0" y="149471"/>
        <a:ext cx="1809445" cy="144007"/>
      </dsp:txXfrm>
    </dsp:sp>
    <dsp:sp modelId="{7479B794-6CC8-4C20-AE08-FCCCEF3A4D58}">
      <dsp:nvSpPr>
        <dsp:cNvPr id="0" name=""/>
        <dsp:cNvSpPr/>
      </dsp:nvSpPr>
      <dsp:spPr>
        <a:xfrm>
          <a:off x="943442" y="149471"/>
          <a:ext cx="4555319" cy="144007"/>
        </a:xfrm>
        <a:prstGeom prst="chevron">
          <a:avLst/>
        </a:prstGeom>
        <a:solidFill>
          <a:srgbClr val="F2BD3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" tIns="5334" rIns="2667" bIns="5334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200" kern="1200" dirty="0">
            <a:solidFill>
              <a:schemeClr val="tx1"/>
            </a:solidFill>
          </a:endParaRPr>
        </a:p>
      </dsp:txBody>
      <dsp:txXfrm>
        <a:off x="1015446" y="149471"/>
        <a:ext cx="4411312" cy="144007"/>
      </dsp:txXfrm>
    </dsp:sp>
    <dsp:sp modelId="{928F1C31-CDC7-4B86-8624-600C6262D5CE}">
      <dsp:nvSpPr>
        <dsp:cNvPr id="0" name=""/>
        <dsp:cNvSpPr/>
      </dsp:nvSpPr>
      <dsp:spPr>
        <a:xfrm>
          <a:off x="4593510" y="149471"/>
          <a:ext cx="4613843" cy="144007"/>
        </a:xfrm>
        <a:prstGeom prst="chevron">
          <a:avLst/>
        </a:prstGeom>
        <a:solidFill>
          <a:srgbClr val="CC5E4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" tIns="5334" rIns="2667" bIns="5334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200" b="1" kern="1200" dirty="0">
            <a:solidFill>
              <a:schemeClr val="tx1"/>
            </a:solidFill>
          </a:endParaRPr>
        </a:p>
      </dsp:txBody>
      <dsp:txXfrm>
        <a:off x="4665514" y="149471"/>
        <a:ext cx="4469836" cy="144007"/>
      </dsp:txXfrm>
    </dsp:sp>
    <dsp:sp modelId="{0642F8EA-71F5-4A31-9918-55CBF432EE48}">
      <dsp:nvSpPr>
        <dsp:cNvPr id="0" name=""/>
        <dsp:cNvSpPr/>
      </dsp:nvSpPr>
      <dsp:spPr>
        <a:xfrm>
          <a:off x="8302101" y="149471"/>
          <a:ext cx="3096596" cy="144007"/>
        </a:xfrm>
        <a:prstGeom prst="chevron">
          <a:avLst/>
        </a:prstGeom>
        <a:solidFill>
          <a:srgbClr val="F2963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" tIns="5334" rIns="2667" bIns="5334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200" b="1" kern="1200" dirty="0">
            <a:solidFill>
              <a:schemeClr val="tx1"/>
            </a:solidFill>
          </a:endParaRPr>
        </a:p>
      </dsp:txBody>
      <dsp:txXfrm>
        <a:off x="8374105" y="149471"/>
        <a:ext cx="2952589" cy="14400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F7F9D9-FD9C-4B16-B7D2-CB650A4C096E}">
      <dsp:nvSpPr>
        <dsp:cNvPr id="0" name=""/>
        <dsp:cNvSpPr/>
      </dsp:nvSpPr>
      <dsp:spPr>
        <a:xfrm>
          <a:off x="0" y="149471"/>
          <a:ext cx="1845447" cy="144007"/>
        </a:xfrm>
        <a:prstGeom prst="homePlate">
          <a:avLst/>
        </a:prstGeom>
        <a:solidFill>
          <a:srgbClr val="40C9A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" tIns="5334" rIns="2667" bIns="5334" numCol="1" spcCol="1270" anchor="ctr" anchorCtr="0">
          <a:noAutofit/>
        </a:bodyPr>
        <a:lstStyle/>
        <a:p>
          <a:pPr marL="0" lvl="0" indent="0" algn="l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200" b="1" kern="1200" dirty="0"/>
        </a:p>
      </dsp:txBody>
      <dsp:txXfrm>
        <a:off x="0" y="149471"/>
        <a:ext cx="1809445" cy="144007"/>
      </dsp:txXfrm>
    </dsp:sp>
    <dsp:sp modelId="{7479B794-6CC8-4C20-AE08-FCCCEF3A4D58}">
      <dsp:nvSpPr>
        <dsp:cNvPr id="0" name=""/>
        <dsp:cNvSpPr/>
      </dsp:nvSpPr>
      <dsp:spPr>
        <a:xfrm>
          <a:off x="943442" y="149471"/>
          <a:ext cx="4555319" cy="144007"/>
        </a:xfrm>
        <a:prstGeom prst="chevron">
          <a:avLst/>
        </a:prstGeom>
        <a:solidFill>
          <a:srgbClr val="F2BD3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" tIns="5334" rIns="2667" bIns="5334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200" kern="1200" dirty="0">
            <a:solidFill>
              <a:schemeClr val="tx1"/>
            </a:solidFill>
          </a:endParaRPr>
        </a:p>
      </dsp:txBody>
      <dsp:txXfrm>
        <a:off x="1015446" y="149471"/>
        <a:ext cx="4411312" cy="144007"/>
      </dsp:txXfrm>
    </dsp:sp>
    <dsp:sp modelId="{928F1C31-CDC7-4B86-8624-600C6262D5CE}">
      <dsp:nvSpPr>
        <dsp:cNvPr id="0" name=""/>
        <dsp:cNvSpPr/>
      </dsp:nvSpPr>
      <dsp:spPr>
        <a:xfrm>
          <a:off x="4593510" y="149471"/>
          <a:ext cx="4613843" cy="144007"/>
        </a:xfrm>
        <a:prstGeom prst="chevron">
          <a:avLst/>
        </a:prstGeom>
        <a:solidFill>
          <a:srgbClr val="CC5E4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" tIns="5334" rIns="2667" bIns="5334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200" b="1" kern="1200" dirty="0">
            <a:solidFill>
              <a:schemeClr val="tx1"/>
            </a:solidFill>
          </a:endParaRPr>
        </a:p>
      </dsp:txBody>
      <dsp:txXfrm>
        <a:off x="4665514" y="149471"/>
        <a:ext cx="4469836" cy="144007"/>
      </dsp:txXfrm>
    </dsp:sp>
    <dsp:sp modelId="{0642F8EA-71F5-4A31-9918-55CBF432EE48}">
      <dsp:nvSpPr>
        <dsp:cNvPr id="0" name=""/>
        <dsp:cNvSpPr/>
      </dsp:nvSpPr>
      <dsp:spPr>
        <a:xfrm>
          <a:off x="8302101" y="149471"/>
          <a:ext cx="3096596" cy="144007"/>
        </a:xfrm>
        <a:prstGeom prst="chevron">
          <a:avLst/>
        </a:prstGeom>
        <a:solidFill>
          <a:srgbClr val="F2963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" tIns="5334" rIns="2667" bIns="5334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200" b="1" kern="1200" dirty="0">
            <a:solidFill>
              <a:schemeClr val="tx1"/>
            </a:solidFill>
          </a:endParaRPr>
        </a:p>
      </dsp:txBody>
      <dsp:txXfrm>
        <a:off x="8374105" y="149471"/>
        <a:ext cx="2952589" cy="14400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F7F9D9-FD9C-4B16-B7D2-CB650A4C096E}">
      <dsp:nvSpPr>
        <dsp:cNvPr id="0" name=""/>
        <dsp:cNvSpPr/>
      </dsp:nvSpPr>
      <dsp:spPr>
        <a:xfrm>
          <a:off x="0" y="149471"/>
          <a:ext cx="1845447" cy="144007"/>
        </a:xfrm>
        <a:prstGeom prst="homePlate">
          <a:avLst/>
        </a:prstGeom>
        <a:solidFill>
          <a:srgbClr val="40C9A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" tIns="5334" rIns="2667" bIns="5334" numCol="1" spcCol="1270" anchor="ctr" anchorCtr="0">
          <a:noAutofit/>
        </a:bodyPr>
        <a:lstStyle/>
        <a:p>
          <a:pPr marL="0" lvl="0" indent="0" algn="l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200" b="1" kern="1200" dirty="0"/>
        </a:p>
      </dsp:txBody>
      <dsp:txXfrm>
        <a:off x="0" y="149471"/>
        <a:ext cx="1809445" cy="144007"/>
      </dsp:txXfrm>
    </dsp:sp>
    <dsp:sp modelId="{7479B794-6CC8-4C20-AE08-FCCCEF3A4D58}">
      <dsp:nvSpPr>
        <dsp:cNvPr id="0" name=""/>
        <dsp:cNvSpPr/>
      </dsp:nvSpPr>
      <dsp:spPr>
        <a:xfrm>
          <a:off x="943442" y="149471"/>
          <a:ext cx="4555319" cy="144007"/>
        </a:xfrm>
        <a:prstGeom prst="chevron">
          <a:avLst/>
        </a:prstGeom>
        <a:solidFill>
          <a:srgbClr val="F2BD3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" tIns="5334" rIns="2667" bIns="5334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200" kern="1200" dirty="0">
            <a:solidFill>
              <a:schemeClr val="tx1"/>
            </a:solidFill>
          </a:endParaRPr>
        </a:p>
      </dsp:txBody>
      <dsp:txXfrm>
        <a:off x="1015446" y="149471"/>
        <a:ext cx="4411312" cy="144007"/>
      </dsp:txXfrm>
    </dsp:sp>
    <dsp:sp modelId="{928F1C31-CDC7-4B86-8624-600C6262D5CE}">
      <dsp:nvSpPr>
        <dsp:cNvPr id="0" name=""/>
        <dsp:cNvSpPr/>
      </dsp:nvSpPr>
      <dsp:spPr>
        <a:xfrm>
          <a:off x="4593510" y="149471"/>
          <a:ext cx="4613843" cy="144007"/>
        </a:xfrm>
        <a:prstGeom prst="chevron">
          <a:avLst/>
        </a:prstGeom>
        <a:solidFill>
          <a:srgbClr val="CC5E4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" tIns="5334" rIns="2667" bIns="5334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200" b="1" kern="1200" dirty="0">
            <a:solidFill>
              <a:schemeClr val="tx1"/>
            </a:solidFill>
          </a:endParaRPr>
        </a:p>
      </dsp:txBody>
      <dsp:txXfrm>
        <a:off x="4665514" y="149471"/>
        <a:ext cx="4469836" cy="144007"/>
      </dsp:txXfrm>
    </dsp:sp>
    <dsp:sp modelId="{0642F8EA-71F5-4A31-9918-55CBF432EE48}">
      <dsp:nvSpPr>
        <dsp:cNvPr id="0" name=""/>
        <dsp:cNvSpPr/>
      </dsp:nvSpPr>
      <dsp:spPr>
        <a:xfrm>
          <a:off x="8302101" y="149471"/>
          <a:ext cx="3096596" cy="144007"/>
        </a:xfrm>
        <a:prstGeom prst="chevron">
          <a:avLst/>
        </a:prstGeom>
        <a:solidFill>
          <a:srgbClr val="F2963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" tIns="5334" rIns="2667" bIns="5334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200" b="1" kern="1200" dirty="0">
            <a:solidFill>
              <a:schemeClr val="tx1"/>
            </a:solidFill>
          </a:endParaRPr>
        </a:p>
      </dsp:txBody>
      <dsp:txXfrm>
        <a:off x="8374105" y="149471"/>
        <a:ext cx="2952589" cy="14400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F7F9D9-FD9C-4B16-B7D2-CB650A4C096E}">
      <dsp:nvSpPr>
        <dsp:cNvPr id="0" name=""/>
        <dsp:cNvSpPr/>
      </dsp:nvSpPr>
      <dsp:spPr>
        <a:xfrm>
          <a:off x="0" y="149471"/>
          <a:ext cx="1845447" cy="144007"/>
        </a:xfrm>
        <a:prstGeom prst="homePlate">
          <a:avLst/>
        </a:prstGeom>
        <a:solidFill>
          <a:srgbClr val="40C9A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" tIns="5334" rIns="2667" bIns="5334" numCol="1" spcCol="1270" anchor="ctr" anchorCtr="0">
          <a:noAutofit/>
        </a:bodyPr>
        <a:lstStyle/>
        <a:p>
          <a:pPr marL="0" lvl="0" indent="0" algn="l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200" b="1" kern="1200" dirty="0"/>
        </a:p>
      </dsp:txBody>
      <dsp:txXfrm>
        <a:off x="0" y="149471"/>
        <a:ext cx="1809445" cy="144007"/>
      </dsp:txXfrm>
    </dsp:sp>
    <dsp:sp modelId="{7479B794-6CC8-4C20-AE08-FCCCEF3A4D58}">
      <dsp:nvSpPr>
        <dsp:cNvPr id="0" name=""/>
        <dsp:cNvSpPr/>
      </dsp:nvSpPr>
      <dsp:spPr>
        <a:xfrm>
          <a:off x="943442" y="149471"/>
          <a:ext cx="4555319" cy="144007"/>
        </a:xfrm>
        <a:prstGeom prst="chevron">
          <a:avLst/>
        </a:prstGeom>
        <a:solidFill>
          <a:srgbClr val="F2BD3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" tIns="5334" rIns="2667" bIns="5334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200" kern="1200" dirty="0">
            <a:solidFill>
              <a:schemeClr val="tx1"/>
            </a:solidFill>
          </a:endParaRPr>
        </a:p>
      </dsp:txBody>
      <dsp:txXfrm>
        <a:off x="1015446" y="149471"/>
        <a:ext cx="4411312" cy="144007"/>
      </dsp:txXfrm>
    </dsp:sp>
    <dsp:sp modelId="{928F1C31-CDC7-4B86-8624-600C6262D5CE}">
      <dsp:nvSpPr>
        <dsp:cNvPr id="0" name=""/>
        <dsp:cNvSpPr/>
      </dsp:nvSpPr>
      <dsp:spPr>
        <a:xfrm>
          <a:off x="4593510" y="149471"/>
          <a:ext cx="4613843" cy="144007"/>
        </a:xfrm>
        <a:prstGeom prst="chevron">
          <a:avLst/>
        </a:prstGeom>
        <a:solidFill>
          <a:srgbClr val="CC5E4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" tIns="5334" rIns="2667" bIns="5334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200" b="1" kern="1200" dirty="0">
            <a:solidFill>
              <a:schemeClr val="tx1"/>
            </a:solidFill>
          </a:endParaRPr>
        </a:p>
      </dsp:txBody>
      <dsp:txXfrm>
        <a:off x="4665514" y="149471"/>
        <a:ext cx="4469836" cy="144007"/>
      </dsp:txXfrm>
    </dsp:sp>
    <dsp:sp modelId="{0642F8EA-71F5-4A31-9918-55CBF432EE48}">
      <dsp:nvSpPr>
        <dsp:cNvPr id="0" name=""/>
        <dsp:cNvSpPr/>
      </dsp:nvSpPr>
      <dsp:spPr>
        <a:xfrm>
          <a:off x="8302101" y="149471"/>
          <a:ext cx="3096596" cy="144007"/>
        </a:xfrm>
        <a:prstGeom prst="chevron">
          <a:avLst/>
        </a:prstGeom>
        <a:solidFill>
          <a:srgbClr val="F2963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" tIns="5334" rIns="2667" bIns="5334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200" b="1" kern="1200" dirty="0">
            <a:solidFill>
              <a:schemeClr val="tx1"/>
            </a:solidFill>
          </a:endParaRPr>
        </a:p>
      </dsp:txBody>
      <dsp:txXfrm>
        <a:off x="8374105" y="149471"/>
        <a:ext cx="2952589" cy="14400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F7F9D9-FD9C-4B16-B7D2-CB650A4C096E}">
      <dsp:nvSpPr>
        <dsp:cNvPr id="0" name=""/>
        <dsp:cNvSpPr/>
      </dsp:nvSpPr>
      <dsp:spPr>
        <a:xfrm>
          <a:off x="0" y="149471"/>
          <a:ext cx="1845447" cy="144007"/>
        </a:xfrm>
        <a:prstGeom prst="homePlate">
          <a:avLst/>
        </a:prstGeom>
        <a:solidFill>
          <a:srgbClr val="40C9A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" tIns="5334" rIns="2667" bIns="5334" numCol="1" spcCol="1270" anchor="ctr" anchorCtr="0">
          <a:noAutofit/>
        </a:bodyPr>
        <a:lstStyle/>
        <a:p>
          <a:pPr marL="0" lvl="0" indent="0" algn="l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200" b="1" kern="1200" dirty="0"/>
        </a:p>
      </dsp:txBody>
      <dsp:txXfrm>
        <a:off x="0" y="149471"/>
        <a:ext cx="1809445" cy="144007"/>
      </dsp:txXfrm>
    </dsp:sp>
    <dsp:sp modelId="{7479B794-6CC8-4C20-AE08-FCCCEF3A4D58}">
      <dsp:nvSpPr>
        <dsp:cNvPr id="0" name=""/>
        <dsp:cNvSpPr/>
      </dsp:nvSpPr>
      <dsp:spPr>
        <a:xfrm>
          <a:off x="943442" y="149471"/>
          <a:ext cx="4555319" cy="144007"/>
        </a:xfrm>
        <a:prstGeom prst="chevron">
          <a:avLst/>
        </a:prstGeom>
        <a:solidFill>
          <a:srgbClr val="F2BD3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" tIns="5334" rIns="2667" bIns="5334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200" kern="1200" dirty="0">
            <a:solidFill>
              <a:schemeClr val="tx1"/>
            </a:solidFill>
          </a:endParaRPr>
        </a:p>
      </dsp:txBody>
      <dsp:txXfrm>
        <a:off x="1015446" y="149471"/>
        <a:ext cx="4411312" cy="144007"/>
      </dsp:txXfrm>
    </dsp:sp>
    <dsp:sp modelId="{928F1C31-CDC7-4B86-8624-600C6262D5CE}">
      <dsp:nvSpPr>
        <dsp:cNvPr id="0" name=""/>
        <dsp:cNvSpPr/>
      </dsp:nvSpPr>
      <dsp:spPr>
        <a:xfrm>
          <a:off x="4593510" y="149471"/>
          <a:ext cx="4613843" cy="144007"/>
        </a:xfrm>
        <a:prstGeom prst="chevron">
          <a:avLst/>
        </a:prstGeom>
        <a:solidFill>
          <a:srgbClr val="CC5E4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" tIns="5334" rIns="2667" bIns="5334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200" b="1" kern="1200" dirty="0">
            <a:solidFill>
              <a:schemeClr val="tx1"/>
            </a:solidFill>
          </a:endParaRPr>
        </a:p>
      </dsp:txBody>
      <dsp:txXfrm>
        <a:off x="4665514" y="149471"/>
        <a:ext cx="4469836" cy="144007"/>
      </dsp:txXfrm>
    </dsp:sp>
    <dsp:sp modelId="{0642F8EA-71F5-4A31-9918-55CBF432EE48}">
      <dsp:nvSpPr>
        <dsp:cNvPr id="0" name=""/>
        <dsp:cNvSpPr/>
      </dsp:nvSpPr>
      <dsp:spPr>
        <a:xfrm>
          <a:off x="8302101" y="149471"/>
          <a:ext cx="3096596" cy="144007"/>
        </a:xfrm>
        <a:prstGeom prst="chevron">
          <a:avLst/>
        </a:prstGeom>
        <a:solidFill>
          <a:srgbClr val="F2963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" tIns="5334" rIns="2667" bIns="5334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200" b="1" kern="1200" dirty="0">
            <a:solidFill>
              <a:schemeClr val="tx1"/>
            </a:solidFill>
          </a:endParaRPr>
        </a:p>
      </dsp:txBody>
      <dsp:txXfrm>
        <a:off x="8374105" y="149471"/>
        <a:ext cx="2952589" cy="14400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F7F9D9-FD9C-4B16-B7D2-CB650A4C096E}">
      <dsp:nvSpPr>
        <dsp:cNvPr id="0" name=""/>
        <dsp:cNvSpPr/>
      </dsp:nvSpPr>
      <dsp:spPr>
        <a:xfrm>
          <a:off x="0" y="149471"/>
          <a:ext cx="1845447" cy="144007"/>
        </a:xfrm>
        <a:prstGeom prst="homePlate">
          <a:avLst/>
        </a:prstGeom>
        <a:solidFill>
          <a:srgbClr val="40C9A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" tIns="5334" rIns="2667" bIns="5334" numCol="1" spcCol="1270" anchor="ctr" anchorCtr="0">
          <a:noAutofit/>
        </a:bodyPr>
        <a:lstStyle/>
        <a:p>
          <a:pPr marL="0" lvl="0" indent="0" algn="l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200" b="1" kern="1200" dirty="0"/>
        </a:p>
      </dsp:txBody>
      <dsp:txXfrm>
        <a:off x="0" y="149471"/>
        <a:ext cx="1809445" cy="144007"/>
      </dsp:txXfrm>
    </dsp:sp>
    <dsp:sp modelId="{7479B794-6CC8-4C20-AE08-FCCCEF3A4D58}">
      <dsp:nvSpPr>
        <dsp:cNvPr id="0" name=""/>
        <dsp:cNvSpPr/>
      </dsp:nvSpPr>
      <dsp:spPr>
        <a:xfrm>
          <a:off x="943442" y="149471"/>
          <a:ext cx="4555319" cy="144007"/>
        </a:xfrm>
        <a:prstGeom prst="chevron">
          <a:avLst/>
        </a:prstGeom>
        <a:solidFill>
          <a:srgbClr val="F2BD3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" tIns="5334" rIns="2667" bIns="5334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200" kern="1200" dirty="0">
            <a:solidFill>
              <a:schemeClr val="tx1"/>
            </a:solidFill>
          </a:endParaRPr>
        </a:p>
      </dsp:txBody>
      <dsp:txXfrm>
        <a:off x="1015446" y="149471"/>
        <a:ext cx="4411312" cy="144007"/>
      </dsp:txXfrm>
    </dsp:sp>
    <dsp:sp modelId="{928F1C31-CDC7-4B86-8624-600C6262D5CE}">
      <dsp:nvSpPr>
        <dsp:cNvPr id="0" name=""/>
        <dsp:cNvSpPr/>
      </dsp:nvSpPr>
      <dsp:spPr>
        <a:xfrm>
          <a:off x="4593510" y="149471"/>
          <a:ext cx="4613843" cy="144007"/>
        </a:xfrm>
        <a:prstGeom prst="chevron">
          <a:avLst/>
        </a:prstGeom>
        <a:solidFill>
          <a:srgbClr val="CC5E4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" tIns="5334" rIns="2667" bIns="5334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200" b="1" kern="1200" dirty="0">
            <a:solidFill>
              <a:schemeClr val="tx1"/>
            </a:solidFill>
          </a:endParaRPr>
        </a:p>
      </dsp:txBody>
      <dsp:txXfrm>
        <a:off x="4665514" y="149471"/>
        <a:ext cx="4469836" cy="144007"/>
      </dsp:txXfrm>
    </dsp:sp>
    <dsp:sp modelId="{0642F8EA-71F5-4A31-9918-55CBF432EE48}">
      <dsp:nvSpPr>
        <dsp:cNvPr id="0" name=""/>
        <dsp:cNvSpPr/>
      </dsp:nvSpPr>
      <dsp:spPr>
        <a:xfrm>
          <a:off x="8302101" y="149471"/>
          <a:ext cx="3096596" cy="144007"/>
        </a:xfrm>
        <a:prstGeom prst="chevron">
          <a:avLst/>
        </a:prstGeom>
        <a:solidFill>
          <a:srgbClr val="F2963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" tIns="5334" rIns="2667" bIns="5334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200" b="1" kern="1200" dirty="0">
            <a:solidFill>
              <a:schemeClr val="tx1"/>
            </a:solidFill>
          </a:endParaRPr>
        </a:p>
      </dsp:txBody>
      <dsp:txXfrm>
        <a:off x="8374105" y="149471"/>
        <a:ext cx="2952589" cy="14400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F7F9D9-FD9C-4B16-B7D2-CB650A4C096E}">
      <dsp:nvSpPr>
        <dsp:cNvPr id="0" name=""/>
        <dsp:cNvSpPr/>
      </dsp:nvSpPr>
      <dsp:spPr>
        <a:xfrm>
          <a:off x="0" y="149471"/>
          <a:ext cx="1845447" cy="144007"/>
        </a:xfrm>
        <a:prstGeom prst="homePlate">
          <a:avLst/>
        </a:prstGeom>
        <a:solidFill>
          <a:srgbClr val="40C9A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" tIns="5334" rIns="2667" bIns="5334" numCol="1" spcCol="1270" anchor="ctr" anchorCtr="0">
          <a:noAutofit/>
        </a:bodyPr>
        <a:lstStyle/>
        <a:p>
          <a:pPr marL="0" lvl="0" indent="0" algn="l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200" b="1" kern="1200" dirty="0"/>
        </a:p>
      </dsp:txBody>
      <dsp:txXfrm>
        <a:off x="0" y="149471"/>
        <a:ext cx="1809445" cy="144007"/>
      </dsp:txXfrm>
    </dsp:sp>
    <dsp:sp modelId="{7479B794-6CC8-4C20-AE08-FCCCEF3A4D58}">
      <dsp:nvSpPr>
        <dsp:cNvPr id="0" name=""/>
        <dsp:cNvSpPr/>
      </dsp:nvSpPr>
      <dsp:spPr>
        <a:xfrm>
          <a:off x="943442" y="149471"/>
          <a:ext cx="4555319" cy="144007"/>
        </a:xfrm>
        <a:prstGeom prst="chevron">
          <a:avLst/>
        </a:prstGeom>
        <a:solidFill>
          <a:srgbClr val="F2BD3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" tIns="5334" rIns="2667" bIns="5334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200" kern="1200" dirty="0">
            <a:solidFill>
              <a:schemeClr val="tx1"/>
            </a:solidFill>
          </a:endParaRPr>
        </a:p>
      </dsp:txBody>
      <dsp:txXfrm>
        <a:off x="1015446" y="149471"/>
        <a:ext cx="4411312" cy="144007"/>
      </dsp:txXfrm>
    </dsp:sp>
    <dsp:sp modelId="{928F1C31-CDC7-4B86-8624-600C6262D5CE}">
      <dsp:nvSpPr>
        <dsp:cNvPr id="0" name=""/>
        <dsp:cNvSpPr/>
      </dsp:nvSpPr>
      <dsp:spPr>
        <a:xfrm>
          <a:off x="4593510" y="149471"/>
          <a:ext cx="4613843" cy="144007"/>
        </a:xfrm>
        <a:prstGeom prst="chevron">
          <a:avLst/>
        </a:prstGeom>
        <a:solidFill>
          <a:srgbClr val="CC5E4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" tIns="5334" rIns="2667" bIns="5334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200" b="1" kern="1200" dirty="0">
            <a:solidFill>
              <a:schemeClr val="tx1"/>
            </a:solidFill>
          </a:endParaRPr>
        </a:p>
      </dsp:txBody>
      <dsp:txXfrm>
        <a:off x="4665514" y="149471"/>
        <a:ext cx="4469836" cy="144007"/>
      </dsp:txXfrm>
    </dsp:sp>
    <dsp:sp modelId="{0642F8EA-71F5-4A31-9918-55CBF432EE48}">
      <dsp:nvSpPr>
        <dsp:cNvPr id="0" name=""/>
        <dsp:cNvSpPr/>
      </dsp:nvSpPr>
      <dsp:spPr>
        <a:xfrm>
          <a:off x="8302101" y="149471"/>
          <a:ext cx="3096596" cy="144007"/>
        </a:xfrm>
        <a:prstGeom prst="chevron">
          <a:avLst/>
        </a:prstGeom>
        <a:solidFill>
          <a:srgbClr val="F2963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" tIns="5334" rIns="2667" bIns="5334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200" b="1" kern="1200" dirty="0">
            <a:solidFill>
              <a:schemeClr val="tx1"/>
            </a:solidFill>
          </a:endParaRPr>
        </a:p>
      </dsp:txBody>
      <dsp:txXfrm>
        <a:off x="8374105" y="149471"/>
        <a:ext cx="2952589" cy="1440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890665" cy="49800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6866" y="1"/>
            <a:ext cx="2890665" cy="49800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7A08BB-D524-4388-B206-B16EDB922B1A}" type="datetimeFigureOut">
              <a:rPr lang="en-NZ" smtClean="0"/>
              <a:t>11/10/2024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39838"/>
            <a:ext cx="5954712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599" y="4777366"/>
            <a:ext cx="5335893" cy="390904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633"/>
            <a:ext cx="2890665" cy="49800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6866" y="9428633"/>
            <a:ext cx="2890665" cy="49800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38B428-6607-4250-BF11-80EB20922EB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94858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272B28-2786-42F9-AEFA-D8359C365BFD}" type="slidenum">
              <a:rPr lang="en-NZ" smtClean="0"/>
              <a:t>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233506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38B428-6607-4250-BF11-80EB20922EB9}" type="slidenum">
              <a:rPr lang="en-NZ" smtClean="0"/>
              <a:t>10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646506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NZ" b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NZ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38B428-6607-4250-BF11-80EB20922EB9}" type="slidenum">
              <a:rPr lang="en-NZ" smtClean="0"/>
              <a:t>11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956755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38B428-6607-4250-BF11-80EB20922EB9}" type="slidenum">
              <a:rPr lang="en-NZ" smtClean="0"/>
              <a:t>12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262747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38B428-6607-4250-BF11-80EB20922EB9}" type="slidenum">
              <a:rPr lang="en-NZ" smtClean="0"/>
              <a:t>13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916687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38B428-6607-4250-BF11-80EB20922EB9}" type="slidenum">
              <a:rPr lang="en-NZ" smtClean="0"/>
              <a:t>14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231043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38B428-6607-4250-BF11-80EB20922EB9}" type="slidenum">
              <a:rPr lang="en-NZ" smtClean="0"/>
              <a:t>15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377644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38B428-6607-4250-BF11-80EB20922EB9}" type="slidenum">
              <a:rPr lang="en-NZ" smtClean="0"/>
              <a:t>16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226891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38B428-6607-4250-BF11-80EB20922EB9}" type="slidenum">
              <a:rPr lang="en-NZ" smtClean="0"/>
              <a:t>17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022991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38B428-6607-4250-BF11-80EB20922EB9}" type="slidenum">
              <a:rPr lang="en-NZ" smtClean="0"/>
              <a:t>18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97574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38B428-6607-4250-BF11-80EB20922EB9}" type="slidenum">
              <a:rPr lang="en-NZ" smtClean="0"/>
              <a:t>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414888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38B428-6607-4250-BF11-80EB20922EB9}" type="slidenum">
              <a:rPr lang="en-NZ" smtClean="0"/>
              <a:t>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587926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NZ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38B428-6607-4250-BF11-80EB20922EB9}" type="slidenum">
              <a:rPr lang="en-NZ" smtClean="0"/>
              <a:t>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86879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38B428-6607-4250-BF11-80EB20922EB9}" type="slidenum">
              <a:rPr lang="en-NZ" smtClean="0"/>
              <a:t>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353865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38B428-6607-4250-BF11-80EB20922EB9}" type="slidenum">
              <a:rPr lang="en-NZ" smtClean="0"/>
              <a:t>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058523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38B428-6607-4250-BF11-80EB20922EB9}" type="slidenum">
              <a:rPr lang="en-NZ" smtClean="0"/>
              <a:t>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518631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38B428-6607-4250-BF11-80EB20922EB9}" type="slidenum">
              <a:rPr lang="en-NZ" smtClean="0"/>
              <a:t>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649315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38B428-6607-4250-BF11-80EB20922EB9}" type="slidenum">
              <a:rPr lang="en-NZ" smtClean="0"/>
              <a:t>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02267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FD5B7-EA76-426C-8F48-5F1FFCF6E10F}" type="datetimeFigureOut">
              <a:rPr lang="en-NZ" smtClean="0"/>
              <a:t>11/10/2024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8FCCF-86D1-4A3E-B8F0-75FBFB4595D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46878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FD5B7-EA76-426C-8F48-5F1FFCF6E10F}" type="datetimeFigureOut">
              <a:rPr lang="en-NZ" smtClean="0"/>
              <a:t>11/10/2024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8FCCF-86D1-4A3E-B8F0-75FBFB4595D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78285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FD5B7-EA76-426C-8F48-5F1FFCF6E10F}" type="datetimeFigureOut">
              <a:rPr lang="en-NZ" smtClean="0"/>
              <a:t>11/10/2024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8FCCF-86D1-4A3E-B8F0-75FBFB4595D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60913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FD5B7-EA76-426C-8F48-5F1FFCF6E10F}" type="datetimeFigureOut">
              <a:rPr lang="en-NZ" smtClean="0"/>
              <a:t>11/10/2024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8FCCF-86D1-4A3E-B8F0-75FBFB4595D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167952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FD5B7-EA76-426C-8F48-5F1FFCF6E10F}" type="datetimeFigureOut">
              <a:rPr lang="en-NZ" smtClean="0"/>
              <a:t>11/10/2024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8FCCF-86D1-4A3E-B8F0-75FBFB4595D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15310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FD5B7-EA76-426C-8F48-5F1FFCF6E10F}" type="datetimeFigureOut">
              <a:rPr lang="en-NZ" smtClean="0"/>
              <a:t>11/10/2024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8FCCF-86D1-4A3E-B8F0-75FBFB4595D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62770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FD5B7-EA76-426C-8F48-5F1FFCF6E10F}" type="datetimeFigureOut">
              <a:rPr lang="en-NZ" smtClean="0"/>
              <a:t>11/10/2024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8FCCF-86D1-4A3E-B8F0-75FBFB4595D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08170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FD5B7-EA76-426C-8F48-5F1FFCF6E10F}" type="datetimeFigureOut">
              <a:rPr lang="en-NZ" smtClean="0"/>
              <a:t>11/10/2024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8FCCF-86D1-4A3E-B8F0-75FBFB4595D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24888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FD5B7-EA76-426C-8F48-5F1FFCF6E10F}" type="datetimeFigureOut">
              <a:rPr lang="en-NZ" smtClean="0"/>
              <a:t>11/10/2024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8FCCF-86D1-4A3E-B8F0-75FBFB4595D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15125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FD5B7-EA76-426C-8F48-5F1FFCF6E10F}" type="datetimeFigureOut">
              <a:rPr lang="en-NZ" smtClean="0"/>
              <a:t>11/10/2024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8FCCF-86D1-4A3E-B8F0-75FBFB4595D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83599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FD5B7-EA76-426C-8F48-5F1FFCF6E10F}" type="datetimeFigureOut">
              <a:rPr lang="en-NZ" smtClean="0"/>
              <a:t>11/10/2024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8FCCF-86D1-4A3E-B8F0-75FBFB4595D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96542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5FD5B7-EA76-426C-8F48-5F1FFCF6E10F}" type="datetimeFigureOut">
              <a:rPr lang="en-NZ" smtClean="0"/>
              <a:t>11/10/2024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B8FCCF-86D1-4A3E-B8F0-75FBFB4595D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99369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4.xml"/><Relationship Id="rId13" Type="http://schemas.openxmlformats.org/officeDocument/2006/relationships/diagramData" Target="../diagrams/data15.xml"/><Relationship Id="rId18" Type="http://schemas.openxmlformats.org/officeDocument/2006/relationships/hyperlink" Target="https://selectcommittees.parliament.nz/v/6/e7134a32-1dac-4100-ceb5-08dba8db7c52" TargetMode="External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12" Type="http://schemas.microsoft.com/office/2007/relationships/diagramDrawing" Target="../diagrams/drawing14.xml"/><Relationship Id="rId17" Type="http://schemas.microsoft.com/office/2007/relationships/diagramDrawing" Target="../diagrams/drawing15.xml"/><Relationship Id="rId2" Type="http://schemas.openxmlformats.org/officeDocument/2006/relationships/notesSlide" Target="../notesSlides/notesSlide14.xml"/><Relationship Id="rId16" Type="http://schemas.openxmlformats.org/officeDocument/2006/relationships/diagramColors" Target="../diagrams/colors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11" Type="http://schemas.openxmlformats.org/officeDocument/2006/relationships/diagramColors" Target="../diagrams/colors14.xml"/><Relationship Id="rId5" Type="http://schemas.openxmlformats.org/officeDocument/2006/relationships/diagramQuickStyle" Target="../diagrams/quickStyle13.xml"/><Relationship Id="rId15" Type="http://schemas.openxmlformats.org/officeDocument/2006/relationships/diagramQuickStyle" Target="../diagrams/quickStyle15.xml"/><Relationship Id="rId10" Type="http://schemas.openxmlformats.org/officeDocument/2006/relationships/diagramQuickStyle" Target="../diagrams/quickStyle14.xml"/><Relationship Id="rId4" Type="http://schemas.openxmlformats.org/officeDocument/2006/relationships/diagramLayout" Target="../diagrams/layout13.xml"/><Relationship Id="rId9" Type="http://schemas.openxmlformats.org/officeDocument/2006/relationships/diagramLayout" Target="../diagrams/layout14.xml"/><Relationship Id="rId14" Type="http://schemas.openxmlformats.org/officeDocument/2006/relationships/diagramLayout" Target="../diagrams/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7.xml"/><Relationship Id="rId13" Type="http://schemas.openxmlformats.org/officeDocument/2006/relationships/diagramData" Target="../diagrams/data18.xml"/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12" Type="http://schemas.microsoft.com/office/2007/relationships/diagramDrawing" Target="../diagrams/drawing17.xml"/><Relationship Id="rId17" Type="http://schemas.microsoft.com/office/2007/relationships/diagramDrawing" Target="../diagrams/drawing18.xml"/><Relationship Id="rId2" Type="http://schemas.openxmlformats.org/officeDocument/2006/relationships/notesSlide" Target="../notesSlides/notesSlide16.xml"/><Relationship Id="rId16" Type="http://schemas.openxmlformats.org/officeDocument/2006/relationships/diagramColors" Target="../diagrams/colors1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11" Type="http://schemas.openxmlformats.org/officeDocument/2006/relationships/diagramColors" Target="../diagrams/colors17.xml"/><Relationship Id="rId5" Type="http://schemas.openxmlformats.org/officeDocument/2006/relationships/diagramQuickStyle" Target="../diagrams/quickStyle16.xml"/><Relationship Id="rId15" Type="http://schemas.openxmlformats.org/officeDocument/2006/relationships/diagramQuickStyle" Target="../diagrams/quickStyle18.xml"/><Relationship Id="rId10" Type="http://schemas.openxmlformats.org/officeDocument/2006/relationships/diagramQuickStyle" Target="../diagrams/quickStyle17.xml"/><Relationship Id="rId4" Type="http://schemas.openxmlformats.org/officeDocument/2006/relationships/diagramLayout" Target="../diagrams/layout16.xml"/><Relationship Id="rId9" Type="http://schemas.openxmlformats.org/officeDocument/2006/relationships/diagramLayout" Target="../diagrams/layout17.xml"/><Relationship Id="rId14" Type="http://schemas.openxmlformats.org/officeDocument/2006/relationships/diagramLayout" Target="../diagrams/layout1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4" Type="http://schemas.openxmlformats.org/officeDocument/2006/relationships/diagramLayout" Target="../diagrams/layout2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building with columns and trees&#10;&#10;Description automatically generated">
            <a:extLst>
              <a:ext uri="{FF2B5EF4-FFF2-40B4-BE49-F238E27FC236}">
                <a16:creationId xmlns:a16="http://schemas.microsoft.com/office/drawing/2014/main" id="{EE3186A7-2837-FE9C-F240-26B6837691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b="14198"/>
          <a:stretch/>
        </p:blipFill>
        <p:spPr>
          <a:xfrm>
            <a:off x="-38840" y="-51081"/>
            <a:ext cx="12237902" cy="7000158"/>
          </a:xfrm>
          <a:prstGeom prst="rect">
            <a:avLst/>
          </a:prstGeom>
        </p:spPr>
      </p:pic>
      <p:pic>
        <p:nvPicPr>
          <p:cNvPr id="16" name="Picture 15" descr="A blue and black background&#10;&#10;Description automatically generated">
            <a:extLst>
              <a:ext uri="{FF2B5EF4-FFF2-40B4-BE49-F238E27FC236}">
                <a16:creationId xmlns:a16="http://schemas.microsoft.com/office/drawing/2014/main" id="{83D9D66C-7CDC-957A-D7C1-91FD34C1FC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937" b="-2051"/>
          <a:stretch/>
        </p:blipFill>
        <p:spPr>
          <a:xfrm>
            <a:off x="4416069" y="-9001"/>
            <a:ext cx="7772400" cy="5160549"/>
          </a:xfrm>
          <a:prstGeom prst="rect">
            <a:avLst/>
          </a:prstGeom>
        </p:spPr>
      </p:pic>
      <p:pic>
        <p:nvPicPr>
          <p:cNvPr id="14" name="Picture 13" descr="A close-up of a white object&#10;&#10;Description automatically generated">
            <a:extLst>
              <a:ext uri="{FF2B5EF4-FFF2-40B4-BE49-F238E27FC236}">
                <a16:creationId xmlns:a16="http://schemas.microsoft.com/office/drawing/2014/main" id="{76AEEFF1-1FED-1CDF-0F51-B450DC8506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8259" y="-110297"/>
            <a:ext cx="12246728" cy="638746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0D40795-9538-0635-7EA9-8846ED21AB6F}"/>
              </a:ext>
            </a:extLst>
          </p:cNvPr>
          <p:cNvSpPr/>
          <p:nvPr/>
        </p:nvSpPr>
        <p:spPr>
          <a:xfrm>
            <a:off x="3531" y="6277165"/>
            <a:ext cx="12195531" cy="129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7781B6-BF3C-AD0A-A6DD-4421CE4A4142}"/>
              </a:ext>
            </a:extLst>
          </p:cNvPr>
          <p:cNvSpPr txBox="1"/>
          <p:nvPr/>
        </p:nvSpPr>
        <p:spPr>
          <a:xfrm>
            <a:off x="599235" y="432348"/>
            <a:ext cx="10926585" cy="346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NZ" sz="4400" b="1">
                <a:solidFill>
                  <a:schemeClr val="accent5">
                    <a:lumMod val="75000"/>
                  </a:schemeClr>
                </a:solidFill>
                <a:latin typeface="Open Sans" panose="020B0606030504020204" pitchFamily="34" charset="0"/>
              </a:rPr>
              <a:t>ASPG ANNUAL CONFERENCE 2024</a:t>
            </a:r>
            <a:endParaRPr lang="en-NZ" sz="4400" b="1">
              <a:solidFill>
                <a:schemeClr val="accent5">
                  <a:lumMod val="75000"/>
                </a:schemeClr>
              </a:solidFill>
              <a:effectLst/>
              <a:latin typeface="Open Sans" panose="020B0606030504020204" pitchFamily="34" charset="0"/>
            </a:endParaRPr>
          </a:p>
          <a:p>
            <a:pPr>
              <a:spcBef>
                <a:spcPts val="600"/>
              </a:spcBef>
            </a:pPr>
            <a:r>
              <a:rPr lang="en-NZ" sz="4800" b="1">
                <a:solidFill>
                  <a:srgbClr val="153F6B"/>
                </a:solidFill>
                <a:effectLst/>
                <a:latin typeface="Open Sans" panose="020B0606030504020204" pitchFamily="34" charset="0"/>
              </a:rPr>
              <a:t>Gabor Hellyer &amp; David Bagnall</a:t>
            </a:r>
            <a:endParaRPr lang="en-NZ" sz="4800" b="1">
              <a:solidFill>
                <a:srgbClr val="153F6B"/>
              </a:solidFill>
              <a:latin typeface="Open Sans" panose="020B0606030504020204" pitchFamily="34" charset="0"/>
            </a:endParaRPr>
          </a:p>
          <a:p>
            <a:pPr>
              <a:spcBef>
                <a:spcPts val="600"/>
              </a:spcBef>
            </a:pPr>
            <a:r>
              <a:rPr lang="en-NZ" sz="4800">
                <a:solidFill>
                  <a:srgbClr val="153F6B"/>
                </a:solidFill>
                <a:effectLst/>
                <a:latin typeface="Open Sans" panose="020B0606030504020204" pitchFamily="34" charset="0"/>
              </a:rPr>
              <a:t>New Zealand Parliament</a:t>
            </a:r>
          </a:p>
          <a:p>
            <a:pPr>
              <a:spcBef>
                <a:spcPts val="600"/>
              </a:spcBef>
            </a:pPr>
            <a:r>
              <a:rPr lang="en-NZ" sz="3200">
                <a:latin typeface="Open Sans" panose="020B0606030504020204" pitchFamily="34" charset="0"/>
              </a:rPr>
              <a:t>Transforming parliamentary practice: new procedures for scrutinising the Executive</a:t>
            </a:r>
            <a:endParaRPr lang="en-NZ" sz="4800">
              <a:effectLst/>
              <a:latin typeface="Open Sans" panose="020B0606030504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A7297F-1195-7953-828C-384A7BA77B9D}"/>
              </a:ext>
            </a:extLst>
          </p:cNvPr>
          <p:cNvSpPr/>
          <p:nvPr/>
        </p:nvSpPr>
        <p:spPr>
          <a:xfrm>
            <a:off x="-30014" y="6277165"/>
            <a:ext cx="12237902" cy="671912"/>
          </a:xfrm>
          <a:prstGeom prst="rect">
            <a:avLst/>
          </a:prstGeom>
          <a:solidFill>
            <a:srgbClr val="153F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A07FB92-959E-88E8-1F92-22A4BA433A4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663" y="6369032"/>
            <a:ext cx="1409489" cy="39841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EB8A07A-AC67-D9EC-D1EE-187ECA28949E}"/>
              </a:ext>
            </a:extLst>
          </p:cNvPr>
          <p:cNvSpPr txBox="1"/>
          <p:nvPr/>
        </p:nvSpPr>
        <p:spPr>
          <a:xfrm>
            <a:off x="8620281" y="6406432"/>
            <a:ext cx="3410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Z" sz="1200" b="1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New Zealand Chapter</a:t>
            </a:r>
            <a:endParaRPr lang="en-NZ" sz="1200">
              <a:solidFill>
                <a:schemeClr val="bg1"/>
              </a:solidFill>
              <a:effectLst/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7099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436764" y="384003"/>
            <a:ext cx="10918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0587038" algn="r"/>
              </a:tabLst>
            </a:pPr>
            <a:r>
              <a:rPr lang="en-NZ" sz="3600" b="1" dirty="0">
                <a:solidFill>
                  <a:schemeClr val="bg1"/>
                </a:solidFill>
                <a:latin typeface="Aptos" panose="020B0004020202020204" pitchFamily="34" charset="0"/>
              </a:rPr>
              <a:t>Results after one year of operation </a:t>
            </a:r>
          </a:p>
        </p:txBody>
      </p:sp>
      <p:graphicFrame>
        <p:nvGraphicFramePr>
          <p:cNvPr id="60" name="Diagram 59"/>
          <p:cNvGraphicFramePr/>
          <p:nvPr/>
        </p:nvGraphicFramePr>
        <p:xfrm>
          <a:off x="436764" y="945660"/>
          <a:ext cx="11401946" cy="442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36764" y="1476713"/>
            <a:ext cx="11310477" cy="5125570"/>
          </a:xfrm>
          <a:prstGeom prst="rect">
            <a:avLst/>
          </a:prstGeom>
          <a:solidFill>
            <a:schemeClr val="tx2">
              <a:lumMod val="50000"/>
            </a:schemeClr>
          </a:solidFill>
          <a:ln w="12700">
            <a:solidFill>
              <a:schemeClr val="bg1"/>
            </a:solidFill>
          </a:ln>
        </p:spPr>
        <p:txBody>
          <a:bodyPr wrap="square" tIns="252000" bIns="252000" rtlCol="0">
            <a:spAutoFit/>
          </a:bodyPr>
          <a:lstStyle/>
          <a:p>
            <a:pPr marL="720000" lvl="3" indent="-506413">
              <a:spcBef>
                <a:spcPts val="180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NZ" sz="3000" b="1" dirty="0">
                <a:solidFill>
                  <a:srgbClr val="CC5E4D"/>
                </a:solidFill>
                <a:latin typeface="Aptos" panose="020B0004020202020204" pitchFamily="34" charset="0"/>
              </a:rPr>
              <a:t>Time spent </a:t>
            </a:r>
            <a:r>
              <a:rPr lang="en-NZ" sz="3000" b="1" dirty="0">
                <a:solidFill>
                  <a:schemeClr val="bg1"/>
                </a:solidFill>
                <a:latin typeface="Aptos" panose="020B0004020202020204" pitchFamily="34" charset="0"/>
              </a:rPr>
              <a:t>hearing evidence has doubled for departmental reviews, and nearly tripled for Estimates hearings</a:t>
            </a:r>
          </a:p>
          <a:p>
            <a:pPr marL="720000" lvl="3" indent="-506413">
              <a:spcBef>
                <a:spcPts val="180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NZ" sz="3000" b="1" dirty="0">
                <a:solidFill>
                  <a:schemeClr val="bg1"/>
                </a:solidFill>
                <a:latin typeface="Aptos" panose="020B0004020202020204" pitchFamily="34" charset="0"/>
              </a:rPr>
              <a:t>Materially different level of </a:t>
            </a:r>
            <a:r>
              <a:rPr lang="en-NZ" sz="3000" b="1" dirty="0">
                <a:solidFill>
                  <a:srgbClr val="F2BD37"/>
                </a:solidFill>
                <a:latin typeface="Aptos" panose="020B0004020202020204" pitchFamily="34" charset="0"/>
              </a:rPr>
              <a:t>engagement</a:t>
            </a:r>
            <a:r>
              <a:rPr lang="en-NZ" sz="3000" b="1" dirty="0">
                <a:solidFill>
                  <a:schemeClr val="bg1"/>
                </a:solidFill>
                <a:latin typeface="Aptos" panose="020B0004020202020204" pitchFamily="34" charset="0"/>
              </a:rPr>
              <a:t> from members</a:t>
            </a:r>
          </a:p>
          <a:p>
            <a:pPr marL="720000" lvl="3" indent="-506413">
              <a:spcBef>
                <a:spcPts val="180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NZ" sz="3000" b="1" dirty="0">
                <a:solidFill>
                  <a:schemeClr val="bg1"/>
                </a:solidFill>
                <a:latin typeface="Aptos" panose="020B0004020202020204" pitchFamily="34" charset="0"/>
              </a:rPr>
              <a:t>Considerable </a:t>
            </a:r>
            <a:r>
              <a:rPr lang="en-NZ" sz="3000" b="1" dirty="0">
                <a:solidFill>
                  <a:srgbClr val="F29635"/>
                </a:solidFill>
                <a:latin typeface="Aptos" panose="020B0004020202020204" pitchFamily="34" charset="0"/>
              </a:rPr>
              <a:t>media interest </a:t>
            </a:r>
            <a:r>
              <a:rPr lang="en-NZ" sz="3000" b="1" dirty="0">
                <a:solidFill>
                  <a:schemeClr val="bg1"/>
                </a:solidFill>
                <a:latin typeface="Aptos" panose="020B0004020202020204" pitchFamily="34" charset="0"/>
              </a:rPr>
              <a:t>in first scrutiny week</a:t>
            </a:r>
          </a:p>
          <a:p>
            <a:pPr marL="720000" lvl="3" indent="-506413">
              <a:spcBef>
                <a:spcPts val="180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NZ" sz="3000" b="1" dirty="0">
                <a:solidFill>
                  <a:schemeClr val="bg1"/>
                </a:solidFill>
                <a:latin typeface="Aptos" panose="020B0004020202020204" pitchFamily="34" charset="0"/>
              </a:rPr>
              <a:t>Anecdotal reports from </a:t>
            </a:r>
            <a:r>
              <a:rPr lang="en-NZ" sz="3000" b="1" dirty="0">
                <a:solidFill>
                  <a:srgbClr val="40C9A6"/>
                </a:solidFill>
                <a:latin typeface="Aptos" panose="020B0004020202020204" pitchFamily="34" charset="0"/>
              </a:rPr>
              <a:t>public organisations </a:t>
            </a:r>
            <a:r>
              <a:rPr lang="en-NZ" sz="3000" b="1" dirty="0">
                <a:solidFill>
                  <a:schemeClr val="bg1"/>
                </a:solidFill>
                <a:latin typeface="Aptos" panose="020B0004020202020204" pitchFamily="34" charset="0"/>
              </a:rPr>
              <a:t>mostly</a:t>
            </a:r>
            <a:r>
              <a:rPr lang="en-NZ" sz="3000" b="1" dirty="0">
                <a:solidFill>
                  <a:srgbClr val="40C9A6"/>
                </a:solidFill>
                <a:latin typeface="Aptos" panose="020B0004020202020204" pitchFamily="34" charset="0"/>
              </a:rPr>
              <a:t> </a:t>
            </a:r>
            <a:r>
              <a:rPr lang="en-NZ" sz="3000" b="1" dirty="0">
                <a:solidFill>
                  <a:schemeClr val="bg1"/>
                </a:solidFill>
                <a:latin typeface="Aptos" panose="020B0004020202020204" pitchFamily="34" charset="0"/>
              </a:rPr>
              <a:t>positive</a:t>
            </a:r>
          </a:p>
          <a:p>
            <a:pPr marL="720000" lvl="3" indent="-506413">
              <a:spcBef>
                <a:spcPts val="180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NZ" sz="3000" b="1" dirty="0">
                <a:solidFill>
                  <a:schemeClr val="bg1"/>
                </a:solidFill>
                <a:latin typeface="Aptos" panose="020B0004020202020204" pitchFamily="34" charset="0"/>
              </a:rPr>
              <a:t>A range of comments from</a:t>
            </a:r>
            <a:r>
              <a:rPr lang="en-NZ" sz="3000" b="1" dirty="0">
                <a:solidFill>
                  <a:srgbClr val="CC5E4D"/>
                </a:solidFill>
                <a:latin typeface="Aptos" panose="020B0004020202020204" pitchFamily="34" charset="0"/>
              </a:rPr>
              <a:t> committees</a:t>
            </a:r>
            <a:r>
              <a:rPr lang="en-NZ" sz="3000" b="1" dirty="0">
                <a:solidFill>
                  <a:schemeClr val="bg1"/>
                </a:solidFill>
                <a:latin typeface="Aptos" panose="020B0004020202020204" pitchFamily="34" charset="0"/>
              </a:rPr>
              <a:t>, largely positive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50400" y="194822"/>
            <a:ext cx="1468800" cy="76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9435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436764" y="384003"/>
            <a:ext cx="10918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0587038" algn="r"/>
              </a:tabLst>
            </a:pPr>
            <a:r>
              <a:rPr lang="en-NZ" sz="3600" b="1" dirty="0">
                <a:solidFill>
                  <a:schemeClr val="bg1"/>
                </a:solidFill>
              </a:rPr>
              <a:t>Why now?</a:t>
            </a:r>
          </a:p>
        </p:txBody>
      </p:sp>
      <p:graphicFrame>
        <p:nvGraphicFramePr>
          <p:cNvPr id="60" name="Diagram 59"/>
          <p:cNvGraphicFramePr/>
          <p:nvPr/>
        </p:nvGraphicFramePr>
        <p:xfrm>
          <a:off x="436764" y="945660"/>
          <a:ext cx="11401946" cy="442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36764" y="1781172"/>
            <a:ext cx="11291817" cy="4325351"/>
          </a:xfrm>
          <a:prstGeom prst="rect">
            <a:avLst/>
          </a:prstGeom>
          <a:solidFill>
            <a:schemeClr val="tx2">
              <a:lumMod val="50000"/>
            </a:schemeClr>
          </a:solidFill>
          <a:ln w="12700">
            <a:solidFill>
              <a:schemeClr val="bg1"/>
            </a:solidFill>
          </a:ln>
        </p:spPr>
        <p:txBody>
          <a:bodyPr wrap="square" tIns="252000" bIns="252000" rtlCol="0">
            <a:spAutoFit/>
          </a:bodyPr>
          <a:lstStyle/>
          <a:p>
            <a:pPr marL="727937" lvl="3" indent="-514350">
              <a:spcBef>
                <a:spcPts val="240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en-NZ" sz="3200" b="1" dirty="0">
                <a:solidFill>
                  <a:schemeClr val="bg1"/>
                </a:solidFill>
                <a:latin typeface="Aptos" panose="020B0004020202020204" pitchFamily="34" charset="0"/>
              </a:rPr>
              <a:t>Pressure builds up over </a:t>
            </a:r>
            <a:r>
              <a:rPr lang="en-NZ" sz="3200" b="1" dirty="0">
                <a:solidFill>
                  <a:srgbClr val="CC5E4D"/>
                </a:solidFill>
                <a:latin typeface="Aptos" panose="020B0004020202020204" pitchFamily="34" charset="0"/>
              </a:rPr>
              <a:t>time</a:t>
            </a:r>
          </a:p>
          <a:p>
            <a:pPr marL="727937" lvl="3" indent="-514350">
              <a:spcBef>
                <a:spcPts val="240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en-NZ" sz="3200" b="1" dirty="0">
                <a:solidFill>
                  <a:schemeClr val="bg1"/>
                </a:solidFill>
                <a:latin typeface="Aptos" panose="020B0004020202020204" pitchFamily="34" charset="0"/>
              </a:rPr>
              <a:t>Scale and complexity of </a:t>
            </a:r>
            <a:r>
              <a:rPr lang="en-NZ" sz="3200" b="1" dirty="0">
                <a:solidFill>
                  <a:srgbClr val="F2BD37"/>
                </a:solidFill>
                <a:latin typeface="Aptos" panose="020B0004020202020204" pitchFamily="34" charset="0"/>
              </a:rPr>
              <a:t>modern Government </a:t>
            </a:r>
            <a:r>
              <a:rPr lang="en-NZ" sz="3200" b="1" dirty="0">
                <a:solidFill>
                  <a:schemeClr val="bg1"/>
                </a:solidFill>
                <a:latin typeface="Aptos" panose="020B0004020202020204" pitchFamily="34" charset="0"/>
              </a:rPr>
              <a:t>activity</a:t>
            </a:r>
          </a:p>
          <a:p>
            <a:pPr marL="727937" lvl="3" indent="-514350">
              <a:spcBef>
                <a:spcPts val="240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en-NZ" sz="3200" b="1" dirty="0">
                <a:solidFill>
                  <a:schemeClr val="bg1"/>
                </a:solidFill>
                <a:latin typeface="Aptos" panose="020B0004020202020204" pitchFamily="34" charset="0"/>
              </a:rPr>
              <a:t>Political </a:t>
            </a:r>
            <a:r>
              <a:rPr lang="en-NZ" sz="3200" b="1" dirty="0">
                <a:solidFill>
                  <a:srgbClr val="F29635"/>
                </a:solidFill>
                <a:latin typeface="Aptos" panose="020B0004020202020204" pitchFamily="34" charset="0"/>
              </a:rPr>
              <a:t>context</a:t>
            </a:r>
          </a:p>
          <a:p>
            <a:pPr marL="727937" lvl="3" indent="-514350">
              <a:spcBef>
                <a:spcPts val="240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en-NZ" sz="3200" b="1" dirty="0">
                <a:solidFill>
                  <a:srgbClr val="40C9A6"/>
                </a:solidFill>
                <a:latin typeface="Aptos" panose="020B0004020202020204" pitchFamily="34" charset="0"/>
              </a:rPr>
              <a:t>Personalities</a:t>
            </a:r>
            <a:r>
              <a:rPr lang="en-NZ" sz="3200" b="1" dirty="0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50400" y="194822"/>
            <a:ext cx="1468800" cy="76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3660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436764" y="312003"/>
            <a:ext cx="10918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0587038" algn="r"/>
              </a:tabLst>
            </a:pPr>
            <a:r>
              <a:rPr lang="en-NZ" sz="3600" b="1" dirty="0">
                <a:solidFill>
                  <a:schemeClr val="bg1"/>
                </a:solidFill>
              </a:rPr>
              <a:t>Key messages</a:t>
            </a:r>
          </a:p>
        </p:txBody>
      </p:sp>
      <p:graphicFrame>
        <p:nvGraphicFramePr>
          <p:cNvPr id="60" name="Diagram 59"/>
          <p:cNvGraphicFramePr/>
          <p:nvPr/>
        </p:nvGraphicFramePr>
        <p:xfrm>
          <a:off x="436764" y="945660"/>
          <a:ext cx="11401946" cy="442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63419" y="1388610"/>
            <a:ext cx="11291817" cy="5140959"/>
          </a:xfrm>
          <a:prstGeom prst="rect">
            <a:avLst/>
          </a:prstGeom>
          <a:solidFill>
            <a:schemeClr val="tx2">
              <a:lumMod val="50000"/>
            </a:schemeClr>
          </a:solidFill>
          <a:ln w="12700">
            <a:solidFill>
              <a:schemeClr val="bg1"/>
            </a:solidFill>
          </a:ln>
        </p:spPr>
        <p:txBody>
          <a:bodyPr wrap="square" tIns="252000" bIns="252000" rtlCol="0">
            <a:spAutoFit/>
          </a:bodyPr>
          <a:lstStyle/>
          <a:p>
            <a:pPr marL="727937" lvl="3" indent="-514350">
              <a:spcBef>
                <a:spcPts val="12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NZ" sz="3200" b="1" dirty="0">
                <a:solidFill>
                  <a:srgbClr val="F2BD37"/>
                </a:solidFill>
                <a:latin typeface="Aptos" panose="020B0004020202020204" pitchFamily="34" charset="0"/>
              </a:rPr>
              <a:t>Consensus</a:t>
            </a:r>
            <a:r>
              <a:rPr lang="en-NZ" sz="3200" b="1" dirty="0">
                <a:solidFill>
                  <a:schemeClr val="bg1"/>
                </a:solidFill>
                <a:latin typeface="Aptos" panose="020B0004020202020204" pitchFamily="34" charset="0"/>
              </a:rPr>
              <a:t>-based approach to changing constitutional rules can produce meaningful change</a:t>
            </a:r>
          </a:p>
          <a:p>
            <a:pPr marL="727937" lvl="3" indent="-514350">
              <a:spcBef>
                <a:spcPts val="12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NZ" sz="3200" b="1" dirty="0">
                <a:solidFill>
                  <a:schemeClr val="bg1"/>
                </a:solidFill>
                <a:latin typeface="Aptos" panose="020B0004020202020204" pitchFamily="34" charset="0"/>
              </a:rPr>
              <a:t>Members need to </a:t>
            </a:r>
            <a:r>
              <a:rPr lang="en-NZ" sz="3200" b="1" dirty="0">
                <a:solidFill>
                  <a:srgbClr val="40C9A6"/>
                </a:solidFill>
                <a:latin typeface="Aptos" panose="020B0004020202020204" pitchFamily="34" charset="0"/>
              </a:rPr>
              <a:t>own the problem and the solutions</a:t>
            </a:r>
            <a:r>
              <a:rPr lang="en-NZ" sz="3200" b="1" dirty="0">
                <a:solidFill>
                  <a:schemeClr val="bg1"/>
                </a:solidFill>
                <a:latin typeface="Aptos" panose="020B0004020202020204" pitchFamily="34" charset="0"/>
              </a:rPr>
              <a:t>—but they need support to do so</a:t>
            </a:r>
          </a:p>
          <a:p>
            <a:pPr marL="727937" lvl="3" indent="-514350">
              <a:spcBef>
                <a:spcPts val="12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NZ" sz="3200" b="1" dirty="0">
                <a:solidFill>
                  <a:schemeClr val="bg1"/>
                </a:solidFill>
                <a:latin typeface="Aptos" panose="020B0004020202020204" pitchFamily="34" charset="0"/>
              </a:rPr>
              <a:t>Scrutiny has become </a:t>
            </a:r>
            <a:r>
              <a:rPr lang="en-NZ" sz="3200" b="1" dirty="0">
                <a:solidFill>
                  <a:srgbClr val="F29635"/>
                </a:solidFill>
                <a:latin typeface="Aptos" panose="020B0004020202020204" pitchFamily="34" charset="0"/>
              </a:rPr>
              <a:t>more robust</a:t>
            </a:r>
            <a:r>
              <a:rPr lang="en-NZ" sz="3200" b="1" dirty="0">
                <a:solidFill>
                  <a:schemeClr val="bg1"/>
                </a:solidFill>
                <a:latin typeface="Aptos" panose="020B0004020202020204" pitchFamily="34" charset="0"/>
              </a:rPr>
              <a:t>—but there is a way to go to embed culture change </a:t>
            </a:r>
          </a:p>
          <a:p>
            <a:pPr marL="727937" lvl="3" indent="-514350">
              <a:spcBef>
                <a:spcPts val="12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NZ" sz="3200" b="1" dirty="0">
                <a:solidFill>
                  <a:srgbClr val="CC5E4D"/>
                </a:solidFill>
                <a:latin typeface="Aptos" panose="020B0004020202020204" pitchFamily="34" charset="0"/>
              </a:rPr>
              <a:t>Implementation</a:t>
            </a:r>
            <a:r>
              <a:rPr lang="en-NZ" sz="3200" b="1" dirty="0">
                <a:solidFill>
                  <a:schemeClr val="bg1"/>
                </a:solidFill>
                <a:latin typeface="Aptos" panose="020B0004020202020204" pitchFamily="34" charset="0"/>
              </a:rPr>
              <a:t> is just as important as designing rule changes and achieving broad agreement over them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50400" y="194822"/>
            <a:ext cx="1468800" cy="76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58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436764" y="312003"/>
            <a:ext cx="10918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0587038" algn="r"/>
              </a:tabLst>
            </a:pPr>
            <a:r>
              <a:rPr lang="en-NZ" sz="3600" b="1" dirty="0">
                <a:solidFill>
                  <a:schemeClr val="bg1"/>
                </a:solidFill>
              </a:rPr>
              <a:t>Questions and discussion (and a final quote) </a:t>
            </a:r>
          </a:p>
        </p:txBody>
      </p:sp>
      <p:graphicFrame>
        <p:nvGraphicFramePr>
          <p:cNvPr id="60" name="Diagram 59"/>
          <p:cNvGraphicFramePr/>
          <p:nvPr/>
        </p:nvGraphicFramePr>
        <p:xfrm>
          <a:off x="436764" y="945660"/>
          <a:ext cx="11401946" cy="442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50400" y="194822"/>
            <a:ext cx="1468800" cy="7635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1AA8A5-1680-F150-0E7C-139759570996}"/>
              </a:ext>
            </a:extLst>
          </p:cNvPr>
          <p:cNvSpPr txBox="1"/>
          <p:nvPr/>
        </p:nvSpPr>
        <p:spPr>
          <a:xfrm>
            <a:off x="263895" y="1388610"/>
            <a:ext cx="11574815" cy="55370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3587" lvl="3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Clr>
                <a:schemeClr val="bg1"/>
              </a:buClr>
            </a:pPr>
            <a:r>
              <a:rPr lang="en-NZ" sz="2800" dirty="0">
                <a:solidFill>
                  <a:schemeClr val="bg1"/>
                </a:solidFill>
                <a:latin typeface="Arial" panose="020B0604020202020204" pitchFamily="34" charset="0"/>
              </a:rPr>
              <a:t>“</a:t>
            </a:r>
            <a:r>
              <a:rPr lang="en-NZ" sz="28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</a:rPr>
              <a:t>Parliament is a </a:t>
            </a:r>
            <a:r>
              <a:rPr lang="en-NZ" sz="2800" b="1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</a:rPr>
              <a:t>political environment</a:t>
            </a:r>
            <a:r>
              <a:rPr lang="en-NZ" sz="28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</a:rPr>
              <a:t>. It could never be otherwise in a </a:t>
            </a:r>
            <a:r>
              <a:rPr lang="en-NZ" sz="2800" b="1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</a:rPr>
              <a:t>lively, competitive democracy</a:t>
            </a:r>
            <a:r>
              <a:rPr lang="en-NZ" sz="28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</a:rPr>
              <a:t>. We recognise that scrutiny has a political dimension to it, particularly when the decisions and actions of Ministers are being scrutinised. We hope, however, that in articulating the purpose of scrutiny, we can contribute to a </a:t>
            </a:r>
            <a:r>
              <a:rPr lang="en-NZ" sz="2800" b="1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</a:rPr>
              <a:t>shared sense of purpose among members </a:t>
            </a:r>
            <a:r>
              <a:rPr lang="en-NZ" sz="28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</a:rPr>
              <a:t>in deeper scrutiny of public administration and governance generally. Ministers and members have an interest in understanding what is being achieved with </a:t>
            </a:r>
            <a:r>
              <a:rPr lang="en-NZ" sz="2800" b="1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</a:rPr>
              <a:t>public money </a:t>
            </a:r>
            <a:r>
              <a:rPr lang="en-NZ" sz="28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</a:rPr>
              <a:t>and how well the country is progressing towards </a:t>
            </a:r>
            <a:r>
              <a:rPr lang="en-NZ" sz="2800" b="1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</a:rPr>
              <a:t>important outcomes</a:t>
            </a:r>
            <a:r>
              <a:rPr lang="en-NZ" sz="28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</a:rPr>
              <a:t>.”</a:t>
            </a:r>
          </a:p>
          <a:p>
            <a:pPr marL="213587" lvl="3" algn="r">
              <a:lnSpc>
                <a:spcPct val="120000"/>
              </a:lnSpc>
              <a:spcAft>
                <a:spcPts val="1200"/>
              </a:spcAft>
              <a:buClr>
                <a:schemeClr val="bg1"/>
              </a:buClr>
            </a:pPr>
            <a:r>
              <a:rPr lang="en-NZ" sz="2800" dirty="0">
                <a:solidFill>
                  <a:schemeClr val="bg1"/>
                </a:solidFill>
                <a:latin typeface="Arial" panose="020B0604020202020204" pitchFamily="34" charset="0"/>
              </a:rPr>
              <a:t>Standing Orders Committee (2023)</a:t>
            </a:r>
            <a:r>
              <a:rPr lang="en-NZ" sz="28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endParaRPr lang="en-NZ" sz="40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7347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A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Straight Connector 55"/>
          <p:cNvCxnSpPr/>
          <p:nvPr/>
        </p:nvCxnSpPr>
        <p:spPr>
          <a:xfrm>
            <a:off x="855980" y="5473701"/>
            <a:ext cx="90" cy="252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>
            <a:off x="11570979" y="2948677"/>
            <a:ext cx="7005" cy="2700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10620568" y="2656036"/>
            <a:ext cx="90" cy="720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8526142" y="2656036"/>
            <a:ext cx="90" cy="720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8527295" y="2594496"/>
            <a:ext cx="1228350" cy="307777"/>
          </a:xfrm>
          <a:prstGeom prst="rect">
            <a:avLst/>
          </a:prstGeom>
          <a:solidFill>
            <a:schemeClr val="tx2">
              <a:lumMod val="50000"/>
            </a:schemeClr>
          </a:solidFill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NZ" sz="1400" b="1" dirty="0">
                <a:solidFill>
                  <a:schemeClr val="tx2">
                    <a:lumMod val="50000"/>
                  </a:schemeClr>
                </a:solidFill>
              </a:rPr>
              <a:t>Scrutiny week</a:t>
            </a:r>
          </a:p>
        </p:txBody>
      </p:sp>
      <p:cxnSp>
        <p:nvCxnSpPr>
          <p:cNvPr id="48" name="Straight Connector 47"/>
          <p:cNvCxnSpPr/>
          <p:nvPr/>
        </p:nvCxnSpPr>
        <p:spPr>
          <a:xfrm>
            <a:off x="6900370" y="2656036"/>
            <a:ext cx="90" cy="720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6899617" y="2594496"/>
            <a:ext cx="1228350" cy="307777"/>
          </a:xfrm>
          <a:prstGeom prst="rect">
            <a:avLst/>
          </a:prstGeom>
          <a:solidFill>
            <a:schemeClr val="tx2">
              <a:lumMod val="50000"/>
            </a:schemeClr>
          </a:solidFill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NZ" sz="1400" b="1" dirty="0">
                <a:solidFill>
                  <a:schemeClr val="tx2">
                    <a:lumMod val="50000"/>
                  </a:schemeClr>
                </a:solidFill>
              </a:rPr>
              <a:t>Scrutiny week</a:t>
            </a:r>
          </a:p>
        </p:txBody>
      </p:sp>
      <p:cxnSp>
        <p:nvCxnSpPr>
          <p:cNvPr id="46" name="Straight Connector 45"/>
          <p:cNvCxnSpPr/>
          <p:nvPr/>
        </p:nvCxnSpPr>
        <p:spPr>
          <a:xfrm>
            <a:off x="4812635" y="2656036"/>
            <a:ext cx="90" cy="720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4813788" y="2594496"/>
            <a:ext cx="1228350" cy="307777"/>
          </a:xfrm>
          <a:prstGeom prst="rect">
            <a:avLst/>
          </a:prstGeom>
          <a:solidFill>
            <a:schemeClr val="tx2">
              <a:lumMod val="50000"/>
            </a:schemeClr>
          </a:solidFill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NZ" sz="1400" b="1" dirty="0">
                <a:solidFill>
                  <a:schemeClr val="tx2">
                    <a:lumMod val="50000"/>
                  </a:schemeClr>
                </a:solidFill>
              </a:rPr>
              <a:t>Scrutiny week</a:t>
            </a:r>
          </a:p>
        </p:txBody>
      </p:sp>
      <p:cxnSp>
        <p:nvCxnSpPr>
          <p:cNvPr id="44" name="Straight Connector 43"/>
          <p:cNvCxnSpPr/>
          <p:nvPr/>
        </p:nvCxnSpPr>
        <p:spPr>
          <a:xfrm>
            <a:off x="10358141" y="2481401"/>
            <a:ext cx="90" cy="33732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6640650" y="2494101"/>
            <a:ext cx="90" cy="33732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3176065" y="2656036"/>
            <a:ext cx="90" cy="720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55980" y="2044701"/>
            <a:ext cx="90" cy="3024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11576647" y="1385637"/>
            <a:ext cx="7005" cy="11664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547200" y="1532443"/>
            <a:ext cx="8655" cy="41796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640740" y="2928214"/>
            <a:ext cx="90" cy="265148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926295" y="2191296"/>
            <a:ext cx="1018227" cy="307777"/>
          </a:xfrm>
          <a:prstGeom prst="rect">
            <a:avLst/>
          </a:prstGeom>
          <a:solidFill>
            <a:schemeClr val="tx2">
              <a:lumMod val="50000"/>
            </a:schemeClr>
          </a:solidFill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NZ" sz="1400" b="1" dirty="0">
                <a:solidFill>
                  <a:schemeClr val="tx2">
                    <a:lumMod val="50000"/>
                  </a:schemeClr>
                </a:solidFill>
              </a:rPr>
              <a:t>Budget day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2925990" y="2481401"/>
            <a:ext cx="90" cy="33732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Diagram 3"/>
          <p:cNvGraphicFramePr/>
          <p:nvPr/>
        </p:nvGraphicFramePr>
        <p:xfrm>
          <a:off x="402926" y="6056501"/>
          <a:ext cx="11401946" cy="442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Diagram 4"/>
          <p:cNvGraphicFramePr/>
          <p:nvPr/>
        </p:nvGraphicFramePr>
        <p:xfrm>
          <a:off x="390600" y="5546220"/>
          <a:ext cx="11414272" cy="4729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7" name="Flowchart: Process 6"/>
          <p:cNvSpPr/>
          <p:nvPr/>
        </p:nvSpPr>
        <p:spPr>
          <a:xfrm>
            <a:off x="858287" y="3066096"/>
            <a:ext cx="1634400" cy="442800"/>
          </a:xfrm>
          <a:prstGeom prst="flowChartProcess">
            <a:avLst/>
          </a:prstGeom>
          <a:solidFill>
            <a:srgbClr val="6A310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1400" b="1" dirty="0">
                <a:solidFill>
                  <a:srgbClr val="6A310A"/>
                </a:solidFill>
              </a:rPr>
              <a:t>Annual reviews</a:t>
            </a:r>
          </a:p>
        </p:txBody>
      </p:sp>
      <p:sp>
        <p:nvSpPr>
          <p:cNvPr id="8" name="Flowchart: Process 7"/>
          <p:cNvSpPr/>
          <p:nvPr/>
        </p:nvSpPr>
        <p:spPr>
          <a:xfrm>
            <a:off x="4583430" y="3066096"/>
            <a:ext cx="1634490" cy="442800"/>
          </a:xfrm>
          <a:prstGeom prst="flowChartProcess">
            <a:avLst/>
          </a:prstGeom>
          <a:solidFill>
            <a:srgbClr val="6A310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1400" b="1" dirty="0">
                <a:solidFill>
                  <a:srgbClr val="6A310A"/>
                </a:solidFill>
              </a:rPr>
              <a:t>Annual reviews</a:t>
            </a:r>
          </a:p>
        </p:txBody>
      </p:sp>
      <p:sp>
        <p:nvSpPr>
          <p:cNvPr id="9" name="Flowchart: Process 8"/>
          <p:cNvSpPr/>
          <p:nvPr/>
        </p:nvSpPr>
        <p:spPr>
          <a:xfrm>
            <a:off x="8298180" y="3066096"/>
            <a:ext cx="1634490" cy="442800"/>
          </a:xfrm>
          <a:prstGeom prst="flowChartProcess">
            <a:avLst/>
          </a:prstGeom>
          <a:solidFill>
            <a:srgbClr val="6A310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1400" b="1" dirty="0">
                <a:solidFill>
                  <a:srgbClr val="6A310A"/>
                </a:solidFill>
              </a:rPr>
              <a:t>Annual reviews</a:t>
            </a:r>
          </a:p>
        </p:txBody>
      </p:sp>
      <p:sp>
        <p:nvSpPr>
          <p:cNvPr id="10" name="Flowchart: Process 9"/>
          <p:cNvSpPr/>
          <p:nvPr/>
        </p:nvSpPr>
        <p:spPr>
          <a:xfrm>
            <a:off x="2926080" y="3066096"/>
            <a:ext cx="819150" cy="442800"/>
          </a:xfrm>
          <a:prstGeom prst="flowChartProcess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NZ" sz="1400" b="1" dirty="0">
                <a:solidFill>
                  <a:schemeClr val="accent6">
                    <a:lumMod val="50000"/>
                  </a:schemeClr>
                </a:solidFill>
              </a:rPr>
              <a:t>Estimates</a:t>
            </a:r>
          </a:p>
        </p:txBody>
      </p:sp>
      <p:sp>
        <p:nvSpPr>
          <p:cNvPr id="11" name="Flowchart: Process 10"/>
          <p:cNvSpPr/>
          <p:nvPr/>
        </p:nvSpPr>
        <p:spPr>
          <a:xfrm>
            <a:off x="6640830" y="3066096"/>
            <a:ext cx="819150" cy="442800"/>
          </a:xfrm>
          <a:prstGeom prst="flowChartProcess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NZ" sz="1400" b="1" dirty="0">
                <a:solidFill>
                  <a:schemeClr val="accent6">
                    <a:lumMod val="50000"/>
                  </a:schemeClr>
                </a:solidFill>
              </a:rPr>
              <a:t>Estimates</a:t>
            </a:r>
          </a:p>
        </p:txBody>
      </p:sp>
      <p:sp>
        <p:nvSpPr>
          <p:cNvPr id="12" name="Flowchart: Process 11"/>
          <p:cNvSpPr/>
          <p:nvPr/>
        </p:nvSpPr>
        <p:spPr>
          <a:xfrm>
            <a:off x="10361295" y="3066096"/>
            <a:ext cx="819150" cy="442800"/>
          </a:xfrm>
          <a:prstGeom prst="flowChartProcess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NZ" sz="1400" b="1" dirty="0">
                <a:solidFill>
                  <a:schemeClr val="accent6">
                    <a:lumMod val="50000"/>
                  </a:schemeClr>
                </a:solidFill>
              </a:rPr>
              <a:t>Estimates</a:t>
            </a:r>
          </a:p>
        </p:txBody>
      </p:sp>
      <p:sp>
        <p:nvSpPr>
          <p:cNvPr id="13" name="Flowchart: Process 12"/>
          <p:cNvSpPr/>
          <p:nvPr/>
        </p:nvSpPr>
        <p:spPr>
          <a:xfrm>
            <a:off x="2184079" y="3626415"/>
            <a:ext cx="666750" cy="442800"/>
          </a:xfrm>
          <a:prstGeom prst="flowChartProcess">
            <a:avLst/>
          </a:prstGeom>
          <a:solidFill>
            <a:srgbClr val="9C110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ts val="1200"/>
              </a:lnSpc>
            </a:pPr>
            <a:r>
              <a:rPr lang="en-NZ" sz="1400" b="1" dirty="0">
                <a:solidFill>
                  <a:srgbClr val="9C1102"/>
                </a:solidFill>
              </a:rPr>
              <a:t>Scrutiny plan</a:t>
            </a:r>
          </a:p>
        </p:txBody>
      </p:sp>
      <p:sp>
        <p:nvSpPr>
          <p:cNvPr id="14" name="Flowchart: Process 13"/>
          <p:cNvSpPr/>
          <p:nvPr/>
        </p:nvSpPr>
        <p:spPr>
          <a:xfrm>
            <a:off x="5882640" y="3626646"/>
            <a:ext cx="685800" cy="442800"/>
          </a:xfrm>
          <a:prstGeom prst="flowChartProcess">
            <a:avLst/>
          </a:prstGeom>
          <a:solidFill>
            <a:srgbClr val="9C110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ts val="1200"/>
              </a:lnSpc>
            </a:pPr>
            <a:r>
              <a:rPr lang="en-NZ" sz="1400" b="1" dirty="0">
                <a:solidFill>
                  <a:srgbClr val="9C1102"/>
                </a:solidFill>
              </a:rPr>
              <a:t>Scrutiny report</a:t>
            </a:r>
          </a:p>
        </p:txBody>
      </p:sp>
      <p:sp>
        <p:nvSpPr>
          <p:cNvPr id="17" name="Flowchart: Process 16"/>
          <p:cNvSpPr/>
          <p:nvPr/>
        </p:nvSpPr>
        <p:spPr>
          <a:xfrm>
            <a:off x="9605010" y="3626646"/>
            <a:ext cx="678090" cy="442800"/>
          </a:xfrm>
          <a:prstGeom prst="flowChartProcess">
            <a:avLst/>
          </a:prstGeom>
          <a:solidFill>
            <a:srgbClr val="9C110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ts val="1200"/>
              </a:lnSpc>
            </a:pPr>
            <a:r>
              <a:rPr lang="en-NZ" sz="1400" b="1" dirty="0">
                <a:solidFill>
                  <a:srgbClr val="9C1102"/>
                </a:solidFill>
              </a:rPr>
              <a:t>Scrutiny report</a:t>
            </a:r>
          </a:p>
        </p:txBody>
      </p:sp>
      <p:sp>
        <p:nvSpPr>
          <p:cNvPr id="21" name="Pentagon 20"/>
          <p:cNvSpPr/>
          <p:nvPr/>
        </p:nvSpPr>
        <p:spPr>
          <a:xfrm>
            <a:off x="2182173" y="4189909"/>
            <a:ext cx="9361571" cy="322800"/>
          </a:xfrm>
          <a:prstGeom prst="homePlate">
            <a:avLst/>
          </a:prstGeom>
          <a:solidFill>
            <a:srgbClr val="5F055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1400" b="1" dirty="0">
                <a:solidFill>
                  <a:srgbClr val="5F0554"/>
                </a:solidFill>
              </a:rPr>
              <a:t>Review briefings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56285" y="1788096"/>
            <a:ext cx="3904915" cy="307777"/>
          </a:xfrm>
          <a:prstGeom prst="rect">
            <a:avLst/>
          </a:prstGeom>
          <a:solidFill>
            <a:schemeClr val="tx2">
              <a:lumMod val="50000"/>
            </a:schemeClr>
          </a:solidFill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NZ" sz="1400" b="1" dirty="0">
                <a:solidFill>
                  <a:schemeClr val="tx2">
                    <a:lumMod val="50000"/>
                  </a:schemeClr>
                </a:solidFill>
              </a:rPr>
              <a:t>Allocation by Finance and Expenditure Committee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940516" y="1384896"/>
            <a:ext cx="2642234" cy="307777"/>
          </a:xfrm>
          <a:prstGeom prst="rect">
            <a:avLst/>
          </a:prstGeom>
          <a:solidFill>
            <a:schemeClr val="tx2">
              <a:lumMod val="50000"/>
            </a:schemeClr>
          </a:solidFill>
          <a:ln w="127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NZ" sz="1400" b="1" dirty="0">
                <a:solidFill>
                  <a:schemeClr val="tx2">
                    <a:lumMod val="50000"/>
                  </a:schemeClr>
                </a:solidFill>
              </a:rPr>
              <a:t>Dissolution of Parliament </a:t>
            </a:r>
            <a:r>
              <a:rPr lang="en-NZ" sz="1200" b="1" dirty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en-NZ" sz="1200" b="1" dirty="0" err="1">
                <a:solidFill>
                  <a:schemeClr val="tx2">
                    <a:lumMod val="50000"/>
                  </a:schemeClr>
                </a:solidFill>
              </a:rPr>
              <a:t>approx</a:t>
            </a:r>
            <a:r>
              <a:rPr lang="en-NZ" sz="1200" b="1" dirty="0">
                <a:solidFill>
                  <a:schemeClr val="tx2">
                    <a:lumMod val="50000"/>
                  </a:schemeClr>
                </a:solidFill>
              </a:rPr>
              <a:t>)</a:t>
            </a:r>
            <a:endParaRPr lang="en-NZ" sz="1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7" name="Pentagon 36"/>
          <p:cNvSpPr/>
          <p:nvPr/>
        </p:nvSpPr>
        <p:spPr>
          <a:xfrm>
            <a:off x="6774180" y="4653434"/>
            <a:ext cx="4213860" cy="322800"/>
          </a:xfrm>
          <a:prstGeom prst="homePlat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1400" b="1" dirty="0">
                <a:solidFill>
                  <a:schemeClr val="accent1">
                    <a:lumMod val="50000"/>
                  </a:schemeClr>
                </a:solidFill>
              </a:rPr>
              <a:t>Long-term insights briefings</a:t>
            </a:r>
            <a:endParaRPr lang="en-NZ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54400" y="1384896"/>
            <a:ext cx="1862626" cy="307777"/>
          </a:xfrm>
          <a:prstGeom prst="rect">
            <a:avLst/>
          </a:prstGeom>
          <a:solidFill>
            <a:schemeClr val="tx2">
              <a:lumMod val="50000"/>
            </a:schemeClr>
          </a:solidFill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NZ" sz="1400" b="1" dirty="0">
                <a:solidFill>
                  <a:schemeClr val="tx2">
                    <a:lumMod val="50000"/>
                  </a:schemeClr>
                </a:solidFill>
              </a:rPr>
              <a:t>Opening of Parliament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175312" y="2594496"/>
            <a:ext cx="1228350" cy="307777"/>
          </a:xfrm>
          <a:prstGeom prst="rect">
            <a:avLst/>
          </a:prstGeom>
          <a:solidFill>
            <a:schemeClr val="tx2">
              <a:lumMod val="50000"/>
            </a:schemeClr>
          </a:solidFill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NZ" sz="1400" b="1" dirty="0">
                <a:solidFill>
                  <a:schemeClr val="tx2">
                    <a:lumMod val="50000"/>
                  </a:schemeClr>
                </a:solidFill>
              </a:rPr>
              <a:t>Scrutiny week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640955" y="2191296"/>
            <a:ext cx="1018227" cy="307777"/>
          </a:xfrm>
          <a:prstGeom prst="rect">
            <a:avLst/>
          </a:prstGeom>
          <a:solidFill>
            <a:schemeClr val="tx2">
              <a:lumMod val="50000"/>
            </a:schemeClr>
          </a:solidFill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NZ" sz="1400" b="1" dirty="0">
                <a:solidFill>
                  <a:schemeClr val="tx2">
                    <a:lumMod val="50000"/>
                  </a:schemeClr>
                </a:solidFill>
              </a:rPr>
              <a:t>Budget day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0361333" y="2191296"/>
            <a:ext cx="1018227" cy="307777"/>
          </a:xfrm>
          <a:prstGeom prst="rect">
            <a:avLst/>
          </a:prstGeom>
          <a:solidFill>
            <a:schemeClr val="tx2">
              <a:lumMod val="50000"/>
            </a:schemeClr>
          </a:solidFill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NZ" sz="1400" b="1" dirty="0">
                <a:solidFill>
                  <a:schemeClr val="tx2">
                    <a:lumMod val="50000"/>
                  </a:schemeClr>
                </a:solidFill>
              </a:rPr>
              <a:t>Budget day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0621721" y="2594496"/>
            <a:ext cx="1228350" cy="307777"/>
          </a:xfrm>
          <a:prstGeom prst="rect">
            <a:avLst/>
          </a:prstGeom>
          <a:solidFill>
            <a:schemeClr val="tx2">
              <a:lumMod val="50000"/>
            </a:schemeClr>
          </a:solidFill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NZ" sz="1400" b="1" dirty="0">
                <a:solidFill>
                  <a:schemeClr val="tx2">
                    <a:lumMod val="50000"/>
                  </a:schemeClr>
                </a:solidFill>
              </a:rPr>
              <a:t>Scrutiny week</a:t>
            </a:r>
          </a:p>
        </p:txBody>
      </p:sp>
      <p:sp>
        <p:nvSpPr>
          <p:cNvPr id="55" name="Pentagon 54"/>
          <p:cNvSpPr/>
          <p:nvPr/>
        </p:nvSpPr>
        <p:spPr>
          <a:xfrm>
            <a:off x="738854" y="5108228"/>
            <a:ext cx="10804890" cy="322800"/>
          </a:xfrm>
          <a:prstGeom prst="homePlat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1400" b="1" dirty="0">
                <a:solidFill>
                  <a:srgbClr val="00B050"/>
                </a:solidFill>
              </a:rPr>
              <a:t>Briefings and inquiries</a:t>
            </a:r>
          </a:p>
        </p:txBody>
      </p:sp>
      <p:graphicFrame>
        <p:nvGraphicFramePr>
          <p:cNvPr id="60" name="Diagram 59"/>
          <p:cNvGraphicFramePr/>
          <p:nvPr/>
        </p:nvGraphicFramePr>
        <p:xfrm>
          <a:off x="436764" y="816870"/>
          <a:ext cx="11401946" cy="442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57" name="TextBox 56"/>
          <p:cNvSpPr txBox="1"/>
          <p:nvPr/>
        </p:nvSpPr>
        <p:spPr>
          <a:xfrm>
            <a:off x="436764" y="255213"/>
            <a:ext cx="10918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0587038" algn="r"/>
              </a:tabLst>
            </a:pPr>
            <a:r>
              <a:rPr lang="en-NZ" sz="3600" b="1" dirty="0">
                <a:solidFill>
                  <a:schemeClr val="bg1"/>
                </a:solidFill>
              </a:rPr>
              <a:t>Further reading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F76458D-F9EC-8984-C744-CB011809DD6F}"/>
              </a:ext>
            </a:extLst>
          </p:cNvPr>
          <p:cNvSpPr/>
          <p:nvPr/>
        </p:nvSpPr>
        <p:spPr>
          <a:xfrm>
            <a:off x="341929" y="1259820"/>
            <a:ext cx="11601255" cy="5342967"/>
          </a:xfrm>
          <a:prstGeom prst="rect">
            <a:avLst/>
          </a:prstGeom>
          <a:solidFill>
            <a:schemeClr val="tx2">
              <a:lumMod val="50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EF1DA7-BF1B-EC66-B723-0E651E6408D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54566" y="1715134"/>
            <a:ext cx="10421866" cy="3586688"/>
          </a:xfrm>
          <a:prstGeom prst="rect">
            <a:avLst/>
          </a:prstGeom>
          <a:solidFill>
            <a:schemeClr val="tx2">
              <a:lumMod val="50000"/>
            </a:schemeClr>
          </a:solidFill>
          <a:ln w="12700">
            <a:solidFill>
              <a:schemeClr val="bg1"/>
            </a:solidFill>
          </a:ln>
        </p:spPr>
        <p:txBody>
          <a:bodyPr wrap="square" tIns="252000" bIns="252000" rtlCol="0">
            <a:spAutoFit/>
          </a:bodyPr>
          <a:lstStyle/>
          <a:p>
            <a:pPr marL="727937" lvl="3" indent="-514350">
              <a:spcBef>
                <a:spcPts val="240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en-NZ" sz="3200" b="1" dirty="0">
                <a:solidFill>
                  <a:schemeClr val="bg1"/>
                </a:solidFill>
                <a:latin typeface="Aptos" panose="020B0004020202020204" pitchFamily="34" charset="0"/>
              </a:rPr>
              <a:t>Standing Orders Committee </a:t>
            </a:r>
            <a:r>
              <a:rPr lang="en-NZ" sz="3200" b="1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ptos" panose="020B0004020202020204" pitchFamily="34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Review of Standing Orders 2023</a:t>
            </a:r>
            <a:r>
              <a:rPr lang="en-NZ" sz="3200" b="1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NZ" sz="3200" b="1" dirty="0">
                <a:solidFill>
                  <a:schemeClr val="bg1"/>
                </a:solidFill>
                <a:latin typeface="Aptos" panose="020B0004020202020204" pitchFamily="34" charset="0"/>
              </a:rPr>
              <a:t>(August 2023), pp. 40 – 55.</a:t>
            </a:r>
          </a:p>
          <a:p>
            <a:pPr marL="727937" lvl="3" indent="-514350">
              <a:spcBef>
                <a:spcPts val="240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en-NZ" sz="3200" b="1" dirty="0">
                <a:solidFill>
                  <a:schemeClr val="bg1"/>
                </a:solidFill>
                <a:latin typeface="Aptos" panose="020B0004020202020204" pitchFamily="34" charset="0"/>
              </a:rPr>
              <a:t>Wilson and Bagnall, ‘Scrutiny and Entrenchment: Procedural changes in the New Zealand Parliament’, </a:t>
            </a:r>
            <a:r>
              <a:rPr lang="en-NZ" sz="3200" b="1" i="1" dirty="0">
                <a:solidFill>
                  <a:schemeClr val="bg1"/>
                </a:solidFill>
                <a:latin typeface="Aptos" panose="020B0004020202020204" pitchFamily="34" charset="0"/>
              </a:rPr>
              <a:t>The Table</a:t>
            </a:r>
            <a:r>
              <a:rPr lang="en-NZ" sz="3200" b="1" dirty="0">
                <a:solidFill>
                  <a:schemeClr val="bg1"/>
                </a:solidFill>
                <a:latin typeface="Aptos" panose="020B0004020202020204" pitchFamily="34" charset="0"/>
              </a:rPr>
              <a:t>, Vol 92, 2024 (forthcoming)</a:t>
            </a:r>
          </a:p>
        </p:txBody>
      </p:sp>
    </p:spTree>
    <p:extLst>
      <p:ext uri="{BB962C8B-B14F-4D97-AF65-F5344CB8AC3E}">
        <p14:creationId xmlns:p14="http://schemas.microsoft.com/office/powerpoint/2010/main" val="95072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AD736-AB05-5C97-C0D0-51C50E2A5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NZ" dirty="0"/>
              <a:t>Parked slides</a:t>
            </a:r>
          </a:p>
        </p:txBody>
      </p:sp>
    </p:spTree>
    <p:extLst>
      <p:ext uri="{BB962C8B-B14F-4D97-AF65-F5344CB8AC3E}">
        <p14:creationId xmlns:p14="http://schemas.microsoft.com/office/powerpoint/2010/main" val="21855799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A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Straight Connector 55"/>
          <p:cNvCxnSpPr/>
          <p:nvPr/>
        </p:nvCxnSpPr>
        <p:spPr>
          <a:xfrm>
            <a:off x="855980" y="5473701"/>
            <a:ext cx="90" cy="252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>
            <a:off x="11570979" y="2948677"/>
            <a:ext cx="7005" cy="2700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10620568" y="2656036"/>
            <a:ext cx="90" cy="720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8526142" y="2656036"/>
            <a:ext cx="90" cy="720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8527295" y="2594496"/>
            <a:ext cx="1228350" cy="307777"/>
          </a:xfrm>
          <a:prstGeom prst="rect">
            <a:avLst/>
          </a:prstGeom>
          <a:solidFill>
            <a:schemeClr val="tx2">
              <a:lumMod val="50000"/>
            </a:schemeClr>
          </a:solidFill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NZ" sz="1400" b="1" dirty="0">
                <a:solidFill>
                  <a:schemeClr val="bg1"/>
                </a:solidFill>
              </a:rPr>
              <a:t>Scrutiny week</a:t>
            </a:r>
          </a:p>
        </p:txBody>
      </p:sp>
      <p:cxnSp>
        <p:nvCxnSpPr>
          <p:cNvPr id="48" name="Straight Connector 47"/>
          <p:cNvCxnSpPr/>
          <p:nvPr/>
        </p:nvCxnSpPr>
        <p:spPr>
          <a:xfrm>
            <a:off x="6900370" y="2656036"/>
            <a:ext cx="90" cy="720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6899617" y="2594496"/>
            <a:ext cx="1228350" cy="307777"/>
          </a:xfrm>
          <a:prstGeom prst="rect">
            <a:avLst/>
          </a:prstGeom>
          <a:solidFill>
            <a:schemeClr val="tx2">
              <a:lumMod val="50000"/>
            </a:schemeClr>
          </a:solidFill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NZ" sz="1400" b="1" dirty="0">
                <a:solidFill>
                  <a:schemeClr val="bg1"/>
                </a:solidFill>
              </a:rPr>
              <a:t>Scrutiny week</a:t>
            </a:r>
          </a:p>
        </p:txBody>
      </p:sp>
      <p:cxnSp>
        <p:nvCxnSpPr>
          <p:cNvPr id="46" name="Straight Connector 45"/>
          <p:cNvCxnSpPr/>
          <p:nvPr/>
        </p:nvCxnSpPr>
        <p:spPr>
          <a:xfrm>
            <a:off x="4812635" y="2656036"/>
            <a:ext cx="90" cy="720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4813788" y="2594496"/>
            <a:ext cx="1228350" cy="307777"/>
          </a:xfrm>
          <a:prstGeom prst="rect">
            <a:avLst/>
          </a:prstGeom>
          <a:solidFill>
            <a:schemeClr val="tx2">
              <a:lumMod val="50000"/>
            </a:schemeClr>
          </a:solidFill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NZ" sz="1400" b="1" dirty="0">
                <a:solidFill>
                  <a:schemeClr val="bg1"/>
                </a:solidFill>
              </a:rPr>
              <a:t>Scrutiny week</a:t>
            </a:r>
          </a:p>
        </p:txBody>
      </p:sp>
      <p:cxnSp>
        <p:nvCxnSpPr>
          <p:cNvPr id="44" name="Straight Connector 43"/>
          <p:cNvCxnSpPr/>
          <p:nvPr/>
        </p:nvCxnSpPr>
        <p:spPr>
          <a:xfrm>
            <a:off x="10358141" y="2481401"/>
            <a:ext cx="90" cy="33732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6640650" y="2494101"/>
            <a:ext cx="90" cy="33732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3176065" y="2656036"/>
            <a:ext cx="90" cy="720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55980" y="2044701"/>
            <a:ext cx="90" cy="3024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11576647" y="1385637"/>
            <a:ext cx="7005" cy="11664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547200" y="1532443"/>
            <a:ext cx="8655" cy="41796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640740" y="2928214"/>
            <a:ext cx="90" cy="265148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926295" y="2191296"/>
            <a:ext cx="1018227" cy="307777"/>
          </a:xfrm>
          <a:prstGeom prst="rect">
            <a:avLst/>
          </a:prstGeom>
          <a:solidFill>
            <a:schemeClr val="tx2">
              <a:lumMod val="50000"/>
            </a:schemeClr>
          </a:solidFill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NZ" sz="1400" b="1" dirty="0">
                <a:solidFill>
                  <a:schemeClr val="bg1"/>
                </a:solidFill>
              </a:rPr>
              <a:t>Budget day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2925990" y="2481401"/>
            <a:ext cx="90" cy="33732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Diagram 3"/>
          <p:cNvGraphicFramePr/>
          <p:nvPr/>
        </p:nvGraphicFramePr>
        <p:xfrm>
          <a:off x="402926" y="6056501"/>
          <a:ext cx="11401946" cy="442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Diagram 4"/>
          <p:cNvGraphicFramePr/>
          <p:nvPr/>
        </p:nvGraphicFramePr>
        <p:xfrm>
          <a:off x="390600" y="5546220"/>
          <a:ext cx="11414272" cy="4729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7" name="Flowchart: Process 6"/>
          <p:cNvSpPr/>
          <p:nvPr/>
        </p:nvSpPr>
        <p:spPr>
          <a:xfrm>
            <a:off x="858287" y="3066096"/>
            <a:ext cx="1634400" cy="442800"/>
          </a:xfrm>
          <a:prstGeom prst="flowChartProcess">
            <a:avLst/>
          </a:prstGeom>
          <a:solidFill>
            <a:srgbClr val="6A310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1400" b="1" dirty="0"/>
              <a:t>Annual reviews</a:t>
            </a:r>
          </a:p>
        </p:txBody>
      </p:sp>
      <p:sp>
        <p:nvSpPr>
          <p:cNvPr id="8" name="Flowchart: Process 7"/>
          <p:cNvSpPr/>
          <p:nvPr/>
        </p:nvSpPr>
        <p:spPr>
          <a:xfrm>
            <a:off x="4583430" y="3066096"/>
            <a:ext cx="1634490" cy="442800"/>
          </a:xfrm>
          <a:prstGeom prst="flowChartProcess">
            <a:avLst/>
          </a:prstGeom>
          <a:solidFill>
            <a:srgbClr val="6A310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1400" b="1" dirty="0"/>
              <a:t>Annual reviews</a:t>
            </a:r>
          </a:p>
        </p:txBody>
      </p:sp>
      <p:sp>
        <p:nvSpPr>
          <p:cNvPr id="9" name="Flowchart: Process 8"/>
          <p:cNvSpPr/>
          <p:nvPr/>
        </p:nvSpPr>
        <p:spPr>
          <a:xfrm>
            <a:off x="8298180" y="3066096"/>
            <a:ext cx="1634490" cy="442800"/>
          </a:xfrm>
          <a:prstGeom prst="flowChartProcess">
            <a:avLst/>
          </a:prstGeom>
          <a:solidFill>
            <a:srgbClr val="6A310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1400" b="1" dirty="0"/>
              <a:t>Annual reviews</a:t>
            </a:r>
          </a:p>
        </p:txBody>
      </p:sp>
      <p:sp>
        <p:nvSpPr>
          <p:cNvPr id="10" name="Flowchart: Process 9"/>
          <p:cNvSpPr/>
          <p:nvPr/>
        </p:nvSpPr>
        <p:spPr>
          <a:xfrm>
            <a:off x="2926080" y="3066096"/>
            <a:ext cx="819150" cy="442800"/>
          </a:xfrm>
          <a:prstGeom prst="flowChartProcess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NZ" sz="1400" b="1" dirty="0"/>
              <a:t>Estimates</a:t>
            </a:r>
          </a:p>
        </p:txBody>
      </p:sp>
      <p:sp>
        <p:nvSpPr>
          <p:cNvPr id="11" name="Flowchart: Process 10"/>
          <p:cNvSpPr/>
          <p:nvPr/>
        </p:nvSpPr>
        <p:spPr>
          <a:xfrm>
            <a:off x="6640830" y="3066096"/>
            <a:ext cx="819150" cy="442800"/>
          </a:xfrm>
          <a:prstGeom prst="flowChartProcess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NZ" sz="1400" b="1" dirty="0"/>
              <a:t>Estimates</a:t>
            </a:r>
          </a:p>
        </p:txBody>
      </p:sp>
      <p:sp>
        <p:nvSpPr>
          <p:cNvPr id="12" name="Flowchart: Process 11"/>
          <p:cNvSpPr/>
          <p:nvPr/>
        </p:nvSpPr>
        <p:spPr>
          <a:xfrm>
            <a:off x="10361295" y="3066096"/>
            <a:ext cx="819150" cy="442800"/>
          </a:xfrm>
          <a:prstGeom prst="flowChartProcess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NZ" sz="1400" b="1" dirty="0"/>
              <a:t>Estimates</a:t>
            </a:r>
          </a:p>
        </p:txBody>
      </p:sp>
      <p:sp>
        <p:nvSpPr>
          <p:cNvPr id="13" name="Flowchart: Process 12"/>
          <p:cNvSpPr/>
          <p:nvPr/>
        </p:nvSpPr>
        <p:spPr>
          <a:xfrm>
            <a:off x="2184079" y="3626415"/>
            <a:ext cx="666750" cy="442800"/>
          </a:xfrm>
          <a:prstGeom prst="flowChartProcess">
            <a:avLst/>
          </a:prstGeom>
          <a:solidFill>
            <a:srgbClr val="9C110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ts val="1200"/>
              </a:lnSpc>
            </a:pPr>
            <a:r>
              <a:rPr lang="en-NZ" sz="1400" b="1" dirty="0"/>
              <a:t>Scrutiny plan</a:t>
            </a:r>
          </a:p>
        </p:txBody>
      </p:sp>
      <p:sp>
        <p:nvSpPr>
          <p:cNvPr id="14" name="Flowchart: Process 13"/>
          <p:cNvSpPr/>
          <p:nvPr/>
        </p:nvSpPr>
        <p:spPr>
          <a:xfrm>
            <a:off x="5882640" y="3626646"/>
            <a:ext cx="685800" cy="442800"/>
          </a:xfrm>
          <a:prstGeom prst="flowChartProcess">
            <a:avLst/>
          </a:prstGeom>
          <a:solidFill>
            <a:srgbClr val="9C110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ts val="1200"/>
              </a:lnSpc>
            </a:pPr>
            <a:r>
              <a:rPr lang="en-NZ" sz="1400" b="1" dirty="0"/>
              <a:t>Scrutiny report</a:t>
            </a:r>
          </a:p>
        </p:txBody>
      </p:sp>
      <p:sp>
        <p:nvSpPr>
          <p:cNvPr id="17" name="Flowchart: Process 16"/>
          <p:cNvSpPr/>
          <p:nvPr/>
        </p:nvSpPr>
        <p:spPr>
          <a:xfrm>
            <a:off x="9605010" y="3626646"/>
            <a:ext cx="678090" cy="442800"/>
          </a:xfrm>
          <a:prstGeom prst="flowChartProcess">
            <a:avLst/>
          </a:prstGeom>
          <a:solidFill>
            <a:srgbClr val="9C110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ts val="1200"/>
              </a:lnSpc>
            </a:pPr>
            <a:r>
              <a:rPr lang="en-NZ" sz="1400" b="1" dirty="0"/>
              <a:t>Scrutiny report</a:t>
            </a:r>
          </a:p>
        </p:txBody>
      </p:sp>
      <p:sp>
        <p:nvSpPr>
          <p:cNvPr id="21" name="Pentagon 20"/>
          <p:cNvSpPr/>
          <p:nvPr/>
        </p:nvSpPr>
        <p:spPr>
          <a:xfrm>
            <a:off x="2182173" y="4189909"/>
            <a:ext cx="9361571" cy="322800"/>
          </a:xfrm>
          <a:prstGeom prst="homePlate">
            <a:avLst/>
          </a:prstGeom>
          <a:solidFill>
            <a:srgbClr val="5F055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1400" b="1" dirty="0"/>
              <a:t>Review briefings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56285" y="1788096"/>
            <a:ext cx="3904915" cy="307777"/>
          </a:xfrm>
          <a:prstGeom prst="rect">
            <a:avLst/>
          </a:prstGeom>
          <a:solidFill>
            <a:schemeClr val="tx2">
              <a:lumMod val="50000"/>
            </a:schemeClr>
          </a:solidFill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NZ" sz="1400" b="1" dirty="0">
                <a:solidFill>
                  <a:schemeClr val="bg1"/>
                </a:solidFill>
              </a:rPr>
              <a:t>Allocation by Finance and Expenditure Committee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940516" y="1384896"/>
            <a:ext cx="2642234" cy="307777"/>
          </a:xfrm>
          <a:prstGeom prst="rect">
            <a:avLst/>
          </a:prstGeom>
          <a:solidFill>
            <a:schemeClr val="tx2">
              <a:lumMod val="50000"/>
            </a:schemeClr>
          </a:solidFill>
          <a:ln w="127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NZ" sz="1400" b="1" dirty="0">
                <a:solidFill>
                  <a:schemeClr val="bg1"/>
                </a:solidFill>
              </a:rPr>
              <a:t>Dissolution of Parliament </a:t>
            </a:r>
            <a:r>
              <a:rPr lang="en-NZ" sz="1200" b="1" dirty="0">
                <a:solidFill>
                  <a:schemeClr val="bg1"/>
                </a:solidFill>
              </a:rPr>
              <a:t>(</a:t>
            </a:r>
            <a:r>
              <a:rPr lang="en-NZ" sz="1200" b="1" dirty="0" err="1">
                <a:solidFill>
                  <a:schemeClr val="bg1"/>
                </a:solidFill>
              </a:rPr>
              <a:t>approx</a:t>
            </a:r>
            <a:r>
              <a:rPr lang="en-NZ" sz="1200" b="1" dirty="0">
                <a:solidFill>
                  <a:schemeClr val="bg1"/>
                </a:solidFill>
              </a:rPr>
              <a:t>)</a:t>
            </a:r>
            <a:endParaRPr lang="en-NZ" sz="1400" b="1" dirty="0">
              <a:solidFill>
                <a:schemeClr val="bg1"/>
              </a:solidFill>
            </a:endParaRPr>
          </a:p>
        </p:txBody>
      </p:sp>
      <p:sp>
        <p:nvSpPr>
          <p:cNvPr id="37" name="Pentagon 36"/>
          <p:cNvSpPr/>
          <p:nvPr/>
        </p:nvSpPr>
        <p:spPr>
          <a:xfrm>
            <a:off x="6774180" y="4653434"/>
            <a:ext cx="4213860" cy="322800"/>
          </a:xfrm>
          <a:prstGeom prst="homePlat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1400" b="1" dirty="0"/>
              <a:t>Long-term insights briefings</a:t>
            </a:r>
            <a:endParaRPr lang="en-NZ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554400" y="1384896"/>
            <a:ext cx="1862626" cy="307777"/>
          </a:xfrm>
          <a:prstGeom prst="rect">
            <a:avLst/>
          </a:prstGeom>
          <a:solidFill>
            <a:schemeClr val="tx2">
              <a:lumMod val="50000"/>
            </a:schemeClr>
          </a:solidFill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NZ" sz="1400" b="1" dirty="0">
                <a:solidFill>
                  <a:schemeClr val="bg1"/>
                </a:solidFill>
              </a:rPr>
              <a:t>Opening of Parliament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175312" y="2594496"/>
            <a:ext cx="1228350" cy="307777"/>
          </a:xfrm>
          <a:prstGeom prst="rect">
            <a:avLst/>
          </a:prstGeom>
          <a:solidFill>
            <a:schemeClr val="tx2">
              <a:lumMod val="50000"/>
            </a:schemeClr>
          </a:solidFill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NZ" sz="1400" b="1" dirty="0">
                <a:solidFill>
                  <a:schemeClr val="bg1"/>
                </a:solidFill>
              </a:rPr>
              <a:t>Scrutiny week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640955" y="2191296"/>
            <a:ext cx="1018227" cy="307777"/>
          </a:xfrm>
          <a:prstGeom prst="rect">
            <a:avLst/>
          </a:prstGeom>
          <a:solidFill>
            <a:schemeClr val="tx2">
              <a:lumMod val="50000"/>
            </a:schemeClr>
          </a:solidFill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NZ" sz="1400" b="1" dirty="0">
                <a:solidFill>
                  <a:schemeClr val="bg1"/>
                </a:solidFill>
              </a:rPr>
              <a:t>Budget day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0352002" y="2191296"/>
            <a:ext cx="1018227" cy="307777"/>
          </a:xfrm>
          <a:prstGeom prst="rect">
            <a:avLst/>
          </a:prstGeom>
          <a:solidFill>
            <a:schemeClr val="tx2">
              <a:lumMod val="50000"/>
            </a:schemeClr>
          </a:solidFill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NZ" sz="1400" b="1" dirty="0">
                <a:solidFill>
                  <a:schemeClr val="bg1"/>
                </a:solidFill>
              </a:rPr>
              <a:t>Budget day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0621721" y="2594496"/>
            <a:ext cx="1228350" cy="307777"/>
          </a:xfrm>
          <a:prstGeom prst="rect">
            <a:avLst/>
          </a:prstGeom>
          <a:solidFill>
            <a:schemeClr val="tx2">
              <a:lumMod val="50000"/>
            </a:schemeClr>
          </a:solidFill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NZ" sz="1400" b="1" dirty="0">
                <a:solidFill>
                  <a:schemeClr val="bg1"/>
                </a:solidFill>
              </a:rPr>
              <a:t>Scrutiny week</a:t>
            </a:r>
          </a:p>
        </p:txBody>
      </p:sp>
      <p:sp>
        <p:nvSpPr>
          <p:cNvPr id="55" name="Pentagon 54"/>
          <p:cNvSpPr/>
          <p:nvPr/>
        </p:nvSpPr>
        <p:spPr>
          <a:xfrm>
            <a:off x="738854" y="5111828"/>
            <a:ext cx="10804890" cy="322800"/>
          </a:xfrm>
          <a:prstGeom prst="homePlat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1400" b="1" dirty="0"/>
              <a:t>Briefings and inquiries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436764" y="255213"/>
            <a:ext cx="10918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0587038" algn="r"/>
              </a:tabLst>
            </a:pPr>
            <a:r>
              <a:rPr lang="en-NZ" sz="3600" b="1" dirty="0">
                <a:solidFill>
                  <a:schemeClr val="bg1"/>
                </a:solidFill>
              </a:rPr>
              <a:t>New scrutiny procedures</a:t>
            </a:r>
          </a:p>
        </p:txBody>
      </p:sp>
      <p:graphicFrame>
        <p:nvGraphicFramePr>
          <p:cNvPr id="60" name="Diagram 59"/>
          <p:cNvGraphicFramePr/>
          <p:nvPr/>
        </p:nvGraphicFramePr>
        <p:xfrm>
          <a:off x="436764" y="816870"/>
          <a:ext cx="11401946" cy="442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extLst>
      <p:ext uri="{BB962C8B-B14F-4D97-AF65-F5344CB8AC3E}">
        <p14:creationId xmlns:p14="http://schemas.microsoft.com/office/powerpoint/2010/main" val="13861858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36763" y="1819103"/>
            <a:ext cx="11301147" cy="2417137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square" tIns="252000" bIns="252000" rtlCol="0">
            <a:spAutoFit/>
          </a:bodyPr>
          <a:lstStyle/>
          <a:p>
            <a:pPr marL="720000" lvl="3" indent="-506413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NZ" sz="2800" b="1" dirty="0">
                <a:solidFill>
                  <a:schemeClr val="bg1"/>
                </a:solidFill>
                <a:latin typeface="Aptos" panose="020B0004020202020204" pitchFamily="34" charset="0"/>
              </a:rPr>
              <a:t>Hold the </a:t>
            </a:r>
            <a:r>
              <a:rPr lang="en-NZ" sz="2800" b="1" dirty="0">
                <a:solidFill>
                  <a:srgbClr val="F2BD37"/>
                </a:solidFill>
                <a:latin typeface="Aptos" panose="020B0004020202020204" pitchFamily="34" charset="0"/>
              </a:rPr>
              <a:t>executive to account</a:t>
            </a:r>
          </a:p>
          <a:p>
            <a:pPr marL="720000" lvl="3" indent="-506413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NZ" sz="2800" b="1" dirty="0">
                <a:solidFill>
                  <a:schemeClr val="bg1"/>
                </a:solidFill>
                <a:latin typeface="Aptos" panose="020B0004020202020204" pitchFamily="34" charset="0"/>
              </a:rPr>
              <a:t>Contribute to </a:t>
            </a:r>
            <a:r>
              <a:rPr lang="en-NZ" sz="2800" b="1" dirty="0">
                <a:solidFill>
                  <a:srgbClr val="CC5E4D"/>
                </a:solidFill>
                <a:latin typeface="Aptos" panose="020B0004020202020204" pitchFamily="34" charset="0"/>
              </a:rPr>
              <a:t>good governance </a:t>
            </a:r>
            <a:r>
              <a:rPr lang="en-NZ" sz="2800" b="1" dirty="0">
                <a:solidFill>
                  <a:schemeClr val="bg1"/>
                </a:solidFill>
                <a:latin typeface="Aptos" panose="020B0004020202020204" pitchFamily="34" charset="0"/>
              </a:rPr>
              <a:t>for </a:t>
            </a:r>
            <a:r>
              <a:rPr lang="en-NZ" sz="2800" b="1" dirty="0">
                <a:solidFill>
                  <a:srgbClr val="40C9A6"/>
                </a:solidFill>
                <a:latin typeface="Aptos" panose="020B0004020202020204" pitchFamily="34" charset="0"/>
              </a:rPr>
              <a:t>improved outcomes</a:t>
            </a:r>
          </a:p>
          <a:p>
            <a:pPr marL="720000" lvl="3" indent="-506413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NZ" sz="2800" b="1" dirty="0">
                <a:solidFill>
                  <a:srgbClr val="F29635"/>
                </a:solidFill>
                <a:latin typeface="Aptos" panose="020B0004020202020204" pitchFamily="34" charset="0"/>
              </a:rPr>
              <a:t>Strengthen confidence </a:t>
            </a:r>
            <a:r>
              <a:rPr lang="en-NZ" sz="2800" b="1" dirty="0">
                <a:solidFill>
                  <a:schemeClr val="bg1"/>
                </a:solidFill>
                <a:latin typeface="Aptos" panose="020B0004020202020204" pitchFamily="34" charset="0"/>
              </a:rPr>
              <a:t>in public institutions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36764" y="384003"/>
            <a:ext cx="10918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0488">
              <a:tabLst>
                <a:tab pos="10675938" algn="r"/>
              </a:tabLst>
            </a:pPr>
            <a:r>
              <a:rPr lang="en-NZ" sz="3600" b="1" dirty="0">
                <a:solidFill>
                  <a:schemeClr val="bg1"/>
                </a:solidFill>
                <a:latin typeface="Aptos" panose="020B0004020202020204" pitchFamily="34" charset="0"/>
              </a:rPr>
              <a:t>Purpose of select committee scrutiny</a:t>
            </a:r>
            <a:r>
              <a:rPr lang="en-NZ" sz="3200" b="1" dirty="0">
                <a:solidFill>
                  <a:schemeClr val="bg1"/>
                </a:solidFill>
                <a:latin typeface="Aptos" panose="020B0004020202020204" pitchFamily="34" charset="0"/>
              </a:rPr>
              <a:t>	</a:t>
            </a:r>
            <a:r>
              <a:rPr lang="en-NZ" sz="2800" dirty="0">
                <a:solidFill>
                  <a:schemeClr val="bg1"/>
                </a:solidFill>
                <a:latin typeface="Aptos" panose="020B0004020202020204" pitchFamily="34" charset="0"/>
              </a:rPr>
              <a:t>SO 338A(1)</a:t>
            </a:r>
          </a:p>
        </p:txBody>
      </p:sp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596179036"/>
              </p:ext>
            </p:extLst>
          </p:nvPr>
        </p:nvGraphicFramePr>
        <p:xfrm>
          <a:off x="436764" y="945660"/>
          <a:ext cx="11401946" cy="442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18563" y="5672367"/>
            <a:ext cx="1469263" cy="76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0734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36763" y="1819103"/>
            <a:ext cx="11291817" cy="2109360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square" tIns="252000" bIns="252000" rtlCol="0">
            <a:spAutoFit/>
          </a:bodyPr>
          <a:lstStyle/>
          <a:p>
            <a:pPr marL="720000" lvl="3" indent="-506413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NZ" sz="2800" b="1" dirty="0">
                <a:solidFill>
                  <a:schemeClr val="bg1"/>
                </a:solidFill>
                <a:latin typeface="Aptos" panose="020B0004020202020204" pitchFamily="34" charset="0"/>
              </a:rPr>
              <a:t>Examine, assess, and express views about…</a:t>
            </a:r>
          </a:p>
          <a:p>
            <a:pPr marL="720000" lvl="3" indent="-506413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NZ" sz="2800" b="1" dirty="0">
                <a:solidFill>
                  <a:schemeClr val="bg1"/>
                </a:solidFill>
                <a:latin typeface="Aptos" panose="020B0004020202020204" pitchFamily="34" charset="0"/>
              </a:rPr>
              <a:t>…the executive’s strategy, policy, expenditure, administration, performance, and results.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6764" y="384003"/>
            <a:ext cx="10918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0488">
              <a:tabLst>
                <a:tab pos="10675938" algn="r"/>
              </a:tabLst>
            </a:pPr>
            <a:r>
              <a:rPr lang="en-NZ" sz="3600" b="1" dirty="0">
                <a:solidFill>
                  <a:schemeClr val="bg1"/>
                </a:solidFill>
                <a:latin typeface="Aptos" panose="020B0004020202020204" pitchFamily="34" charset="0"/>
              </a:rPr>
              <a:t>How select committees carry out scrutiny </a:t>
            </a:r>
            <a:r>
              <a:rPr lang="en-NZ" sz="3200" b="1" dirty="0">
                <a:solidFill>
                  <a:schemeClr val="bg1"/>
                </a:solidFill>
                <a:latin typeface="Aptos" panose="020B0004020202020204" pitchFamily="34" charset="0"/>
              </a:rPr>
              <a:t>	</a:t>
            </a:r>
            <a:r>
              <a:rPr lang="en-NZ" sz="2800" dirty="0">
                <a:solidFill>
                  <a:schemeClr val="bg1"/>
                </a:solidFill>
                <a:latin typeface="Aptos" panose="020B0004020202020204" pitchFamily="34" charset="0"/>
              </a:rPr>
              <a:t>SO 338A(2)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792384981"/>
              </p:ext>
            </p:extLst>
          </p:nvPr>
        </p:nvGraphicFramePr>
        <p:xfrm>
          <a:off x="436764" y="945660"/>
          <a:ext cx="11401946" cy="442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18563" y="5672367"/>
            <a:ext cx="1469263" cy="76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431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436764" y="402636"/>
            <a:ext cx="111254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60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ptos" panose="020B0004020202020204" pitchFamily="34" charset="0"/>
              </a:rPr>
              <a:t>Transforming parliamentary practice: new procedures for scrutinising the executive</a:t>
            </a:r>
          </a:p>
        </p:txBody>
      </p:sp>
      <p:graphicFrame>
        <p:nvGraphicFramePr>
          <p:cNvPr id="60" name="Diagram 59"/>
          <p:cNvGraphicFramePr/>
          <p:nvPr>
            <p:extLst>
              <p:ext uri="{D42A27DB-BD31-4B8C-83A1-F6EECF244321}">
                <p14:modId xmlns:p14="http://schemas.microsoft.com/office/powerpoint/2010/main" val="3646948524"/>
              </p:ext>
            </p:extLst>
          </p:nvPr>
        </p:nvGraphicFramePr>
        <p:xfrm>
          <a:off x="436764" y="3642078"/>
          <a:ext cx="11401946" cy="442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36764" y="5473205"/>
            <a:ext cx="98832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400" b="1" dirty="0">
                <a:solidFill>
                  <a:schemeClr val="bg1"/>
                </a:solidFill>
                <a:latin typeface="Aptos" panose="020B0004020202020204" pitchFamily="34" charset="0"/>
              </a:rPr>
              <a:t>Gabor Hellyer, Principal Clerk of Committee, New Zealand Parliament</a:t>
            </a:r>
            <a:br>
              <a:rPr lang="en-NZ" sz="2400" b="1" dirty="0">
                <a:solidFill>
                  <a:schemeClr val="bg1"/>
                </a:solidFill>
                <a:latin typeface="Aptos" panose="020B0004020202020204" pitchFamily="34" charset="0"/>
              </a:rPr>
            </a:br>
            <a:r>
              <a:rPr lang="en-NZ" sz="2400" b="1" dirty="0">
                <a:solidFill>
                  <a:schemeClr val="bg1"/>
                </a:solidFill>
                <a:latin typeface="Aptos" panose="020B0004020202020204" pitchFamily="34" charset="0"/>
              </a:rPr>
              <a:t>David Bagnall, Principal Clerk (Procedure), New Zealand Parliament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6764" y="4587161"/>
            <a:ext cx="106553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3200" b="1" dirty="0">
                <a:solidFill>
                  <a:schemeClr val="bg1"/>
                </a:solidFill>
                <a:latin typeface="Aptos" panose="020B0004020202020204" pitchFamily="34" charset="0"/>
              </a:rPr>
              <a:t>Australasian Study of Parliament Group conference 2024</a:t>
            </a:r>
          </a:p>
        </p:txBody>
      </p:sp>
      <p:pic>
        <p:nvPicPr>
          <p:cNvPr id="5" name="Picture 4" descr="A logo with a crown and text&#10;&#10;Description automatically generated">
            <a:extLst>
              <a:ext uri="{FF2B5EF4-FFF2-40B4-BE49-F238E27FC236}">
                <a16:creationId xmlns:a16="http://schemas.microsoft.com/office/drawing/2014/main" id="{727B88D8-33EB-07F9-6A19-0CF65669C8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403" y="1686064"/>
            <a:ext cx="3727930" cy="475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330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436764" y="384003"/>
            <a:ext cx="10918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0587038" algn="r"/>
              </a:tabLst>
            </a:pPr>
            <a:r>
              <a:rPr lang="en-NZ" sz="3600" b="1" dirty="0">
                <a:solidFill>
                  <a:schemeClr val="bg1"/>
                </a:solidFill>
                <a:latin typeface="Aptos" panose="020B0004020202020204" pitchFamily="34" charset="0"/>
              </a:rPr>
              <a:t>Outline of presentation</a:t>
            </a:r>
          </a:p>
        </p:txBody>
      </p:sp>
      <p:graphicFrame>
        <p:nvGraphicFramePr>
          <p:cNvPr id="60" name="Diagram 59"/>
          <p:cNvGraphicFramePr/>
          <p:nvPr>
            <p:extLst>
              <p:ext uri="{D42A27DB-BD31-4B8C-83A1-F6EECF244321}">
                <p14:modId xmlns:p14="http://schemas.microsoft.com/office/powerpoint/2010/main" val="171440899"/>
              </p:ext>
            </p:extLst>
          </p:nvPr>
        </p:nvGraphicFramePr>
        <p:xfrm>
          <a:off x="436764" y="945660"/>
          <a:ext cx="11401946" cy="442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50400" y="194822"/>
            <a:ext cx="1468800" cy="7635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6334D0-E9F4-1DA9-072C-829049FCFFF1}"/>
              </a:ext>
            </a:extLst>
          </p:cNvPr>
          <p:cNvSpPr txBox="1"/>
          <p:nvPr/>
        </p:nvSpPr>
        <p:spPr>
          <a:xfrm>
            <a:off x="436764" y="1686981"/>
            <a:ext cx="11310478" cy="3863686"/>
          </a:xfrm>
          <a:prstGeom prst="rect">
            <a:avLst/>
          </a:prstGeom>
          <a:solidFill>
            <a:schemeClr val="tx2">
              <a:lumMod val="50000"/>
            </a:schemeClr>
          </a:solidFill>
          <a:ln w="12700">
            <a:solidFill>
              <a:schemeClr val="bg1"/>
            </a:solidFill>
          </a:ln>
        </p:spPr>
        <p:txBody>
          <a:bodyPr wrap="square" tIns="252000" bIns="252000" rtlCol="0">
            <a:spAutoFit/>
          </a:bodyPr>
          <a:lstStyle/>
          <a:p>
            <a:pPr marL="727937" lvl="3" indent="-514350">
              <a:spcBef>
                <a:spcPts val="180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n-NZ" sz="3200" b="1" dirty="0">
                <a:solidFill>
                  <a:schemeClr val="bg1"/>
                </a:solidFill>
                <a:latin typeface="Aptos" panose="020B0004020202020204" pitchFamily="34" charset="0"/>
              </a:rPr>
              <a:t>Key messages</a:t>
            </a:r>
          </a:p>
          <a:p>
            <a:pPr marL="727937" lvl="3" indent="-514350">
              <a:spcBef>
                <a:spcPts val="180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n-NZ" sz="3200" b="1" dirty="0">
                <a:solidFill>
                  <a:schemeClr val="bg1"/>
                </a:solidFill>
                <a:latin typeface="Aptos" panose="020B0004020202020204" pitchFamily="34" charset="0"/>
              </a:rPr>
              <a:t>The problem, changes, and results</a:t>
            </a:r>
          </a:p>
          <a:p>
            <a:pPr marL="727937" lvl="3" indent="-514350">
              <a:spcBef>
                <a:spcPts val="180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n-NZ" sz="3200" b="1" dirty="0">
                <a:solidFill>
                  <a:schemeClr val="bg1"/>
                </a:solidFill>
                <a:latin typeface="Aptos" panose="020B0004020202020204" pitchFamily="34" charset="0"/>
              </a:rPr>
              <a:t>Our view of what we can learn </a:t>
            </a:r>
          </a:p>
          <a:p>
            <a:pPr marL="727937" lvl="3" indent="-514350">
              <a:spcBef>
                <a:spcPts val="180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n-NZ" sz="3200" b="1" dirty="0">
                <a:solidFill>
                  <a:schemeClr val="bg1"/>
                </a:solidFill>
                <a:latin typeface="Aptos" panose="020B0004020202020204" pitchFamily="34" charset="0"/>
              </a:rPr>
              <a:t>Questions and discussion</a:t>
            </a:r>
          </a:p>
        </p:txBody>
      </p:sp>
    </p:spTree>
    <p:extLst>
      <p:ext uri="{BB962C8B-B14F-4D97-AF65-F5344CB8AC3E}">
        <p14:creationId xmlns:p14="http://schemas.microsoft.com/office/powerpoint/2010/main" val="8639486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436764" y="384003"/>
            <a:ext cx="10918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0587038" algn="r"/>
              </a:tabLst>
            </a:pPr>
            <a:r>
              <a:rPr lang="en-NZ" sz="3600" b="1" dirty="0">
                <a:solidFill>
                  <a:schemeClr val="bg1"/>
                </a:solidFill>
              </a:rPr>
              <a:t>Key messages</a:t>
            </a:r>
          </a:p>
        </p:txBody>
      </p:sp>
      <p:graphicFrame>
        <p:nvGraphicFramePr>
          <p:cNvPr id="60" name="Diagram 59"/>
          <p:cNvGraphicFramePr/>
          <p:nvPr/>
        </p:nvGraphicFramePr>
        <p:xfrm>
          <a:off x="436764" y="945660"/>
          <a:ext cx="11401946" cy="442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36763" y="1819103"/>
            <a:ext cx="11291817" cy="4202241"/>
          </a:xfrm>
          <a:prstGeom prst="rect">
            <a:avLst/>
          </a:prstGeom>
          <a:solidFill>
            <a:schemeClr val="tx2">
              <a:lumMod val="50000"/>
            </a:schemeClr>
          </a:solidFill>
          <a:ln w="12700">
            <a:solidFill>
              <a:schemeClr val="bg1"/>
            </a:solidFill>
          </a:ln>
        </p:spPr>
        <p:txBody>
          <a:bodyPr wrap="square" tIns="252000" bIns="252000" rtlCol="0">
            <a:spAutoFit/>
          </a:bodyPr>
          <a:lstStyle/>
          <a:p>
            <a:pPr marL="727937" lvl="3" indent="-514350">
              <a:spcBef>
                <a:spcPts val="240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en-NZ" sz="3000" b="1" dirty="0">
                <a:solidFill>
                  <a:schemeClr val="bg1"/>
                </a:solidFill>
                <a:latin typeface="Aptos" panose="020B0004020202020204" pitchFamily="34" charset="0"/>
              </a:rPr>
              <a:t>The </a:t>
            </a:r>
            <a:r>
              <a:rPr lang="en-NZ" sz="3000" b="1" dirty="0">
                <a:solidFill>
                  <a:srgbClr val="F29635"/>
                </a:solidFill>
                <a:latin typeface="Aptos" panose="020B0004020202020204" pitchFamily="34" charset="0"/>
              </a:rPr>
              <a:t>consensus-based approach </a:t>
            </a:r>
            <a:r>
              <a:rPr lang="en-NZ" sz="3000" b="1" dirty="0">
                <a:solidFill>
                  <a:schemeClr val="bg1"/>
                </a:solidFill>
                <a:latin typeface="Aptos" panose="020B0004020202020204" pitchFamily="34" charset="0"/>
              </a:rPr>
              <a:t>can deliver real change</a:t>
            </a:r>
          </a:p>
          <a:p>
            <a:pPr marL="727937" lvl="3" indent="-514350">
              <a:spcBef>
                <a:spcPts val="2400"/>
              </a:spcBef>
              <a:spcAft>
                <a:spcPts val="2400"/>
              </a:spcAft>
              <a:buClr>
                <a:schemeClr val="bg1"/>
              </a:buClr>
              <a:buFont typeface="+mj-lt"/>
              <a:buAutoNum type="arabicPeriod"/>
            </a:pPr>
            <a:r>
              <a:rPr lang="en-NZ" sz="3000" b="1" dirty="0">
                <a:solidFill>
                  <a:srgbClr val="F2BD37"/>
                </a:solidFill>
                <a:latin typeface="Aptos" panose="020B0004020202020204" pitchFamily="34" charset="0"/>
              </a:rPr>
              <a:t>Members’</a:t>
            </a:r>
            <a:r>
              <a:rPr lang="en-NZ" sz="3000" b="1" dirty="0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en-NZ" sz="3000" b="1" dirty="0">
                <a:solidFill>
                  <a:srgbClr val="F2BD37"/>
                </a:solidFill>
                <a:latin typeface="Aptos" panose="020B0004020202020204" pitchFamily="34" charset="0"/>
              </a:rPr>
              <a:t>ownership</a:t>
            </a:r>
            <a:r>
              <a:rPr lang="en-NZ" sz="3000" b="1" dirty="0">
                <a:solidFill>
                  <a:schemeClr val="bg1"/>
                </a:solidFill>
                <a:latin typeface="Aptos" panose="020B0004020202020204" pitchFamily="34" charset="0"/>
              </a:rPr>
              <a:t> of the problem and solutions was key</a:t>
            </a:r>
          </a:p>
          <a:p>
            <a:pPr marL="727937" lvl="3" indent="-514350">
              <a:spcBef>
                <a:spcPts val="240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en-NZ" sz="3000" b="1" dirty="0">
                <a:solidFill>
                  <a:schemeClr val="bg1"/>
                </a:solidFill>
                <a:latin typeface="Aptos" panose="020B0004020202020204" pitchFamily="34" charset="0"/>
              </a:rPr>
              <a:t>There has been a </a:t>
            </a:r>
            <a:r>
              <a:rPr lang="en-NZ" sz="3000" b="1" dirty="0">
                <a:solidFill>
                  <a:srgbClr val="40C9A6"/>
                </a:solidFill>
                <a:latin typeface="Aptos" panose="020B0004020202020204" pitchFamily="34" charset="0"/>
              </a:rPr>
              <a:t>meaningful improvement </a:t>
            </a:r>
            <a:r>
              <a:rPr lang="en-NZ" sz="3000" b="1" dirty="0">
                <a:solidFill>
                  <a:schemeClr val="bg1"/>
                </a:solidFill>
                <a:latin typeface="Aptos" panose="020B0004020202020204" pitchFamily="34" charset="0"/>
              </a:rPr>
              <a:t>in scrutiny </a:t>
            </a:r>
          </a:p>
          <a:p>
            <a:pPr marL="727937" lvl="3" indent="-514350">
              <a:spcBef>
                <a:spcPts val="240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en-NZ" sz="3000" b="1" dirty="0">
                <a:solidFill>
                  <a:srgbClr val="CC5E4D"/>
                </a:solidFill>
                <a:latin typeface="Aptos" panose="020B0004020202020204" pitchFamily="34" charset="0"/>
              </a:rPr>
              <a:t>Implementation</a:t>
            </a:r>
            <a:r>
              <a:rPr lang="en-NZ" sz="3000" b="1" dirty="0">
                <a:solidFill>
                  <a:schemeClr val="bg1"/>
                </a:solidFill>
                <a:latin typeface="Aptos" panose="020B0004020202020204" pitchFamily="34" charset="0"/>
              </a:rPr>
              <a:t> is just as important as rule changes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50400" y="194822"/>
            <a:ext cx="1468800" cy="76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4035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436764" y="413693"/>
            <a:ext cx="10918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0587038" algn="r"/>
              </a:tabLst>
            </a:pPr>
            <a:r>
              <a:rPr lang="en-NZ" sz="3600" b="1" dirty="0">
                <a:solidFill>
                  <a:schemeClr val="bg1"/>
                </a:solidFill>
                <a:latin typeface="Aptos" panose="020B0004020202020204" pitchFamily="34" charset="0"/>
              </a:rPr>
              <a:t>How rules change</a:t>
            </a:r>
          </a:p>
        </p:txBody>
      </p:sp>
      <p:graphicFrame>
        <p:nvGraphicFramePr>
          <p:cNvPr id="60" name="Diagram 59"/>
          <p:cNvGraphicFramePr/>
          <p:nvPr/>
        </p:nvGraphicFramePr>
        <p:xfrm>
          <a:off x="436764" y="945660"/>
          <a:ext cx="11401946" cy="442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50400" y="194822"/>
            <a:ext cx="1468800" cy="763512"/>
          </a:xfrm>
          <a:prstGeom prst="rect">
            <a:avLst/>
          </a:prstGeom>
        </p:spPr>
      </p:pic>
      <p:pic>
        <p:nvPicPr>
          <p:cNvPr id="4" name="Picture 3" descr="A stack of papers on top of each other&#10;&#10;Description automatically generated">
            <a:extLst>
              <a:ext uri="{FF2B5EF4-FFF2-40B4-BE49-F238E27FC236}">
                <a16:creationId xmlns:a16="http://schemas.microsoft.com/office/drawing/2014/main" id="{A2FE6295-0218-56D6-9016-34DA288AE2D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386" y="576579"/>
            <a:ext cx="6433991" cy="53357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B24F84-89D6-E432-5E36-F9D64CFFD525}"/>
              </a:ext>
            </a:extLst>
          </p:cNvPr>
          <p:cNvSpPr txBox="1"/>
          <p:nvPr/>
        </p:nvSpPr>
        <p:spPr>
          <a:xfrm>
            <a:off x="214259" y="1591991"/>
            <a:ext cx="9232900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7937" lvl="3" indent="-514350">
              <a:spcBef>
                <a:spcPts val="1200"/>
              </a:spcBef>
              <a:spcAft>
                <a:spcPts val="1200"/>
              </a:spcAft>
              <a:buClr>
                <a:schemeClr val="bg1"/>
              </a:buClr>
              <a:buFont typeface="+mj-lt"/>
              <a:buAutoNum type="arabicPeriod"/>
            </a:pPr>
            <a:r>
              <a:rPr lang="en-NZ" sz="2800" b="1" dirty="0">
                <a:solidFill>
                  <a:schemeClr val="bg1"/>
                </a:solidFill>
                <a:latin typeface="Aptos" panose="020B0004020202020204" pitchFamily="34" charset="0"/>
              </a:rPr>
              <a:t>The New Zealand </a:t>
            </a:r>
            <a:br>
              <a:rPr lang="en-NZ" sz="2800" b="1" dirty="0">
                <a:solidFill>
                  <a:schemeClr val="bg1"/>
                </a:solidFill>
                <a:latin typeface="Aptos" panose="020B0004020202020204" pitchFamily="34" charset="0"/>
              </a:rPr>
            </a:br>
            <a:r>
              <a:rPr lang="en-NZ" sz="2800" b="1" dirty="0">
                <a:solidFill>
                  <a:schemeClr val="bg1"/>
                </a:solidFill>
                <a:latin typeface="Aptos" panose="020B0004020202020204" pitchFamily="34" charset="0"/>
              </a:rPr>
              <a:t>Parliament has since </a:t>
            </a:r>
            <a:br>
              <a:rPr lang="en-NZ" sz="2800" b="1" dirty="0">
                <a:solidFill>
                  <a:schemeClr val="bg1"/>
                </a:solidFill>
                <a:latin typeface="Aptos" panose="020B0004020202020204" pitchFamily="34" charset="0"/>
              </a:rPr>
            </a:br>
            <a:r>
              <a:rPr lang="en-NZ" sz="2800" b="1" dirty="0">
                <a:solidFill>
                  <a:schemeClr val="bg1"/>
                </a:solidFill>
                <a:latin typeface="Aptos" panose="020B0004020202020204" pitchFamily="34" charset="0"/>
              </a:rPr>
              <a:t>1985 had a practice of </a:t>
            </a:r>
            <a:br>
              <a:rPr lang="en-NZ" sz="2800" b="1" dirty="0">
                <a:solidFill>
                  <a:schemeClr val="bg1"/>
                </a:solidFill>
                <a:latin typeface="Aptos" panose="020B0004020202020204" pitchFamily="34" charset="0"/>
              </a:rPr>
            </a:br>
            <a:r>
              <a:rPr lang="en-NZ" sz="2800" b="1" dirty="0">
                <a:solidFill>
                  <a:schemeClr val="bg1"/>
                </a:solidFill>
                <a:latin typeface="Aptos" panose="020B0004020202020204" pitchFamily="34" charset="0"/>
              </a:rPr>
              <a:t>reviewing the Standing Orders </a:t>
            </a:r>
            <a:br>
              <a:rPr lang="en-NZ" sz="2800" b="1" dirty="0">
                <a:solidFill>
                  <a:schemeClr val="bg1"/>
                </a:solidFill>
                <a:latin typeface="Aptos" panose="020B0004020202020204" pitchFamily="34" charset="0"/>
              </a:rPr>
            </a:br>
            <a:r>
              <a:rPr lang="en-NZ" sz="2800" b="1" dirty="0">
                <a:solidFill>
                  <a:srgbClr val="F2BD37"/>
                </a:solidFill>
                <a:latin typeface="Aptos" panose="020B0004020202020204" pitchFamily="34" charset="0"/>
              </a:rPr>
              <a:t>once every term of Parliament</a:t>
            </a:r>
          </a:p>
          <a:p>
            <a:pPr marL="727937" lvl="3" indent="-514350">
              <a:spcBef>
                <a:spcPts val="1200"/>
              </a:spcBef>
              <a:spcAft>
                <a:spcPts val="1200"/>
              </a:spcAft>
              <a:buClr>
                <a:schemeClr val="bg1"/>
              </a:buClr>
              <a:buFont typeface="+mj-lt"/>
              <a:buAutoNum type="arabicPeriod"/>
            </a:pPr>
            <a:r>
              <a:rPr lang="en-NZ" sz="2800" b="1" dirty="0">
                <a:solidFill>
                  <a:schemeClr val="bg1"/>
                </a:solidFill>
                <a:latin typeface="Aptos" panose="020B0004020202020204" pitchFamily="34" charset="0"/>
              </a:rPr>
              <a:t>By convention, changes are made only </a:t>
            </a:r>
            <a:br>
              <a:rPr lang="en-NZ" sz="2800" b="1" dirty="0">
                <a:solidFill>
                  <a:schemeClr val="bg1"/>
                </a:solidFill>
                <a:latin typeface="Aptos" panose="020B0004020202020204" pitchFamily="34" charset="0"/>
              </a:rPr>
            </a:br>
            <a:r>
              <a:rPr lang="en-NZ" sz="2800" b="1" dirty="0">
                <a:solidFill>
                  <a:schemeClr val="bg1"/>
                </a:solidFill>
                <a:latin typeface="Aptos" panose="020B0004020202020204" pitchFamily="34" charset="0"/>
              </a:rPr>
              <a:t>by </a:t>
            </a:r>
            <a:r>
              <a:rPr lang="en-NZ" sz="2800" b="1" dirty="0">
                <a:solidFill>
                  <a:srgbClr val="40C9A6"/>
                </a:solidFill>
                <a:latin typeface="Aptos" panose="020B0004020202020204" pitchFamily="34" charset="0"/>
              </a:rPr>
              <a:t>consensus or overwhelming support </a:t>
            </a:r>
          </a:p>
          <a:p>
            <a:pPr marL="727937" lvl="3" indent="-514350">
              <a:spcBef>
                <a:spcPts val="1200"/>
              </a:spcBef>
              <a:spcAft>
                <a:spcPts val="1200"/>
              </a:spcAft>
              <a:buClr>
                <a:schemeClr val="bg1"/>
              </a:buClr>
              <a:buFont typeface="+mj-lt"/>
              <a:buAutoNum type="arabicPeriod"/>
            </a:pPr>
            <a:r>
              <a:rPr lang="en-NZ" sz="2800" b="1" dirty="0">
                <a:solidFill>
                  <a:schemeClr val="bg1"/>
                </a:solidFill>
                <a:latin typeface="Aptos" panose="020B0004020202020204" pitchFamily="34" charset="0"/>
              </a:rPr>
              <a:t>The 2023 review was the most </a:t>
            </a:r>
            <a:r>
              <a:rPr lang="en-NZ" sz="2800" b="1" dirty="0">
                <a:solidFill>
                  <a:srgbClr val="CC5E4D"/>
                </a:solidFill>
                <a:latin typeface="Aptos" panose="020B0004020202020204" pitchFamily="34" charset="0"/>
              </a:rPr>
              <a:t>significant for </a:t>
            </a:r>
            <a:br>
              <a:rPr lang="en-NZ" sz="2800" b="1" dirty="0">
                <a:solidFill>
                  <a:srgbClr val="CC5E4D"/>
                </a:solidFill>
                <a:latin typeface="Aptos" panose="020B0004020202020204" pitchFamily="34" charset="0"/>
              </a:rPr>
            </a:br>
            <a:r>
              <a:rPr lang="en-NZ" sz="2800" b="1" dirty="0">
                <a:solidFill>
                  <a:srgbClr val="CC5E4D"/>
                </a:solidFill>
                <a:latin typeface="Aptos" panose="020B0004020202020204" pitchFamily="34" charset="0"/>
              </a:rPr>
              <a:t>select committees</a:t>
            </a:r>
            <a:r>
              <a:rPr lang="en-NZ" sz="2800" b="1" dirty="0">
                <a:solidFill>
                  <a:schemeClr val="bg1"/>
                </a:solidFill>
                <a:latin typeface="Aptos" panose="020B0004020202020204" pitchFamily="34" charset="0"/>
              </a:rPr>
              <a:t> since the 1995 and 1985 reviews</a:t>
            </a:r>
          </a:p>
        </p:txBody>
      </p:sp>
    </p:spTree>
    <p:extLst>
      <p:ext uri="{BB962C8B-B14F-4D97-AF65-F5344CB8AC3E}">
        <p14:creationId xmlns:p14="http://schemas.microsoft.com/office/powerpoint/2010/main" val="13261558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436764" y="384003"/>
            <a:ext cx="10918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0587038" algn="r"/>
              </a:tabLst>
            </a:pPr>
            <a:r>
              <a:rPr lang="en-NZ" sz="3600" b="1" dirty="0">
                <a:solidFill>
                  <a:schemeClr val="bg1"/>
                </a:solidFill>
                <a:latin typeface="Aptos" panose="020B0004020202020204" pitchFamily="34" charset="0"/>
              </a:rPr>
              <a:t>Need to improve scrutiny</a:t>
            </a:r>
          </a:p>
        </p:txBody>
      </p:sp>
      <p:graphicFrame>
        <p:nvGraphicFramePr>
          <p:cNvPr id="60" name="Diagram 59"/>
          <p:cNvGraphicFramePr/>
          <p:nvPr>
            <p:extLst>
              <p:ext uri="{D42A27DB-BD31-4B8C-83A1-F6EECF244321}">
                <p14:modId xmlns:p14="http://schemas.microsoft.com/office/powerpoint/2010/main" val="171440899"/>
              </p:ext>
            </p:extLst>
          </p:nvPr>
        </p:nvGraphicFramePr>
        <p:xfrm>
          <a:off x="436764" y="945660"/>
          <a:ext cx="11401946" cy="442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36764" y="1709172"/>
            <a:ext cx="11291817" cy="4725461"/>
          </a:xfrm>
          <a:prstGeom prst="rect">
            <a:avLst/>
          </a:prstGeom>
          <a:solidFill>
            <a:schemeClr val="tx2">
              <a:lumMod val="50000"/>
            </a:schemeClr>
          </a:solidFill>
          <a:ln w="12700">
            <a:solidFill>
              <a:schemeClr val="bg1"/>
            </a:solidFill>
          </a:ln>
        </p:spPr>
        <p:txBody>
          <a:bodyPr wrap="square" tIns="252000" bIns="252000" rtlCol="0">
            <a:spAutoFit/>
          </a:bodyPr>
          <a:lstStyle/>
          <a:p>
            <a:pPr marL="720000" lvl="3" indent="-506413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NZ" sz="3200" b="1" dirty="0">
                <a:solidFill>
                  <a:schemeClr val="bg1"/>
                </a:solidFill>
                <a:latin typeface="Aptos" panose="020B0004020202020204" pitchFamily="34" charset="0"/>
              </a:rPr>
              <a:t>Fundamental </a:t>
            </a:r>
            <a:r>
              <a:rPr lang="en-NZ" sz="3200" b="1" dirty="0">
                <a:solidFill>
                  <a:srgbClr val="F2BD37"/>
                </a:solidFill>
                <a:latin typeface="Aptos" panose="020B0004020202020204" pitchFamily="34" charset="0"/>
              </a:rPr>
              <a:t>constitutional function </a:t>
            </a:r>
            <a:r>
              <a:rPr lang="en-NZ" sz="3200" b="1" dirty="0">
                <a:solidFill>
                  <a:schemeClr val="bg1"/>
                </a:solidFill>
                <a:latin typeface="Aptos" panose="020B0004020202020204" pitchFamily="34" charset="0"/>
              </a:rPr>
              <a:t>of House</a:t>
            </a:r>
          </a:p>
          <a:p>
            <a:pPr marL="720000" lvl="3" indent="-506413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NZ" sz="3200" b="1" dirty="0">
                <a:solidFill>
                  <a:schemeClr val="bg1"/>
                </a:solidFill>
                <a:latin typeface="Aptos" panose="020B0004020202020204" pitchFamily="34" charset="0"/>
              </a:rPr>
              <a:t>Scrutiny of the executive was seen as “</a:t>
            </a:r>
            <a:r>
              <a:rPr lang="en-NZ" sz="3200" b="1" dirty="0">
                <a:solidFill>
                  <a:srgbClr val="40C9A6"/>
                </a:solidFill>
                <a:latin typeface="Aptos" panose="020B0004020202020204" pitchFamily="34" charset="0"/>
              </a:rPr>
              <a:t>often cursory</a:t>
            </a:r>
            <a:r>
              <a:rPr lang="en-NZ" sz="3200" b="1" dirty="0">
                <a:solidFill>
                  <a:schemeClr val="bg1"/>
                </a:solidFill>
                <a:latin typeface="Aptos" panose="020B0004020202020204" pitchFamily="34" charset="0"/>
              </a:rPr>
              <a:t>” and is “</a:t>
            </a:r>
            <a:r>
              <a:rPr lang="en-NZ" sz="3200" b="1" dirty="0">
                <a:solidFill>
                  <a:srgbClr val="F29635"/>
                </a:solidFill>
                <a:latin typeface="Aptos" panose="020B0004020202020204" pitchFamily="34" charset="0"/>
              </a:rPr>
              <a:t>not</a:t>
            </a:r>
            <a:r>
              <a:rPr lang="en-NZ" sz="3200" b="1" dirty="0">
                <a:solidFill>
                  <a:schemeClr val="bg1"/>
                </a:solidFill>
                <a:latin typeface="Aptos" panose="020B0004020202020204" pitchFamily="34" charset="0"/>
              </a:rPr>
              <a:t> systematically, reliably </a:t>
            </a:r>
            <a:r>
              <a:rPr lang="en-NZ" sz="3200" b="1" dirty="0">
                <a:solidFill>
                  <a:srgbClr val="F29635"/>
                </a:solidFill>
                <a:latin typeface="Aptos" panose="020B0004020202020204" pitchFamily="34" charset="0"/>
              </a:rPr>
              <a:t>robust</a:t>
            </a:r>
            <a:r>
              <a:rPr lang="en-NZ" sz="3200" b="1" dirty="0">
                <a:solidFill>
                  <a:schemeClr val="bg1"/>
                </a:solidFill>
                <a:latin typeface="Aptos" panose="020B0004020202020204" pitchFamily="34" charset="0"/>
              </a:rPr>
              <a:t>”</a:t>
            </a:r>
          </a:p>
          <a:p>
            <a:pPr marL="720000" lvl="3" indent="-506413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NZ" sz="3200" b="1" dirty="0">
                <a:solidFill>
                  <a:schemeClr val="bg1"/>
                </a:solidFill>
                <a:latin typeface="Aptos" panose="020B0004020202020204" pitchFamily="34" charset="0"/>
              </a:rPr>
              <a:t>Government “can control or veto scrutiny activities”</a:t>
            </a:r>
          </a:p>
          <a:p>
            <a:pPr marL="720000" lvl="3" indent="-506413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NZ" sz="3200" b="1" dirty="0">
                <a:solidFill>
                  <a:schemeClr val="bg1"/>
                </a:solidFill>
                <a:latin typeface="Aptos" panose="020B0004020202020204" pitchFamily="34" charset="0"/>
              </a:rPr>
              <a:t>Culture where “scrutiny is </a:t>
            </a:r>
            <a:r>
              <a:rPr lang="en-NZ" sz="3200" b="1" dirty="0">
                <a:solidFill>
                  <a:srgbClr val="CC5E4D"/>
                </a:solidFill>
                <a:latin typeface="Aptos" panose="020B0004020202020204" pitchFamily="34" charset="0"/>
              </a:rPr>
              <a:t>not prioritised or valued</a:t>
            </a:r>
            <a:r>
              <a:rPr lang="en-NZ" sz="3200" b="1" dirty="0">
                <a:solidFill>
                  <a:schemeClr val="bg1"/>
                </a:solidFill>
                <a:latin typeface="Aptos" panose="020B0004020202020204" pitchFamily="34" charset="0"/>
              </a:rPr>
              <a:t>”</a:t>
            </a:r>
          </a:p>
          <a:p>
            <a:pPr marL="213587" lvl="3">
              <a:spcBef>
                <a:spcPts val="2400"/>
              </a:spcBef>
              <a:spcAft>
                <a:spcPts val="1200"/>
              </a:spcAft>
            </a:pPr>
            <a:r>
              <a:rPr lang="en-NZ" sz="2400" b="1" dirty="0">
                <a:solidFill>
                  <a:schemeClr val="bg1">
                    <a:lumMod val="95000"/>
                  </a:schemeClr>
                </a:solidFill>
                <a:latin typeface="Aptos" panose="020B0004020202020204" pitchFamily="34" charset="0"/>
              </a:rPr>
              <a:t>Quotes from Standing Orders Committee’s 2023 report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50400" y="194822"/>
            <a:ext cx="1468800" cy="76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9816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436764" y="384003"/>
            <a:ext cx="10918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0587038" algn="r"/>
              </a:tabLst>
            </a:pPr>
            <a:r>
              <a:rPr lang="en-NZ" sz="3600" b="1" dirty="0">
                <a:solidFill>
                  <a:schemeClr val="bg1"/>
                </a:solidFill>
                <a:latin typeface="Aptos" panose="020B0004020202020204" pitchFamily="34" charset="0"/>
              </a:rPr>
              <a:t>Objectives for improving scrutiny</a:t>
            </a:r>
          </a:p>
        </p:txBody>
      </p:sp>
      <p:graphicFrame>
        <p:nvGraphicFramePr>
          <p:cNvPr id="60" name="Diagram 59"/>
          <p:cNvGraphicFramePr/>
          <p:nvPr>
            <p:extLst>
              <p:ext uri="{D42A27DB-BD31-4B8C-83A1-F6EECF244321}">
                <p14:modId xmlns:p14="http://schemas.microsoft.com/office/powerpoint/2010/main" val="171440899"/>
              </p:ext>
            </p:extLst>
          </p:nvPr>
        </p:nvGraphicFramePr>
        <p:xfrm>
          <a:off x="436764" y="945660"/>
          <a:ext cx="11401946" cy="442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36763" y="1559791"/>
            <a:ext cx="11310478" cy="4663905"/>
          </a:xfrm>
          <a:prstGeom prst="rect">
            <a:avLst/>
          </a:prstGeom>
          <a:solidFill>
            <a:schemeClr val="tx2">
              <a:lumMod val="50000"/>
            </a:schemeClr>
          </a:solidFill>
          <a:ln w="12700">
            <a:solidFill>
              <a:schemeClr val="bg1"/>
            </a:solidFill>
          </a:ln>
        </p:spPr>
        <p:txBody>
          <a:bodyPr wrap="square" tIns="252000" bIns="252000" rtlCol="0">
            <a:spAutoFit/>
          </a:bodyPr>
          <a:lstStyle/>
          <a:p>
            <a:pPr marL="720000" lvl="3" indent="-506413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NZ" sz="3000" b="1" dirty="0">
                <a:solidFill>
                  <a:schemeClr val="bg1"/>
                </a:solidFill>
                <a:latin typeface="Aptos" panose="020B0004020202020204" pitchFamily="34" charset="0"/>
              </a:rPr>
              <a:t>More structured approach—</a:t>
            </a:r>
            <a:r>
              <a:rPr lang="en-NZ" sz="3000" b="1" dirty="0">
                <a:solidFill>
                  <a:srgbClr val="CC5E4D"/>
                </a:solidFill>
                <a:latin typeface="Aptos" panose="020B0004020202020204" pitchFamily="34" charset="0"/>
              </a:rPr>
              <a:t>codify </a:t>
            </a:r>
            <a:r>
              <a:rPr lang="en-NZ" sz="3000" b="1" dirty="0">
                <a:solidFill>
                  <a:schemeClr val="bg1"/>
                </a:solidFill>
                <a:latin typeface="Aptos" panose="020B0004020202020204" pitchFamily="34" charset="0"/>
              </a:rPr>
              <a:t>a robust level of scrutiny activity</a:t>
            </a:r>
          </a:p>
          <a:p>
            <a:pPr marL="720000" lvl="3" indent="-506413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NZ" sz="3000" b="1" dirty="0">
                <a:solidFill>
                  <a:schemeClr val="bg1"/>
                </a:solidFill>
                <a:latin typeface="Aptos" panose="020B0004020202020204" pitchFamily="34" charset="0"/>
              </a:rPr>
              <a:t>Meaningful improvement in </a:t>
            </a:r>
            <a:r>
              <a:rPr lang="en-NZ" sz="3000" b="1" dirty="0">
                <a:solidFill>
                  <a:srgbClr val="F29635"/>
                </a:solidFill>
                <a:latin typeface="Aptos" panose="020B0004020202020204" pitchFamily="34" charset="0"/>
              </a:rPr>
              <a:t>standard and culture of scrutiny</a:t>
            </a:r>
          </a:p>
          <a:p>
            <a:pPr marL="720000" lvl="3" indent="-506413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NZ" sz="3000" b="1" dirty="0">
                <a:solidFill>
                  <a:schemeClr val="bg1"/>
                </a:solidFill>
                <a:latin typeface="Aptos" panose="020B0004020202020204" pitchFamily="34" charset="0"/>
              </a:rPr>
              <a:t>Ensure regular occasions for </a:t>
            </a:r>
            <a:r>
              <a:rPr lang="en-NZ" sz="3000" b="1" dirty="0">
                <a:solidFill>
                  <a:srgbClr val="40C9A6"/>
                </a:solidFill>
                <a:latin typeface="Aptos" panose="020B0004020202020204" pitchFamily="34" charset="0"/>
              </a:rPr>
              <a:t>sustained and systematic </a:t>
            </a:r>
            <a:r>
              <a:rPr lang="en-NZ" sz="3000" b="1" dirty="0">
                <a:solidFill>
                  <a:schemeClr val="bg1"/>
                </a:solidFill>
                <a:latin typeface="Aptos" panose="020B0004020202020204" pitchFamily="34" charset="0"/>
              </a:rPr>
              <a:t>examinations of Government intentions and performance</a:t>
            </a:r>
          </a:p>
          <a:p>
            <a:pPr marL="720000" lvl="3" indent="-506413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NZ" sz="3000" b="1" dirty="0">
                <a:solidFill>
                  <a:srgbClr val="F2BD37"/>
                </a:solidFill>
                <a:latin typeface="Aptos" panose="020B0004020202020204" pitchFamily="34" charset="0"/>
              </a:rPr>
              <a:t>Strong expectation </a:t>
            </a:r>
            <a:r>
              <a:rPr lang="en-NZ" sz="3000" b="1" dirty="0">
                <a:solidFill>
                  <a:schemeClr val="bg1"/>
                </a:solidFill>
                <a:latin typeface="Aptos" panose="020B0004020202020204" pitchFamily="34" charset="0"/>
              </a:rPr>
              <a:t>Government and its organisations will be held to account regularly </a:t>
            </a:r>
            <a:r>
              <a:rPr lang="en-NZ" sz="3000" b="1" dirty="0">
                <a:solidFill>
                  <a:srgbClr val="F2BD37"/>
                </a:solidFill>
                <a:latin typeface="Aptos" panose="020B0004020202020204" pitchFamily="34" charset="0"/>
              </a:rPr>
              <a:t>through the whole term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50400" y="194822"/>
            <a:ext cx="1468800" cy="76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2724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436764" y="384003"/>
            <a:ext cx="10918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0587038" algn="r"/>
              </a:tabLst>
            </a:pPr>
            <a:r>
              <a:rPr lang="en-NZ" sz="3600" b="1" dirty="0">
                <a:solidFill>
                  <a:schemeClr val="bg1"/>
                </a:solidFill>
                <a:latin typeface="Aptos" panose="020B0004020202020204" pitchFamily="34" charset="0"/>
              </a:rPr>
              <a:t>Main features of new scrutiny procedures</a:t>
            </a:r>
          </a:p>
        </p:txBody>
      </p:sp>
      <p:graphicFrame>
        <p:nvGraphicFramePr>
          <p:cNvPr id="60" name="Diagram 59"/>
          <p:cNvGraphicFramePr/>
          <p:nvPr>
            <p:extLst>
              <p:ext uri="{D42A27DB-BD31-4B8C-83A1-F6EECF244321}">
                <p14:modId xmlns:p14="http://schemas.microsoft.com/office/powerpoint/2010/main" val="171440899"/>
              </p:ext>
            </p:extLst>
          </p:nvPr>
        </p:nvGraphicFramePr>
        <p:xfrm>
          <a:off x="436764" y="945660"/>
          <a:ext cx="11401946" cy="442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36764" y="1531522"/>
            <a:ext cx="11310477" cy="5033237"/>
          </a:xfrm>
          <a:prstGeom prst="rect">
            <a:avLst/>
          </a:prstGeom>
          <a:solidFill>
            <a:schemeClr val="tx2">
              <a:lumMod val="50000"/>
            </a:schemeClr>
          </a:solidFill>
          <a:ln w="12700">
            <a:solidFill>
              <a:schemeClr val="bg1"/>
            </a:solidFill>
          </a:ln>
        </p:spPr>
        <p:txBody>
          <a:bodyPr wrap="square" tIns="252000" bIns="252000" rtlCol="0">
            <a:spAutoFit/>
          </a:bodyPr>
          <a:lstStyle/>
          <a:p>
            <a:pPr marL="213587" lvl="3">
              <a:spcBef>
                <a:spcPts val="600"/>
              </a:spcBef>
              <a:spcAft>
                <a:spcPts val="600"/>
              </a:spcAft>
            </a:pPr>
            <a:r>
              <a:rPr lang="en-NZ" sz="2800" b="1" dirty="0">
                <a:solidFill>
                  <a:schemeClr val="bg1"/>
                </a:solidFill>
                <a:latin typeface="Aptos" panose="020B0004020202020204" pitchFamily="34" charset="0"/>
              </a:rPr>
              <a:t>More time, more systematic, more member engagement:</a:t>
            </a:r>
          </a:p>
          <a:p>
            <a:pPr marL="720000" lvl="3" indent="-506413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NZ" sz="2800" b="1" dirty="0">
                <a:solidFill>
                  <a:schemeClr val="bg1"/>
                </a:solidFill>
                <a:latin typeface="Aptos" panose="020B0004020202020204" pitchFamily="34" charset="0"/>
              </a:rPr>
              <a:t>Purpose clause in Standing Orders</a:t>
            </a:r>
          </a:p>
          <a:p>
            <a:pPr marL="720000" lvl="3" indent="-506413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NZ" sz="2800" b="1" dirty="0">
                <a:solidFill>
                  <a:schemeClr val="bg1"/>
                </a:solidFill>
                <a:latin typeface="Aptos" panose="020B0004020202020204" pitchFamily="34" charset="0"/>
              </a:rPr>
              <a:t>Scrutiny weeks</a:t>
            </a:r>
          </a:p>
          <a:p>
            <a:pPr marL="720000" lvl="3" indent="-506413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NZ" sz="2800" b="1" dirty="0">
                <a:solidFill>
                  <a:schemeClr val="bg1"/>
                </a:solidFill>
                <a:latin typeface="Aptos" panose="020B0004020202020204" pitchFamily="34" charset="0"/>
              </a:rPr>
              <a:t>In-depth reviews</a:t>
            </a:r>
          </a:p>
          <a:p>
            <a:pPr marL="720000" lvl="3" indent="-506413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NZ" sz="2800" b="1" dirty="0">
                <a:solidFill>
                  <a:schemeClr val="bg1"/>
                </a:solidFill>
                <a:latin typeface="Aptos" panose="020B0004020202020204" pitchFamily="34" charset="0"/>
              </a:rPr>
              <a:t>Structured agendas and sustained questioning</a:t>
            </a:r>
          </a:p>
          <a:p>
            <a:pPr marL="720000" lvl="3" indent="-506413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NZ" sz="2800" b="1" dirty="0">
                <a:solidFill>
                  <a:schemeClr val="bg1"/>
                </a:solidFill>
                <a:latin typeface="Aptos" panose="020B0004020202020204" pitchFamily="34" charset="0"/>
              </a:rPr>
              <a:t>Scrutiny plans and scrutiny activities reports</a:t>
            </a:r>
          </a:p>
          <a:p>
            <a:pPr marL="720000" lvl="3" indent="-506413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NZ" sz="2800" b="1" dirty="0">
                <a:solidFill>
                  <a:schemeClr val="bg1"/>
                </a:solidFill>
                <a:latin typeface="Aptos" panose="020B0004020202020204" pitchFamily="34" charset="0"/>
              </a:rPr>
              <a:t>Broader scope for annual reviews </a:t>
            </a:r>
            <a:r>
              <a:rPr lang="en-NZ" sz="2400" b="1" dirty="0">
                <a:solidFill>
                  <a:schemeClr val="bg1"/>
                </a:solidFill>
                <a:latin typeface="Aptos" panose="020B0004020202020204" pitchFamily="34" charset="0"/>
              </a:rPr>
              <a:t>(including strategy documents)</a:t>
            </a:r>
          </a:p>
          <a:p>
            <a:pPr marL="720000" lvl="3" indent="-506413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NZ" sz="2800" b="1" dirty="0">
                <a:solidFill>
                  <a:schemeClr val="bg1"/>
                </a:solidFill>
                <a:latin typeface="Aptos" panose="020B0004020202020204" pitchFamily="34" charset="0"/>
              </a:rPr>
              <a:t>Review briefings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50400" y="194822"/>
            <a:ext cx="1468800" cy="76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186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436764" y="384003"/>
            <a:ext cx="10918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0587038" algn="r"/>
              </a:tabLst>
            </a:pPr>
            <a:r>
              <a:rPr lang="en-NZ" sz="3600" b="1" dirty="0">
                <a:solidFill>
                  <a:schemeClr val="bg1"/>
                </a:solidFill>
                <a:latin typeface="Aptos" panose="020B0004020202020204" pitchFamily="34" charset="0"/>
              </a:rPr>
              <a:t>Balancing autonomy and prescription</a:t>
            </a:r>
          </a:p>
        </p:txBody>
      </p:sp>
      <p:graphicFrame>
        <p:nvGraphicFramePr>
          <p:cNvPr id="60" name="Diagram 59"/>
          <p:cNvGraphicFramePr/>
          <p:nvPr/>
        </p:nvGraphicFramePr>
        <p:xfrm>
          <a:off x="436764" y="945660"/>
          <a:ext cx="11401946" cy="442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26332" y="1519991"/>
            <a:ext cx="11539336" cy="5125570"/>
          </a:xfrm>
          <a:prstGeom prst="rect">
            <a:avLst/>
          </a:prstGeom>
          <a:solidFill>
            <a:schemeClr val="tx2">
              <a:lumMod val="50000"/>
            </a:schemeClr>
          </a:solidFill>
          <a:ln w="12700">
            <a:solidFill>
              <a:schemeClr val="bg1"/>
            </a:solidFill>
          </a:ln>
        </p:spPr>
        <p:txBody>
          <a:bodyPr wrap="square" tIns="252000" bIns="252000" rtlCol="0">
            <a:spAutoFit/>
          </a:bodyPr>
          <a:lstStyle/>
          <a:p>
            <a:pPr marL="720000" lvl="3" indent="-506413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NZ" sz="3000" b="1" dirty="0">
                <a:solidFill>
                  <a:schemeClr val="bg1"/>
                </a:solidFill>
                <a:latin typeface="Aptos" panose="020B0004020202020204" pitchFamily="34" charset="0"/>
              </a:rPr>
              <a:t>Select committees are relatively autonomous—</a:t>
            </a:r>
            <a:r>
              <a:rPr lang="en-NZ" sz="3000" b="1" dirty="0">
                <a:solidFill>
                  <a:srgbClr val="40C9A6"/>
                </a:solidFill>
                <a:latin typeface="Aptos" panose="020B0004020202020204" pitchFamily="34" charset="0"/>
              </a:rPr>
              <a:t>prescribing</a:t>
            </a:r>
            <a:r>
              <a:rPr lang="en-NZ" sz="3000" b="1" dirty="0">
                <a:solidFill>
                  <a:schemeClr val="bg1"/>
                </a:solidFill>
                <a:latin typeface="Aptos" panose="020B0004020202020204" pitchFamily="34" charset="0"/>
              </a:rPr>
              <a:t> how committees should go about their work </a:t>
            </a:r>
            <a:r>
              <a:rPr lang="en-NZ" sz="3000" b="1" dirty="0">
                <a:solidFill>
                  <a:srgbClr val="40C9A6"/>
                </a:solidFill>
                <a:latin typeface="Aptos" panose="020B0004020202020204" pitchFamily="34" charset="0"/>
              </a:rPr>
              <a:t>is unusual </a:t>
            </a:r>
            <a:r>
              <a:rPr lang="en-NZ" sz="3000" b="1" dirty="0">
                <a:solidFill>
                  <a:schemeClr val="bg1"/>
                </a:solidFill>
                <a:latin typeface="Aptos" panose="020B0004020202020204" pitchFamily="34" charset="0"/>
              </a:rPr>
              <a:t>here</a:t>
            </a:r>
          </a:p>
          <a:p>
            <a:pPr marL="720000" lvl="3" indent="-506413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NZ" sz="3000" b="1" dirty="0">
                <a:solidFill>
                  <a:schemeClr val="bg1"/>
                </a:solidFill>
                <a:latin typeface="Aptos" panose="020B0004020202020204" pitchFamily="34" charset="0"/>
              </a:rPr>
              <a:t>Changes were carefully designed to provide </a:t>
            </a:r>
            <a:r>
              <a:rPr lang="en-NZ" sz="3000" b="1" dirty="0">
                <a:solidFill>
                  <a:srgbClr val="F29635"/>
                </a:solidFill>
                <a:latin typeface="Aptos" panose="020B0004020202020204" pitchFamily="34" charset="0"/>
              </a:rPr>
              <a:t>structure</a:t>
            </a:r>
            <a:r>
              <a:rPr lang="en-NZ" sz="3000" b="1" dirty="0">
                <a:solidFill>
                  <a:schemeClr val="bg1"/>
                </a:solidFill>
                <a:latin typeface="Aptos" panose="020B0004020202020204" pitchFamily="34" charset="0"/>
              </a:rPr>
              <a:t> and direction </a:t>
            </a:r>
            <a:r>
              <a:rPr lang="en-NZ" sz="3000" b="1" dirty="0">
                <a:solidFill>
                  <a:srgbClr val="F29635"/>
                </a:solidFill>
                <a:latin typeface="Aptos" panose="020B0004020202020204" pitchFamily="34" charset="0"/>
              </a:rPr>
              <a:t>without</a:t>
            </a:r>
            <a:r>
              <a:rPr lang="en-NZ" sz="3000" b="1" dirty="0">
                <a:solidFill>
                  <a:schemeClr val="bg1"/>
                </a:solidFill>
                <a:latin typeface="Aptos" panose="020B0004020202020204" pitchFamily="34" charset="0"/>
              </a:rPr>
              <a:t> creatin </a:t>
            </a:r>
            <a:r>
              <a:rPr lang="en-NZ" sz="3000" b="1" dirty="0">
                <a:solidFill>
                  <a:srgbClr val="F29635"/>
                </a:solidFill>
                <a:latin typeface="Aptos" panose="020B0004020202020204" pitchFamily="34" charset="0"/>
              </a:rPr>
              <a:t>one-size-fits-all </a:t>
            </a:r>
            <a:r>
              <a:rPr lang="en-NZ" sz="3000" b="1" dirty="0">
                <a:solidFill>
                  <a:schemeClr val="bg1"/>
                </a:solidFill>
                <a:latin typeface="Aptos" panose="020B0004020202020204" pitchFamily="34" charset="0"/>
              </a:rPr>
              <a:t>rules</a:t>
            </a:r>
          </a:p>
          <a:p>
            <a:pPr marL="720000" lvl="3" indent="-506413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NZ" sz="3000" b="1" dirty="0">
                <a:solidFill>
                  <a:schemeClr val="bg1"/>
                </a:solidFill>
                <a:latin typeface="Aptos" panose="020B0004020202020204" pitchFamily="34" charset="0"/>
              </a:rPr>
              <a:t>Standing Orders Committee: we want “</a:t>
            </a:r>
            <a:r>
              <a:rPr lang="en-NZ" sz="3000" b="1" dirty="0">
                <a:solidFill>
                  <a:srgbClr val="CC5E4D"/>
                </a:solidFill>
                <a:latin typeface="Aptos" panose="020B0004020202020204" pitchFamily="34" charset="0"/>
              </a:rPr>
              <a:t>members to drive </a:t>
            </a:r>
            <a:r>
              <a:rPr lang="en-NZ" sz="3000" b="1" dirty="0">
                <a:solidFill>
                  <a:schemeClr val="bg1"/>
                </a:solidFill>
                <a:latin typeface="Aptos" panose="020B0004020202020204" pitchFamily="34" charset="0"/>
              </a:rPr>
              <a:t>what good scrutiny looks like”, and committees “to approach the new procedures with a spirit of </a:t>
            </a:r>
            <a:r>
              <a:rPr lang="en-NZ" sz="3000" b="1" dirty="0">
                <a:solidFill>
                  <a:srgbClr val="CC5E4D"/>
                </a:solidFill>
                <a:latin typeface="Aptos" panose="020B0004020202020204" pitchFamily="34" charset="0"/>
              </a:rPr>
              <a:t>openness and innovation</a:t>
            </a:r>
            <a:r>
              <a:rPr lang="en-NZ" sz="3000" b="1" dirty="0">
                <a:solidFill>
                  <a:schemeClr val="bg1"/>
                </a:solidFill>
                <a:latin typeface="Aptos" panose="020B0004020202020204" pitchFamily="34" charset="0"/>
              </a:rPr>
              <a:t>”</a:t>
            </a:r>
          </a:p>
          <a:p>
            <a:pPr marL="720000" lvl="3" indent="-506413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NZ" sz="3000" b="1" dirty="0">
                <a:solidFill>
                  <a:schemeClr val="bg1"/>
                </a:solidFill>
                <a:latin typeface="Aptos" panose="020B0004020202020204" pitchFamily="34" charset="0"/>
              </a:rPr>
              <a:t>Underlying aim was </a:t>
            </a:r>
            <a:r>
              <a:rPr lang="en-NZ" sz="3000" b="1" dirty="0">
                <a:solidFill>
                  <a:srgbClr val="F2BD37"/>
                </a:solidFill>
                <a:latin typeface="Aptos" panose="020B0004020202020204" pitchFamily="34" charset="0"/>
              </a:rPr>
              <a:t>culture change</a:t>
            </a:r>
            <a:r>
              <a:rPr lang="en-NZ" sz="3000" b="1" dirty="0">
                <a:solidFill>
                  <a:schemeClr val="bg1"/>
                </a:solidFill>
                <a:latin typeface="Aptos" panose="020B0004020202020204" pitchFamily="34" charset="0"/>
              </a:rPr>
              <a:t>, not a silver bullet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50400" y="194822"/>
            <a:ext cx="1468800" cy="76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3476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metadata xmlns="http://www.objective.com/ecm/document/metadata/45BB653EDB824FF3834FB37A1F825EB0" version="1.0.0">
  <systemFields>
    <field name="Objective-Id">
      <value order="0">A2535418</value>
    </field>
    <field name="Objective-Title">
      <value order="0">2024 09 25 ASPG presentation 2024 (Transforming Parliamentary Procedure)</value>
    </field>
    <field name="Objective-Description">
      <value order="0"/>
    </field>
    <field name="Objective-CreationStamp">
      <value order="0">2024-10-01T04:14:47Z</value>
    </field>
    <field name="Objective-IsApproved">
      <value order="0">false</value>
    </field>
    <field name="Objective-IsPublished">
      <value order="0">false</value>
    </field>
    <field name="Objective-DatePublished">
      <value order="0"/>
    </field>
    <field name="Objective-ModificationStamp">
      <value order="0">2024-10-03T02:20:42Z</value>
    </field>
    <field name="Objective-Owner">
      <value order="0">Gabor Hellyer</value>
    </field>
    <field name="Objective-Path">
      <value order="0">Objective Global Folder:Office of the Clerk:Select Committees:54th Parliament:Primary Production Committee - 54th Parliament:.Committee Administration:Communications</value>
    </field>
    <field name="Objective-Parent">
      <value order="0">Communications</value>
    </field>
    <field name="Objective-State">
      <value order="0">Being Edited</value>
    </field>
    <field name="Objective-VersionId">
      <value order="0">vA3945579</value>
    </field>
    <field name="Objective-Version">
      <value order="0">3.1</value>
    </field>
    <field name="Objective-VersionNumber">
      <value order="0">4</value>
    </field>
    <field name="Objective-VersionComment">
      <value order="0"/>
    </field>
    <field name="Objective-FileNumber">
      <value order="0">2023-0760</value>
    </field>
    <field name="Objective-Classification">
      <value order="0">Unclassified</value>
    </field>
    <field name="Objective-Caveats">
      <value order="0"/>
    </field>
  </systemFields>
  <catalogues/>
</metadata>
</file>

<file path=customXml/itemProps1.xml><?xml version="1.0" encoding="utf-8"?>
<ds:datastoreItem xmlns:ds="http://schemas.openxmlformats.org/officeDocument/2006/customXml" ds:itemID="{5745109E-2DDF-40CB-AC2B-FF9B10C90820}">
  <ds:schemaRefs>
    <ds:schemaRef ds:uri="http://www.objective.com/ecm/document/metadata/45BB653EDB824FF3834FB37A1F825EB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5018</TotalTime>
  <Words>979</Words>
  <Application>Microsoft Office PowerPoint</Application>
  <PresentationFormat>Widescreen</PresentationFormat>
  <Paragraphs>174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Aptos</vt:lpstr>
      <vt:lpstr>Arial</vt:lpstr>
      <vt:lpstr>Calibri</vt:lpstr>
      <vt:lpstr>Calibri Light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Parked slides</vt:lpstr>
      <vt:lpstr>PowerPoint Presentation</vt:lpstr>
      <vt:lpstr>PowerPoint Presentation</vt:lpstr>
      <vt:lpstr>PowerPoint Presentation</vt:lpstr>
    </vt:vector>
  </TitlesOfParts>
  <Company>The Parliamentary Service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Bagnall</dc:creator>
  <cp:lastModifiedBy>Nico Henneveld</cp:lastModifiedBy>
  <cp:revision>74</cp:revision>
  <cp:lastPrinted>2024-10-03T03:04:10Z</cp:lastPrinted>
  <dcterms:created xsi:type="dcterms:W3CDTF">2023-10-29T23:48:43Z</dcterms:created>
  <dcterms:modified xsi:type="dcterms:W3CDTF">2024-10-10T23:35:19Z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hecked by">
    <vt:lpwstr>32123</vt:lpwstr>
  </property>
  <property fmtid="{D5CDD505-2E9C-101B-9397-08002B2CF9AE}" pid="3" name="Objective-Id">
    <vt:lpwstr>A2535418</vt:lpwstr>
  </property>
  <property fmtid="{D5CDD505-2E9C-101B-9397-08002B2CF9AE}" pid="4" name="Objective-Title">
    <vt:lpwstr>2024 09 25 ASPG presentation 2024 (Transforming Parliamentary Procedure)</vt:lpwstr>
  </property>
  <property fmtid="{D5CDD505-2E9C-101B-9397-08002B2CF9AE}" pid="5" name="Objective-Description">
    <vt:lpwstr/>
  </property>
  <property fmtid="{D5CDD505-2E9C-101B-9397-08002B2CF9AE}" pid="6" name="Objective-CreationStamp">
    <vt:filetime>2024-10-01T04:14:47Z</vt:filetime>
  </property>
  <property fmtid="{D5CDD505-2E9C-101B-9397-08002B2CF9AE}" pid="7" name="Objective-IsApproved">
    <vt:bool>false</vt:bool>
  </property>
  <property fmtid="{D5CDD505-2E9C-101B-9397-08002B2CF9AE}" pid="8" name="Objective-IsPublished">
    <vt:bool>false</vt:bool>
  </property>
  <property fmtid="{D5CDD505-2E9C-101B-9397-08002B2CF9AE}" pid="9" name="Objective-DatePublished">
    <vt:lpwstr/>
  </property>
  <property fmtid="{D5CDD505-2E9C-101B-9397-08002B2CF9AE}" pid="10" name="Objective-ModificationStamp">
    <vt:filetime>2024-10-03T02:20:42Z</vt:filetime>
  </property>
  <property fmtid="{D5CDD505-2E9C-101B-9397-08002B2CF9AE}" pid="11" name="Objective-Owner">
    <vt:lpwstr>Gabor Hellyer</vt:lpwstr>
  </property>
  <property fmtid="{D5CDD505-2E9C-101B-9397-08002B2CF9AE}" pid="12" name="Objective-Path">
    <vt:lpwstr>Objective Global Folder:Office of the Clerk:Select Committees:54th Parliament:Primary Production Committee - 54th Parliament:.Committee Administration:Communications</vt:lpwstr>
  </property>
  <property fmtid="{D5CDD505-2E9C-101B-9397-08002B2CF9AE}" pid="13" name="Objective-Parent">
    <vt:lpwstr>Communications</vt:lpwstr>
  </property>
  <property fmtid="{D5CDD505-2E9C-101B-9397-08002B2CF9AE}" pid="14" name="Objective-State">
    <vt:lpwstr>Being Edited</vt:lpwstr>
  </property>
  <property fmtid="{D5CDD505-2E9C-101B-9397-08002B2CF9AE}" pid="15" name="Objective-VersionId">
    <vt:lpwstr>vA3945579</vt:lpwstr>
  </property>
  <property fmtid="{D5CDD505-2E9C-101B-9397-08002B2CF9AE}" pid="16" name="Objective-Version">
    <vt:lpwstr>3.1</vt:lpwstr>
  </property>
  <property fmtid="{D5CDD505-2E9C-101B-9397-08002B2CF9AE}" pid="17" name="Objective-VersionNumber">
    <vt:r8>4</vt:r8>
  </property>
  <property fmtid="{D5CDD505-2E9C-101B-9397-08002B2CF9AE}" pid="18" name="Objective-VersionComment">
    <vt:lpwstr/>
  </property>
  <property fmtid="{D5CDD505-2E9C-101B-9397-08002B2CF9AE}" pid="19" name="Objective-FileNumber">
    <vt:lpwstr>2023-0760</vt:lpwstr>
  </property>
  <property fmtid="{D5CDD505-2E9C-101B-9397-08002B2CF9AE}" pid="20" name="Objective-Classification">
    <vt:lpwstr>Unclassified</vt:lpwstr>
  </property>
  <property fmtid="{D5CDD505-2E9C-101B-9397-08002B2CF9AE}" pid="21" name="Objective-Caveats">
    <vt:lpwstr/>
  </property>
</Properties>
</file>