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8" r:id="rId5"/>
    <p:sldMasterId id="2147483658" r:id="rId6"/>
  </p:sldMasterIdLst>
  <p:notesMasterIdLst>
    <p:notesMasterId r:id="rId26"/>
  </p:notesMasterIdLst>
  <p:handoutMasterIdLst>
    <p:handoutMasterId r:id="rId27"/>
  </p:handoutMasterIdLst>
  <p:sldIdLst>
    <p:sldId id="268" r:id="rId7"/>
    <p:sldId id="282" r:id="rId8"/>
    <p:sldId id="283" r:id="rId9"/>
    <p:sldId id="284" r:id="rId10"/>
    <p:sldId id="295" r:id="rId11"/>
    <p:sldId id="308" r:id="rId12"/>
    <p:sldId id="285" r:id="rId13"/>
    <p:sldId id="299" r:id="rId14"/>
    <p:sldId id="305" r:id="rId15"/>
    <p:sldId id="306" r:id="rId16"/>
    <p:sldId id="301" r:id="rId17"/>
    <p:sldId id="300" r:id="rId18"/>
    <p:sldId id="313" r:id="rId19"/>
    <p:sldId id="297" r:id="rId20"/>
    <p:sldId id="312" r:id="rId21"/>
    <p:sldId id="303" r:id="rId22"/>
    <p:sldId id="302" r:id="rId23"/>
    <p:sldId id="311" r:id="rId24"/>
    <p:sldId id="3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166"/>
    <a:srgbClr val="00BB9C"/>
    <a:srgbClr val="00A286"/>
    <a:srgbClr val="1C2430"/>
    <a:srgbClr val="007864"/>
    <a:srgbClr val="FFFFFF"/>
    <a:srgbClr val="1A32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19ADC-6FF0-CF0D-C825-9161E90BE605}" v="14" dt="2024-10-02T10:38:02.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5699" autoAdjust="0"/>
  </p:normalViewPr>
  <p:slideViewPr>
    <p:cSldViewPr snapToGrid="0" snapToObjects="1">
      <p:cViewPr varScale="1">
        <p:scale>
          <a:sx n="63" d="100"/>
          <a:sy n="63" d="100"/>
        </p:scale>
        <p:origin x="2376" y="72"/>
      </p:cViewPr>
      <p:guideLst/>
    </p:cSldViewPr>
  </p:slideViewPr>
  <p:notesTextViewPr>
    <p:cViewPr>
      <p:scale>
        <a:sx n="1" d="1"/>
        <a:sy n="1" d="1"/>
      </p:scale>
      <p:origin x="0" y="0"/>
    </p:cViewPr>
  </p:notesTextViewPr>
  <p:notesViewPr>
    <p:cSldViewPr snapToGrid="0" snapToObjects="1">
      <p:cViewPr varScale="1">
        <p:scale>
          <a:sx n="113" d="100"/>
          <a:sy n="113" d="100"/>
        </p:scale>
        <p:origin x="3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Zamalis" userId="S::lauren.zamalis@parliament.govt.nz::15176a6d-ad4f-4172-8b24-0e484659524f" providerId="AD" clId="Web-{CA319ADC-6FF0-CF0D-C825-9161E90BE605}"/>
    <pc:docChg chg="addSld modSld sldOrd">
      <pc:chgData name="Lauren Zamalis" userId="S::lauren.zamalis@parliament.govt.nz::15176a6d-ad4f-4172-8b24-0e484659524f" providerId="AD" clId="Web-{CA319ADC-6FF0-CF0D-C825-9161E90BE605}" dt="2024-10-02T10:38:00.389" v="9" actId="20577"/>
      <pc:docMkLst>
        <pc:docMk/>
      </pc:docMkLst>
      <pc:sldChg chg="modSp add ord">
        <pc:chgData name="Lauren Zamalis" userId="S::lauren.zamalis@parliament.govt.nz::15176a6d-ad4f-4172-8b24-0e484659524f" providerId="AD" clId="Web-{CA319ADC-6FF0-CF0D-C825-9161E90BE605}" dt="2024-10-02T10:38:00.389" v="9" actId="20577"/>
        <pc:sldMkLst>
          <pc:docMk/>
          <pc:sldMk cId="1128254248" sldId="268"/>
        </pc:sldMkLst>
        <pc:spChg chg="mod">
          <ac:chgData name="Lauren Zamalis" userId="S::lauren.zamalis@parliament.govt.nz::15176a6d-ad4f-4172-8b24-0e484659524f" providerId="AD" clId="Web-{CA319ADC-6FF0-CF0D-C825-9161E90BE605}" dt="2024-10-02T10:38:00.389" v="9" actId="20577"/>
          <ac:spMkLst>
            <pc:docMk/>
            <pc:sldMk cId="1128254248" sldId="268"/>
            <ac:spMk id="5" creationId="{487781B6-BF3C-AD0A-A6DD-4421CE4A4142}"/>
          </ac:spMkLst>
        </pc:spChg>
      </pc:sldChg>
      <pc:sldMasterChg chg="addSldLayout">
        <pc:chgData name="Lauren Zamalis" userId="S::lauren.zamalis@parliament.govt.nz::15176a6d-ad4f-4172-8b24-0e484659524f" providerId="AD" clId="Web-{CA319ADC-6FF0-CF0D-C825-9161E90BE605}" dt="2024-10-02T10:37:04.591" v="0"/>
        <pc:sldMasterMkLst>
          <pc:docMk/>
          <pc:sldMasterMk cId="3265808550" sldId="2147483678"/>
        </pc:sldMasterMkLst>
        <pc:sldLayoutChg chg="add replId">
          <pc:chgData name="Lauren Zamalis" userId="S::lauren.zamalis@parliament.govt.nz::15176a6d-ad4f-4172-8b24-0e484659524f" providerId="AD" clId="Web-{CA319ADC-6FF0-CF0D-C825-9161E90BE605}" dt="2024-10-02T10:37:04.591" v="0"/>
          <pc:sldLayoutMkLst>
            <pc:docMk/>
            <pc:sldMasterMk cId="3265808550" sldId="2147483678"/>
            <pc:sldLayoutMk cId="1601662610" sldId="2147483728"/>
          </pc:sldLayoutMkLst>
        </pc:sldLayoutChg>
      </pc:sldMasterChg>
    </pc:docChg>
  </pc:docChgLst>
  <pc:docChgLst>
    <pc:chgData name="Lauren Zamalis" userId="S::lauren.zamalis@parliament.govt.nz::15176a6d-ad4f-4172-8b24-0e484659524f" providerId="AD" clId="Web-{0D523744-BC9E-8DEB-EC7A-42F32D53292B}"/>
    <pc:docChg chg="modSld">
      <pc:chgData name="Lauren Zamalis" userId="S::lauren.zamalis@parliament.govt.nz::15176a6d-ad4f-4172-8b24-0e484659524f" providerId="AD" clId="Web-{0D523744-BC9E-8DEB-EC7A-42F32D53292B}" dt="2024-10-04T01:27:54.760" v="13"/>
      <pc:docMkLst>
        <pc:docMk/>
      </pc:docMkLst>
      <pc:sldChg chg="modNotes">
        <pc:chgData name="Lauren Zamalis" userId="S::lauren.zamalis@parliament.govt.nz::15176a6d-ad4f-4172-8b24-0e484659524f" providerId="AD" clId="Web-{0D523744-BC9E-8DEB-EC7A-42F32D53292B}" dt="2024-10-04T01:27:38.291" v="11"/>
        <pc:sldMkLst>
          <pc:docMk/>
          <pc:sldMk cId="1753493003" sldId="282"/>
        </pc:sldMkLst>
      </pc:sldChg>
      <pc:sldChg chg="modNotes">
        <pc:chgData name="Lauren Zamalis" userId="S::lauren.zamalis@parliament.govt.nz::15176a6d-ad4f-4172-8b24-0e484659524f" providerId="AD" clId="Web-{0D523744-BC9E-8DEB-EC7A-42F32D53292B}" dt="2024-10-04T01:27:29.447" v="10"/>
        <pc:sldMkLst>
          <pc:docMk/>
          <pc:sldMk cId="3794175871" sldId="283"/>
        </pc:sldMkLst>
      </pc:sldChg>
      <pc:sldChg chg="modNotes">
        <pc:chgData name="Lauren Zamalis" userId="S::lauren.zamalis@parliament.govt.nz::15176a6d-ad4f-4172-8b24-0e484659524f" providerId="AD" clId="Web-{0D523744-BC9E-8DEB-EC7A-42F32D53292B}" dt="2024-10-04T01:27:22.900" v="9"/>
        <pc:sldMkLst>
          <pc:docMk/>
          <pc:sldMk cId="205994749" sldId="284"/>
        </pc:sldMkLst>
      </pc:sldChg>
      <pc:sldChg chg="modNotes">
        <pc:chgData name="Lauren Zamalis" userId="S::lauren.zamalis@parliament.govt.nz::15176a6d-ad4f-4172-8b24-0e484659524f" providerId="AD" clId="Web-{0D523744-BC9E-8DEB-EC7A-42F32D53292B}" dt="2024-10-04T01:27:14.915" v="8"/>
        <pc:sldMkLst>
          <pc:docMk/>
          <pc:sldMk cId="2690650474" sldId="295"/>
        </pc:sldMkLst>
      </pc:sldChg>
      <pc:sldChg chg="modNotes">
        <pc:chgData name="Lauren Zamalis" userId="S::lauren.zamalis@parliament.govt.nz::15176a6d-ad4f-4172-8b24-0e484659524f" providerId="AD" clId="Web-{0D523744-BC9E-8DEB-EC7A-42F32D53292B}" dt="2024-10-04T01:26:47.445" v="4"/>
        <pc:sldMkLst>
          <pc:docMk/>
          <pc:sldMk cId="1423983982" sldId="297"/>
        </pc:sldMkLst>
      </pc:sldChg>
      <pc:sldChg chg="modNotes">
        <pc:chgData name="Lauren Zamalis" userId="S::lauren.zamalis@parliament.govt.nz::15176a6d-ad4f-4172-8b24-0e484659524f" providerId="AD" clId="Web-{0D523744-BC9E-8DEB-EC7A-42F32D53292B}" dt="2024-10-04T01:27:54.760" v="13"/>
        <pc:sldMkLst>
          <pc:docMk/>
          <pc:sldMk cId="4073670871" sldId="299"/>
        </pc:sldMkLst>
      </pc:sldChg>
      <pc:sldChg chg="modNotes">
        <pc:chgData name="Lauren Zamalis" userId="S::lauren.zamalis@parliament.govt.nz::15176a6d-ad4f-4172-8b24-0e484659524f" providerId="AD" clId="Web-{0D523744-BC9E-8DEB-EC7A-42F32D53292B}" dt="2024-10-04T01:27:00.743" v="6"/>
        <pc:sldMkLst>
          <pc:docMk/>
          <pc:sldMk cId="4217184104" sldId="300"/>
        </pc:sldMkLst>
      </pc:sldChg>
      <pc:sldChg chg="modNotes">
        <pc:chgData name="Lauren Zamalis" userId="S::lauren.zamalis@parliament.govt.nz::15176a6d-ad4f-4172-8b24-0e484659524f" providerId="AD" clId="Web-{0D523744-BC9E-8DEB-EC7A-42F32D53292B}" dt="2024-10-04T01:27:07.477" v="7"/>
        <pc:sldMkLst>
          <pc:docMk/>
          <pc:sldMk cId="3540520345" sldId="301"/>
        </pc:sldMkLst>
      </pc:sldChg>
      <pc:sldChg chg="modNotes">
        <pc:chgData name="Lauren Zamalis" userId="S::lauren.zamalis@parliament.govt.nz::15176a6d-ad4f-4172-8b24-0e484659524f" providerId="AD" clId="Web-{0D523744-BC9E-8DEB-EC7A-42F32D53292B}" dt="2024-10-04T01:26:34.304" v="2"/>
        <pc:sldMkLst>
          <pc:docMk/>
          <pc:sldMk cId="2709646511" sldId="302"/>
        </pc:sldMkLst>
      </pc:sldChg>
      <pc:sldChg chg="modNotes">
        <pc:chgData name="Lauren Zamalis" userId="S::lauren.zamalis@parliament.govt.nz::15176a6d-ad4f-4172-8b24-0e484659524f" providerId="AD" clId="Web-{0D523744-BC9E-8DEB-EC7A-42F32D53292B}" dt="2024-10-04T01:25:56.381" v="0"/>
        <pc:sldMkLst>
          <pc:docMk/>
          <pc:sldMk cId="3096098741" sldId="303"/>
        </pc:sldMkLst>
      </pc:sldChg>
      <pc:sldChg chg="modNotes">
        <pc:chgData name="Lauren Zamalis" userId="S::lauren.zamalis@parliament.govt.nz::15176a6d-ad4f-4172-8b24-0e484659524f" providerId="AD" clId="Web-{0D523744-BC9E-8DEB-EC7A-42F32D53292B}" dt="2024-10-04T01:26:28.054" v="1"/>
        <pc:sldMkLst>
          <pc:docMk/>
          <pc:sldMk cId="645028323" sldId="311"/>
        </pc:sldMkLst>
      </pc:sldChg>
      <pc:sldChg chg="modNotes">
        <pc:chgData name="Lauren Zamalis" userId="S::lauren.zamalis@parliament.govt.nz::15176a6d-ad4f-4172-8b24-0e484659524f" providerId="AD" clId="Web-{0D523744-BC9E-8DEB-EC7A-42F32D53292B}" dt="2024-10-04T01:26:39.679" v="3"/>
        <pc:sldMkLst>
          <pc:docMk/>
          <pc:sldMk cId="1285778792" sldId="312"/>
        </pc:sldMkLst>
      </pc:sldChg>
      <pc:sldChg chg="modNotes">
        <pc:chgData name="Lauren Zamalis" userId="S::lauren.zamalis@parliament.govt.nz::15176a6d-ad4f-4172-8b24-0e484659524f" providerId="AD" clId="Web-{0D523744-BC9E-8DEB-EC7A-42F32D53292B}" dt="2024-10-04T01:26:53.945" v="5"/>
        <pc:sldMkLst>
          <pc:docMk/>
          <pc:sldMk cId="2033887818"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E0EF14-8DCA-9641-A1AB-66A1C280E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155E31-3B0F-3C43-B2A3-A7C7254E28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F9596-B9BC-6949-9CD4-9EBB20E0EF07}" type="datetimeFigureOut">
              <a:rPr lang="en-US" smtClean="0"/>
              <a:t>10/3/2024</a:t>
            </a:fld>
            <a:endParaRPr lang="en-US"/>
          </a:p>
        </p:txBody>
      </p:sp>
      <p:sp>
        <p:nvSpPr>
          <p:cNvPr id="4" name="Footer Placeholder 3">
            <a:extLst>
              <a:ext uri="{FF2B5EF4-FFF2-40B4-BE49-F238E27FC236}">
                <a16:creationId xmlns:a16="http://schemas.microsoft.com/office/drawing/2014/main" id="{492AC886-4BDE-A840-ACE8-74EC14499E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203E52-320C-CE46-BE54-7CBFD11E14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665BB0-887A-7C4E-9365-09268CCC5A29}" type="slidenum">
              <a:rPr lang="en-US" smtClean="0"/>
              <a:t>‹#›</a:t>
            </a:fld>
            <a:endParaRPr lang="en-US"/>
          </a:p>
        </p:txBody>
      </p:sp>
    </p:spTree>
    <p:extLst>
      <p:ext uri="{BB962C8B-B14F-4D97-AF65-F5344CB8AC3E}">
        <p14:creationId xmlns:p14="http://schemas.microsoft.com/office/powerpoint/2010/main" val="2431912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CB489-7857-714C-9A5E-76B7A0A8B354}"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16A4-3AE8-8042-A994-536DB8E37997}" type="slidenum">
              <a:rPr lang="en-US" smtClean="0"/>
              <a:t>‹#›</a:t>
            </a:fld>
            <a:endParaRPr lang="en-US"/>
          </a:p>
        </p:txBody>
      </p:sp>
    </p:spTree>
    <p:extLst>
      <p:ext uri="{BB962C8B-B14F-4D97-AF65-F5344CB8AC3E}">
        <p14:creationId xmlns:p14="http://schemas.microsoft.com/office/powerpoint/2010/main" val="229449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1</a:t>
            </a:fld>
            <a:endParaRPr lang="en-NZ"/>
          </a:p>
        </p:txBody>
      </p:sp>
    </p:spTree>
    <p:extLst>
      <p:ext uri="{BB962C8B-B14F-4D97-AF65-F5344CB8AC3E}">
        <p14:creationId xmlns:p14="http://schemas.microsoft.com/office/powerpoint/2010/main" val="287126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16816A4-3AE8-8042-A994-536DB8E37997}" type="slidenum">
              <a:rPr lang="en-US" smtClean="0"/>
              <a:t>10</a:t>
            </a:fld>
            <a:endParaRPr lang="en-US"/>
          </a:p>
        </p:txBody>
      </p:sp>
    </p:spTree>
    <p:extLst>
      <p:ext uri="{BB962C8B-B14F-4D97-AF65-F5344CB8AC3E}">
        <p14:creationId xmlns:p14="http://schemas.microsoft.com/office/powerpoint/2010/main" val="178462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11</a:t>
            </a:fld>
            <a:endParaRPr lang="en-US"/>
          </a:p>
        </p:txBody>
      </p:sp>
    </p:spTree>
    <p:extLst>
      <p:ext uri="{BB962C8B-B14F-4D97-AF65-F5344CB8AC3E}">
        <p14:creationId xmlns:p14="http://schemas.microsoft.com/office/powerpoint/2010/main" val="253221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16816A4-3AE8-8042-A994-536DB8E37997}" type="slidenum">
              <a:rPr lang="en-US" smtClean="0"/>
              <a:t>12</a:t>
            </a:fld>
            <a:endParaRPr lang="en-US"/>
          </a:p>
        </p:txBody>
      </p:sp>
    </p:spTree>
    <p:extLst>
      <p:ext uri="{BB962C8B-B14F-4D97-AF65-F5344CB8AC3E}">
        <p14:creationId xmlns:p14="http://schemas.microsoft.com/office/powerpoint/2010/main" val="93160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13</a:t>
            </a:fld>
            <a:endParaRPr lang="en-US"/>
          </a:p>
        </p:txBody>
      </p:sp>
    </p:spTree>
    <p:extLst>
      <p:ext uri="{BB962C8B-B14F-4D97-AF65-F5344CB8AC3E}">
        <p14:creationId xmlns:p14="http://schemas.microsoft.com/office/powerpoint/2010/main" val="268917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14</a:t>
            </a:fld>
            <a:endParaRPr lang="en-US"/>
          </a:p>
        </p:txBody>
      </p:sp>
    </p:spTree>
    <p:extLst>
      <p:ext uri="{BB962C8B-B14F-4D97-AF65-F5344CB8AC3E}">
        <p14:creationId xmlns:p14="http://schemas.microsoft.com/office/powerpoint/2010/main" val="354922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15</a:t>
            </a:fld>
            <a:endParaRPr lang="en-US"/>
          </a:p>
        </p:txBody>
      </p:sp>
    </p:spTree>
    <p:extLst>
      <p:ext uri="{BB962C8B-B14F-4D97-AF65-F5344CB8AC3E}">
        <p14:creationId xmlns:p14="http://schemas.microsoft.com/office/powerpoint/2010/main" val="355037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16</a:t>
            </a:fld>
            <a:endParaRPr lang="en-US"/>
          </a:p>
        </p:txBody>
      </p:sp>
    </p:spTree>
    <p:extLst>
      <p:ext uri="{BB962C8B-B14F-4D97-AF65-F5344CB8AC3E}">
        <p14:creationId xmlns:p14="http://schemas.microsoft.com/office/powerpoint/2010/main" val="302117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p:txBody>
      </p:sp>
      <p:sp>
        <p:nvSpPr>
          <p:cNvPr id="4" name="Slide Number Placeholder 3"/>
          <p:cNvSpPr>
            <a:spLocks noGrp="1"/>
          </p:cNvSpPr>
          <p:nvPr>
            <p:ph type="sldNum" sz="quarter" idx="5"/>
          </p:nvPr>
        </p:nvSpPr>
        <p:spPr/>
        <p:txBody>
          <a:bodyPr/>
          <a:lstStyle/>
          <a:p>
            <a:fld id="{816816A4-3AE8-8042-A994-536DB8E37997}" type="slidenum">
              <a:rPr lang="en-US" smtClean="0"/>
              <a:t>17</a:t>
            </a:fld>
            <a:endParaRPr lang="en-US"/>
          </a:p>
        </p:txBody>
      </p:sp>
    </p:spTree>
    <p:extLst>
      <p:ext uri="{BB962C8B-B14F-4D97-AF65-F5344CB8AC3E}">
        <p14:creationId xmlns:p14="http://schemas.microsoft.com/office/powerpoint/2010/main" val="2033646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18</a:t>
            </a:fld>
            <a:endParaRPr lang="en-US"/>
          </a:p>
        </p:txBody>
      </p:sp>
    </p:spTree>
    <p:extLst>
      <p:ext uri="{BB962C8B-B14F-4D97-AF65-F5344CB8AC3E}">
        <p14:creationId xmlns:p14="http://schemas.microsoft.com/office/powerpoint/2010/main" val="417300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16816A4-3AE8-8042-A994-536DB8E37997}" type="slidenum">
              <a:rPr lang="en-US" smtClean="0"/>
              <a:t>19</a:t>
            </a:fld>
            <a:endParaRPr lang="en-US"/>
          </a:p>
        </p:txBody>
      </p:sp>
    </p:spTree>
    <p:extLst>
      <p:ext uri="{BB962C8B-B14F-4D97-AF65-F5344CB8AC3E}">
        <p14:creationId xmlns:p14="http://schemas.microsoft.com/office/powerpoint/2010/main" val="335713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ptos"/>
            </a:endParaRPr>
          </a:p>
        </p:txBody>
      </p:sp>
      <p:sp>
        <p:nvSpPr>
          <p:cNvPr id="4" name="Slide Number Placeholder 3"/>
          <p:cNvSpPr>
            <a:spLocks noGrp="1"/>
          </p:cNvSpPr>
          <p:nvPr>
            <p:ph type="sldNum" sz="quarter" idx="5"/>
          </p:nvPr>
        </p:nvSpPr>
        <p:spPr/>
        <p:txBody>
          <a:bodyPr/>
          <a:lstStyle/>
          <a:p>
            <a:fld id="{816816A4-3AE8-8042-A994-536DB8E37997}" type="slidenum">
              <a:rPr lang="en-US" smtClean="0"/>
              <a:t>2</a:t>
            </a:fld>
            <a:endParaRPr lang="en-US"/>
          </a:p>
        </p:txBody>
      </p:sp>
    </p:spTree>
    <p:extLst>
      <p:ext uri="{BB962C8B-B14F-4D97-AF65-F5344CB8AC3E}">
        <p14:creationId xmlns:p14="http://schemas.microsoft.com/office/powerpoint/2010/main" val="36833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816816A4-3AE8-8042-A994-536DB8E37997}" type="slidenum">
              <a:rPr lang="en-US" smtClean="0"/>
              <a:t>3</a:t>
            </a:fld>
            <a:endParaRPr lang="en-US"/>
          </a:p>
        </p:txBody>
      </p:sp>
    </p:spTree>
    <p:extLst>
      <p:ext uri="{BB962C8B-B14F-4D97-AF65-F5344CB8AC3E}">
        <p14:creationId xmlns:p14="http://schemas.microsoft.com/office/powerpoint/2010/main" val="229733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4</a:t>
            </a:fld>
            <a:endParaRPr lang="en-US"/>
          </a:p>
        </p:txBody>
      </p:sp>
    </p:spTree>
    <p:extLst>
      <p:ext uri="{BB962C8B-B14F-4D97-AF65-F5344CB8AC3E}">
        <p14:creationId xmlns:p14="http://schemas.microsoft.com/office/powerpoint/2010/main" val="70882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ea typeface="Calibri"/>
              <a:cs typeface="Calibri"/>
            </a:endParaRPr>
          </a:p>
        </p:txBody>
      </p:sp>
      <p:sp>
        <p:nvSpPr>
          <p:cNvPr id="4" name="Slide Number Placeholder 3"/>
          <p:cNvSpPr>
            <a:spLocks noGrp="1"/>
          </p:cNvSpPr>
          <p:nvPr>
            <p:ph type="sldNum" sz="quarter" idx="5"/>
          </p:nvPr>
        </p:nvSpPr>
        <p:spPr/>
        <p:txBody>
          <a:bodyPr/>
          <a:lstStyle/>
          <a:p>
            <a:fld id="{816816A4-3AE8-8042-A994-536DB8E37997}" type="slidenum">
              <a:rPr lang="en-US" smtClean="0"/>
              <a:t>5</a:t>
            </a:fld>
            <a:endParaRPr lang="en-US"/>
          </a:p>
        </p:txBody>
      </p:sp>
    </p:spTree>
    <p:extLst>
      <p:ext uri="{BB962C8B-B14F-4D97-AF65-F5344CB8AC3E}">
        <p14:creationId xmlns:p14="http://schemas.microsoft.com/office/powerpoint/2010/main" val="307761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6</a:t>
            </a:fld>
            <a:endParaRPr lang="en-US"/>
          </a:p>
        </p:txBody>
      </p:sp>
    </p:spTree>
    <p:extLst>
      <p:ext uri="{BB962C8B-B14F-4D97-AF65-F5344CB8AC3E}">
        <p14:creationId xmlns:p14="http://schemas.microsoft.com/office/powerpoint/2010/main" val="227005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816A4-3AE8-8042-A994-536DB8E37997}" type="slidenum">
              <a:rPr lang="en-US" smtClean="0"/>
              <a:t>7</a:t>
            </a:fld>
            <a:endParaRPr lang="en-US"/>
          </a:p>
        </p:txBody>
      </p:sp>
    </p:spTree>
    <p:extLst>
      <p:ext uri="{BB962C8B-B14F-4D97-AF65-F5344CB8AC3E}">
        <p14:creationId xmlns:p14="http://schemas.microsoft.com/office/powerpoint/2010/main" val="369553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ea typeface="Calibri"/>
              <a:cs typeface="Calibri"/>
            </a:endParaRPr>
          </a:p>
        </p:txBody>
      </p:sp>
      <p:sp>
        <p:nvSpPr>
          <p:cNvPr id="4" name="Slide Number Placeholder 3"/>
          <p:cNvSpPr>
            <a:spLocks noGrp="1"/>
          </p:cNvSpPr>
          <p:nvPr>
            <p:ph type="sldNum" sz="quarter" idx="5"/>
          </p:nvPr>
        </p:nvSpPr>
        <p:spPr/>
        <p:txBody>
          <a:bodyPr/>
          <a:lstStyle/>
          <a:p>
            <a:fld id="{816816A4-3AE8-8042-A994-536DB8E37997}" type="slidenum">
              <a:rPr lang="en-US" smtClean="0"/>
              <a:t>8</a:t>
            </a:fld>
            <a:endParaRPr lang="en-US"/>
          </a:p>
        </p:txBody>
      </p:sp>
    </p:spTree>
    <p:extLst>
      <p:ext uri="{BB962C8B-B14F-4D97-AF65-F5344CB8AC3E}">
        <p14:creationId xmlns:p14="http://schemas.microsoft.com/office/powerpoint/2010/main" val="92295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16816A4-3AE8-8042-A994-536DB8E37997}" type="slidenum">
              <a:rPr lang="en-US" smtClean="0"/>
              <a:t>9</a:t>
            </a:fld>
            <a:endParaRPr lang="en-US"/>
          </a:p>
        </p:txBody>
      </p:sp>
    </p:spTree>
    <p:extLst>
      <p:ext uri="{BB962C8B-B14F-4D97-AF65-F5344CB8AC3E}">
        <p14:creationId xmlns:p14="http://schemas.microsoft.com/office/powerpoint/2010/main" val="580472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95302" y="1955799"/>
            <a:ext cx="5749072" cy="1473202"/>
          </a:xfrm>
        </p:spPr>
        <p:txBody>
          <a:bodyPr/>
          <a:lstStyle>
            <a:lvl1pPr>
              <a:defRPr sz="5500" b="0" i="0">
                <a:solidFill>
                  <a:srgbClr val="00BB9C"/>
                </a:solidFill>
                <a:latin typeface="Work Sans Light" pitchFamily="2" charset="77"/>
              </a:defRPr>
            </a:lvl1pPr>
          </a:lstStyle>
          <a:p>
            <a:r>
              <a:rPr lang="en-GB" dirty="0"/>
              <a:t>Presentation</a:t>
            </a:r>
            <a:br>
              <a:rPr lang="en-GB" dirty="0"/>
            </a:br>
            <a:r>
              <a:rPr lang="en-GB" dirty="0"/>
              <a:t>Title</a:t>
            </a:r>
            <a:endParaRPr lang="en-US" dirty="0"/>
          </a:p>
        </p:txBody>
      </p:sp>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CD65FFAB-74F9-E345-A4F2-DCD3B663CDD1}"/>
              </a:ext>
            </a:extLst>
          </p:cNvPr>
          <p:cNvPicPr>
            <a:picLocks noChangeAspect="1"/>
          </p:cNvPicPr>
          <p:nvPr userDrawn="1"/>
        </p:nvPicPr>
        <p:blipFill>
          <a:blip r:embed="rId3"/>
          <a:stretch>
            <a:fillRect/>
          </a:stretch>
        </p:blipFill>
        <p:spPr>
          <a:xfrm>
            <a:off x="0" y="1"/>
            <a:ext cx="4817327" cy="2440886"/>
          </a:xfrm>
          <a:prstGeom prst="rect">
            <a:avLst/>
          </a:prstGeom>
        </p:spPr>
      </p:pic>
      <p:cxnSp>
        <p:nvCxnSpPr>
          <p:cNvPr id="8" name="Straight Arrow Connector 7">
            <a:extLst>
              <a:ext uri="{FF2B5EF4-FFF2-40B4-BE49-F238E27FC236}">
                <a16:creationId xmlns:a16="http://schemas.microsoft.com/office/drawing/2014/main" id="{A90B157E-FC93-DC4B-A422-184AF82083DA}"/>
              </a:ext>
            </a:extLst>
          </p:cNvPr>
          <p:cNvCxnSpPr>
            <a:cxnSpLocks/>
          </p:cNvCxnSpPr>
          <p:nvPr userDrawn="1"/>
        </p:nvCxnSpPr>
        <p:spPr>
          <a:xfrm>
            <a:off x="597005" y="5524500"/>
            <a:ext cx="705597" cy="0"/>
          </a:xfrm>
          <a:prstGeom prst="straightConnector1">
            <a:avLst/>
          </a:prstGeom>
          <a:ln w="12700">
            <a:solidFill>
              <a:srgbClr val="00A286"/>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186DEF11-011F-D56A-9FA4-926F3A15FDA5}"/>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9" name="Text Placeholder 4">
            <a:extLst>
              <a:ext uri="{FF2B5EF4-FFF2-40B4-BE49-F238E27FC236}">
                <a16:creationId xmlns:a16="http://schemas.microsoft.com/office/drawing/2014/main" id="{25482E04-33A3-0C35-7CEB-8E75C86C6B62}"/>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146978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 BottomLeft Graph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C4F471-E369-5F1A-DE40-0A58FB6A700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96454" y="1175652"/>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3" name="Text Placeholder 2">
            <a:extLst>
              <a:ext uri="{FF2B5EF4-FFF2-40B4-BE49-F238E27FC236}">
                <a16:creationId xmlns:a16="http://schemas.microsoft.com/office/drawing/2014/main" id="{CFA3583F-6476-7C4D-BABB-42F2DDE22544}"/>
              </a:ext>
            </a:extLst>
          </p:cNvPr>
          <p:cNvSpPr>
            <a:spLocks noGrp="1"/>
          </p:cNvSpPr>
          <p:nvPr>
            <p:ph type="body" idx="1" hasCustomPrompt="1"/>
          </p:nvPr>
        </p:nvSpPr>
        <p:spPr>
          <a:xfrm>
            <a:off x="6096000" y="3077542"/>
            <a:ext cx="3274606" cy="2299857"/>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a:t>
            </a:r>
            <a:r>
              <a:rPr lang="en-US" dirty="0"/>
              <a:t>.</a:t>
            </a:r>
          </a:p>
        </p:txBody>
      </p:sp>
      <p:sp>
        <p:nvSpPr>
          <p:cNvPr id="5" name="Text Placeholder 4">
            <a:extLst>
              <a:ext uri="{FF2B5EF4-FFF2-40B4-BE49-F238E27FC236}">
                <a16:creationId xmlns:a16="http://schemas.microsoft.com/office/drawing/2014/main" id="{3D545021-60BD-0742-9B02-8BE8B7EAB381}"/>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6" name="Picture Placeholder 2">
            <a:extLst>
              <a:ext uri="{FF2B5EF4-FFF2-40B4-BE49-F238E27FC236}">
                <a16:creationId xmlns:a16="http://schemas.microsoft.com/office/drawing/2014/main" id="{097000A7-6A75-8142-81E8-7CE0570036A5}"/>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06527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10/3/2024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0166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Title">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00A286"/>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26D00E9-B029-9A42-8ABD-6B6677A9563A}"/>
              </a:ext>
            </a:extLst>
          </p:cNvPr>
          <p:cNvSpPr>
            <a:spLocks noGrp="1"/>
          </p:cNvSpPr>
          <p:nvPr>
            <p:ph type="body" sz="quarter" idx="10" hasCustomPrompt="1"/>
          </p:nvPr>
        </p:nvSpPr>
        <p:spPr>
          <a:xfrm>
            <a:off x="487363" y="5837780"/>
            <a:ext cx="4205823" cy="286128"/>
          </a:xfrm>
        </p:spPr>
        <p:txBody>
          <a:bodyPr>
            <a:normAutofit/>
          </a:bodyPr>
          <a:lstStyle>
            <a:lvl1pPr marL="0" indent="0">
              <a:buNone/>
              <a:defRPr sz="1800">
                <a:solidFill>
                  <a:srgbClr val="007864"/>
                </a:solidFill>
              </a:defRPr>
            </a:lvl1pPr>
          </a:lstStyle>
          <a:p>
            <a:pPr lvl="0"/>
            <a:r>
              <a:rPr lang="en-GB" dirty="0"/>
              <a:t>Team name, Department or Topic</a:t>
            </a:r>
            <a:endParaRPr lang="en-US" dirty="0"/>
          </a:p>
        </p:txBody>
      </p:sp>
      <p:sp>
        <p:nvSpPr>
          <p:cNvPr id="18" name="Text Placeholder 15">
            <a:extLst>
              <a:ext uri="{FF2B5EF4-FFF2-40B4-BE49-F238E27FC236}">
                <a16:creationId xmlns:a16="http://schemas.microsoft.com/office/drawing/2014/main" id="{AC5F0105-0EBD-D54B-9CB4-E73AF4A6E887}"/>
              </a:ext>
            </a:extLst>
          </p:cNvPr>
          <p:cNvSpPr>
            <a:spLocks noGrp="1"/>
          </p:cNvSpPr>
          <p:nvPr>
            <p:ph type="body" sz="quarter" idx="11" hasCustomPrompt="1"/>
          </p:nvPr>
        </p:nvSpPr>
        <p:spPr>
          <a:xfrm>
            <a:off x="486627" y="6146486"/>
            <a:ext cx="3599215" cy="313279"/>
          </a:xfrm>
        </p:spPr>
        <p:txBody>
          <a:bodyPr>
            <a:normAutofit/>
          </a:bodyPr>
          <a:lstStyle>
            <a:lvl1pPr marL="0" indent="0">
              <a:buNone/>
              <a:defRPr sz="1200" b="0">
                <a:solidFill>
                  <a:srgbClr val="007864"/>
                </a:solidFill>
              </a:defRPr>
            </a:lvl1pPr>
          </a:lstStyle>
          <a:p>
            <a:pPr lvl="0"/>
            <a:r>
              <a:rPr lang="en-GB" dirty="0"/>
              <a:t>Template Updated: Monday 25 July 2022</a:t>
            </a:r>
            <a:endParaRPr lang="en-US" dirty="0"/>
          </a:p>
        </p:txBody>
      </p:sp>
      <p:sp>
        <p:nvSpPr>
          <p:cNvPr id="26" name="Title 1">
            <a:extLst>
              <a:ext uri="{FF2B5EF4-FFF2-40B4-BE49-F238E27FC236}">
                <a16:creationId xmlns:a16="http://schemas.microsoft.com/office/drawing/2014/main" id="{E3020CDF-A342-7B42-A322-0548ABD551B8}"/>
              </a:ext>
            </a:extLst>
          </p:cNvPr>
          <p:cNvSpPr>
            <a:spLocks noGrp="1"/>
          </p:cNvSpPr>
          <p:nvPr>
            <p:ph type="title" hasCustomPrompt="1"/>
          </p:nvPr>
        </p:nvSpPr>
        <p:spPr>
          <a:xfrm>
            <a:off x="473268" y="2231224"/>
            <a:ext cx="5749072" cy="1139934"/>
          </a:xfrm>
        </p:spPr>
        <p:txBody>
          <a:bodyPr/>
          <a:lstStyle>
            <a:lvl1pPr>
              <a:defRPr sz="5000" b="0" i="0">
                <a:solidFill>
                  <a:srgbClr val="00A286"/>
                </a:solidFill>
                <a:latin typeface="Work Sans Light" pitchFamily="2" charset="77"/>
              </a:defRPr>
            </a:lvl1pPr>
          </a:lstStyle>
          <a:p>
            <a:r>
              <a:rPr lang="en-GB" dirty="0"/>
              <a:t>Presentation</a:t>
            </a:r>
            <a:br>
              <a:rPr lang="en-GB" dirty="0"/>
            </a:br>
            <a:r>
              <a:rPr lang="en-GB" dirty="0"/>
              <a:t>Title</a:t>
            </a:r>
            <a:endParaRPr lang="en-US" dirty="0"/>
          </a:p>
        </p:txBody>
      </p:sp>
      <p:pic>
        <p:nvPicPr>
          <p:cNvPr id="37" name="Picture 36">
            <a:extLst>
              <a:ext uri="{FF2B5EF4-FFF2-40B4-BE49-F238E27FC236}">
                <a16:creationId xmlns:a16="http://schemas.microsoft.com/office/drawing/2014/main" id="{57769DF4-ED0A-734C-859B-5377B25A8977}"/>
              </a:ext>
            </a:extLst>
          </p:cNvPr>
          <p:cNvPicPr>
            <a:picLocks noChangeAspect="1"/>
          </p:cNvPicPr>
          <p:nvPr userDrawn="1"/>
        </p:nvPicPr>
        <p:blipFill>
          <a:blip r:embed="rId2"/>
          <a:stretch>
            <a:fillRect/>
          </a:stretch>
        </p:blipFill>
        <p:spPr>
          <a:xfrm>
            <a:off x="0" y="0"/>
            <a:ext cx="4817327" cy="2440887"/>
          </a:xfrm>
          <a:prstGeom prst="rect">
            <a:avLst/>
          </a:prstGeom>
        </p:spPr>
      </p:pic>
      <p:sp>
        <p:nvSpPr>
          <p:cNvPr id="10" name="Rectangle 9">
            <a:extLst>
              <a:ext uri="{FF2B5EF4-FFF2-40B4-BE49-F238E27FC236}">
                <a16:creationId xmlns:a16="http://schemas.microsoft.com/office/drawing/2014/main" id="{8A1DC92B-8770-8841-96B9-1BC36C6FBF49}"/>
              </a:ext>
            </a:extLst>
          </p:cNvPr>
          <p:cNvSpPr/>
          <p:nvPr userDrawn="1"/>
        </p:nvSpPr>
        <p:spPr>
          <a:xfrm flipH="1">
            <a:off x="9147717" y="0"/>
            <a:ext cx="3044283" cy="6858000"/>
          </a:xfrm>
          <a:prstGeom prst="rect">
            <a:avLst/>
          </a:prstGeom>
          <a:solidFill>
            <a:srgbClr val="007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3228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flipH="1">
            <a:off x="9147717" y="0"/>
            <a:ext cx="3044283" cy="6858000"/>
          </a:xfrm>
          <a:prstGeom prst="rect">
            <a:avLst/>
          </a:prstGeom>
          <a:solidFill>
            <a:srgbClr val="007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00A286"/>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26D00E9-B029-9A42-8ABD-6B6677A9563A}"/>
              </a:ext>
            </a:extLst>
          </p:cNvPr>
          <p:cNvSpPr>
            <a:spLocks noGrp="1"/>
          </p:cNvSpPr>
          <p:nvPr>
            <p:ph type="body" sz="quarter" idx="10" hasCustomPrompt="1"/>
          </p:nvPr>
        </p:nvSpPr>
        <p:spPr>
          <a:xfrm>
            <a:off x="487363" y="5837780"/>
            <a:ext cx="4205823" cy="286128"/>
          </a:xfrm>
        </p:spPr>
        <p:txBody>
          <a:bodyPr>
            <a:normAutofit/>
          </a:bodyPr>
          <a:lstStyle>
            <a:lvl1pPr marL="0" indent="0">
              <a:buNone/>
              <a:defRPr sz="1800">
                <a:solidFill>
                  <a:srgbClr val="007864"/>
                </a:solidFill>
              </a:defRPr>
            </a:lvl1pPr>
          </a:lstStyle>
          <a:p>
            <a:pPr lvl="0"/>
            <a:r>
              <a:rPr lang="en-GB" dirty="0"/>
              <a:t>Team name, Department or Topic</a:t>
            </a:r>
            <a:endParaRPr lang="en-US" dirty="0"/>
          </a:p>
        </p:txBody>
      </p:sp>
      <p:sp>
        <p:nvSpPr>
          <p:cNvPr id="18" name="Text Placeholder 15">
            <a:extLst>
              <a:ext uri="{FF2B5EF4-FFF2-40B4-BE49-F238E27FC236}">
                <a16:creationId xmlns:a16="http://schemas.microsoft.com/office/drawing/2014/main" id="{AC5F0105-0EBD-D54B-9CB4-E73AF4A6E887}"/>
              </a:ext>
            </a:extLst>
          </p:cNvPr>
          <p:cNvSpPr>
            <a:spLocks noGrp="1"/>
          </p:cNvSpPr>
          <p:nvPr>
            <p:ph type="body" sz="quarter" idx="11" hasCustomPrompt="1"/>
          </p:nvPr>
        </p:nvSpPr>
        <p:spPr>
          <a:xfrm>
            <a:off x="486627" y="6146486"/>
            <a:ext cx="3599215" cy="313279"/>
          </a:xfrm>
        </p:spPr>
        <p:txBody>
          <a:bodyPr>
            <a:normAutofit/>
          </a:bodyPr>
          <a:lstStyle>
            <a:lvl1pPr marL="0" indent="0">
              <a:buNone/>
              <a:defRPr sz="1200" b="0">
                <a:solidFill>
                  <a:srgbClr val="007864"/>
                </a:solidFill>
              </a:defRPr>
            </a:lvl1pPr>
          </a:lstStyle>
          <a:p>
            <a:pPr lvl="0"/>
            <a:r>
              <a:rPr lang="en-GB" dirty="0"/>
              <a:t>Template Updated: Monday 25 July 2022</a:t>
            </a:r>
            <a:endParaRPr lang="en-US" dirty="0"/>
          </a:p>
        </p:txBody>
      </p:sp>
      <p:sp>
        <p:nvSpPr>
          <p:cNvPr id="26" name="Title 1">
            <a:extLst>
              <a:ext uri="{FF2B5EF4-FFF2-40B4-BE49-F238E27FC236}">
                <a16:creationId xmlns:a16="http://schemas.microsoft.com/office/drawing/2014/main" id="{E3020CDF-A342-7B42-A322-0548ABD551B8}"/>
              </a:ext>
            </a:extLst>
          </p:cNvPr>
          <p:cNvSpPr>
            <a:spLocks noGrp="1"/>
          </p:cNvSpPr>
          <p:nvPr>
            <p:ph type="title" hasCustomPrompt="1"/>
          </p:nvPr>
        </p:nvSpPr>
        <p:spPr>
          <a:xfrm>
            <a:off x="473268" y="2231224"/>
            <a:ext cx="5749072" cy="1139934"/>
          </a:xfrm>
        </p:spPr>
        <p:txBody>
          <a:bodyPr/>
          <a:lstStyle>
            <a:lvl1pPr>
              <a:defRPr sz="5000" b="0" i="0">
                <a:solidFill>
                  <a:srgbClr val="0D3166"/>
                </a:solidFill>
                <a:latin typeface="Work Sans Light" pitchFamily="2" charset="77"/>
              </a:defRPr>
            </a:lvl1pPr>
          </a:lstStyle>
          <a:p>
            <a:r>
              <a:rPr lang="en-GB" dirty="0"/>
              <a:t>Presentation</a:t>
            </a:r>
            <a:br>
              <a:rPr lang="en-GB" dirty="0"/>
            </a:br>
            <a:r>
              <a:rPr lang="en-GB" dirty="0"/>
              <a:t>Title</a:t>
            </a:r>
            <a:endParaRPr lang="en-US" dirty="0"/>
          </a:p>
        </p:txBody>
      </p:sp>
      <p:pic>
        <p:nvPicPr>
          <p:cNvPr id="32" name="Picture 31">
            <a:extLst>
              <a:ext uri="{FF2B5EF4-FFF2-40B4-BE49-F238E27FC236}">
                <a16:creationId xmlns:a16="http://schemas.microsoft.com/office/drawing/2014/main" id="{DD58F48B-07AC-D044-A589-4E537E8221C2}"/>
              </a:ext>
            </a:extLst>
          </p:cNvPr>
          <p:cNvPicPr>
            <a:picLocks noChangeAspect="1"/>
          </p:cNvPicPr>
          <p:nvPr userDrawn="1"/>
        </p:nvPicPr>
        <p:blipFill rotWithShape="1">
          <a:blip r:embed="rId2"/>
          <a:srcRect r="48740" b="49573"/>
          <a:stretch/>
        </p:blipFill>
        <p:spPr>
          <a:xfrm>
            <a:off x="567111" y="454478"/>
            <a:ext cx="3788989" cy="879021"/>
          </a:xfrm>
          <a:prstGeom prst="rect">
            <a:avLst/>
          </a:prstGeom>
        </p:spPr>
      </p:pic>
      <p:pic>
        <p:nvPicPr>
          <p:cNvPr id="12" name="Picture 11">
            <a:extLst>
              <a:ext uri="{FF2B5EF4-FFF2-40B4-BE49-F238E27FC236}">
                <a16:creationId xmlns:a16="http://schemas.microsoft.com/office/drawing/2014/main" id="{815C6715-D29E-0A49-86E5-C96B1009F97E}"/>
              </a:ext>
            </a:extLst>
          </p:cNvPr>
          <p:cNvPicPr>
            <a:picLocks noChangeAspect="1"/>
          </p:cNvPicPr>
          <p:nvPr userDrawn="1"/>
        </p:nvPicPr>
        <p:blipFill rotWithShape="1">
          <a:blip r:embed="rId2"/>
          <a:srcRect l="51260" b="49573"/>
          <a:stretch/>
        </p:blipFill>
        <p:spPr>
          <a:xfrm>
            <a:off x="567111" y="1148757"/>
            <a:ext cx="3602740" cy="879021"/>
          </a:xfrm>
          <a:prstGeom prst="rect">
            <a:avLst/>
          </a:prstGeom>
        </p:spPr>
      </p:pic>
      <p:pic>
        <p:nvPicPr>
          <p:cNvPr id="22" name="Picture 21">
            <a:extLst>
              <a:ext uri="{FF2B5EF4-FFF2-40B4-BE49-F238E27FC236}">
                <a16:creationId xmlns:a16="http://schemas.microsoft.com/office/drawing/2014/main" id="{16DC996B-18F1-B144-B19B-A8CC6C5ECED6}"/>
              </a:ext>
            </a:extLst>
          </p:cNvPr>
          <p:cNvPicPr>
            <a:picLocks noChangeAspect="1"/>
          </p:cNvPicPr>
          <p:nvPr userDrawn="1"/>
        </p:nvPicPr>
        <p:blipFill>
          <a:blip r:embed="rId3"/>
          <a:stretch>
            <a:fillRect/>
          </a:stretch>
        </p:blipFill>
        <p:spPr>
          <a:xfrm>
            <a:off x="356610" y="4602804"/>
            <a:ext cx="1989026" cy="1007818"/>
          </a:xfrm>
          <a:prstGeom prst="rect">
            <a:avLst/>
          </a:prstGeom>
        </p:spPr>
      </p:pic>
    </p:spTree>
    <p:extLst>
      <p:ext uri="{BB962C8B-B14F-4D97-AF65-F5344CB8AC3E}">
        <p14:creationId xmlns:p14="http://schemas.microsoft.com/office/powerpoint/2010/main" val="465234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7EF3A-C3AA-17C9-FE13-6A077FB634AA}"/>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 Placeholder 4">
            <a:extLst>
              <a:ext uri="{FF2B5EF4-FFF2-40B4-BE49-F238E27FC236}">
                <a16:creationId xmlns:a16="http://schemas.microsoft.com/office/drawing/2014/main" id="{A52A2EA5-C374-B647-9B18-D0E5E9E6CAED}"/>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7" name="Title 1">
            <a:extLst>
              <a:ext uri="{FF2B5EF4-FFF2-40B4-BE49-F238E27FC236}">
                <a16:creationId xmlns:a16="http://schemas.microsoft.com/office/drawing/2014/main" id="{6C575B24-A4EF-8247-B92C-DC383144E267}"/>
              </a:ext>
            </a:extLst>
          </p:cNvPr>
          <p:cNvSpPr>
            <a:spLocks noGrp="1"/>
          </p:cNvSpPr>
          <p:nvPr>
            <p:ph type="title" hasCustomPrompt="1"/>
          </p:nvPr>
        </p:nvSpPr>
        <p:spPr>
          <a:xfrm>
            <a:off x="1666374" y="990360"/>
            <a:ext cx="5598025" cy="1703705"/>
          </a:xfrm>
        </p:spPr>
        <p:txBody>
          <a:bodyPr/>
          <a:lstStyle>
            <a:lvl1pPr>
              <a:defRPr sz="6000" b="1" i="0">
                <a:solidFill>
                  <a:srgbClr val="007864"/>
                </a:solidFill>
                <a:latin typeface="Work Sans SemiBold" pitchFamily="2" charset="77"/>
              </a:defRPr>
            </a:lvl1pPr>
          </a:lstStyle>
          <a:p>
            <a:r>
              <a:rPr lang="en-GB" dirty="0"/>
              <a:t>Section</a:t>
            </a:r>
            <a:br>
              <a:rPr lang="en-GB" dirty="0"/>
            </a:br>
            <a:r>
              <a:rPr lang="en-GB" dirty="0"/>
              <a:t>Heading</a:t>
            </a:r>
            <a:endParaRPr lang="en-US" dirty="0"/>
          </a:p>
        </p:txBody>
      </p:sp>
      <p:sp>
        <p:nvSpPr>
          <p:cNvPr id="8" name="Text Placeholder 2">
            <a:extLst>
              <a:ext uri="{FF2B5EF4-FFF2-40B4-BE49-F238E27FC236}">
                <a16:creationId xmlns:a16="http://schemas.microsoft.com/office/drawing/2014/main" id="{99F49C25-1333-454B-96FA-A561F1ECC011}"/>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94318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 No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1A1BA-BDDC-B783-AB13-AE576A75BE1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itle 1">
            <a:extLst>
              <a:ext uri="{FF2B5EF4-FFF2-40B4-BE49-F238E27FC236}">
                <a16:creationId xmlns:a16="http://schemas.microsoft.com/office/drawing/2014/main" id="{C96BB701-988E-554D-8A2D-2FA4D349F922}"/>
              </a:ext>
            </a:extLst>
          </p:cNvPr>
          <p:cNvSpPr>
            <a:spLocks noGrp="1"/>
          </p:cNvSpPr>
          <p:nvPr>
            <p:ph type="title" hasCustomPrompt="1"/>
          </p:nvPr>
        </p:nvSpPr>
        <p:spPr>
          <a:xfrm>
            <a:off x="1666374" y="990360"/>
            <a:ext cx="5598025" cy="1703705"/>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8" name="Text Placeholder 4">
            <a:extLst>
              <a:ext uri="{FF2B5EF4-FFF2-40B4-BE49-F238E27FC236}">
                <a16:creationId xmlns:a16="http://schemas.microsoft.com/office/drawing/2014/main" id="{6F61A500-DFE0-3E4E-86EB-57743F64AE0D}"/>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9" name="Text Placeholder 2">
            <a:extLst>
              <a:ext uri="{FF2B5EF4-FFF2-40B4-BE49-F238E27FC236}">
                <a16:creationId xmlns:a16="http://schemas.microsoft.com/office/drawing/2014/main" id="{07995218-FA6E-9840-BF02-40F60BB1C7C6}"/>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69566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 large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1E4C8-4AD5-A525-43B2-C6E0E8EB719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3" name="Title 1">
            <a:extLst>
              <a:ext uri="{FF2B5EF4-FFF2-40B4-BE49-F238E27FC236}">
                <a16:creationId xmlns:a16="http://schemas.microsoft.com/office/drawing/2014/main" id="{5A3DF41F-56DE-0548-DE20-7851DAB4ACF5}"/>
              </a:ext>
            </a:extLst>
          </p:cNvPr>
          <p:cNvSpPr>
            <a:spLocks noGrp="1"/>
          </p:cNvSpPr>
          <p:nvPr>
            <p:ph type="title" hasCustomPrompt="1"/>
          </p:nvPr>
        </p:nvSpPr>
        <p:spPr>
          <a:xfrm>
            <a:off x="1666374" y="990360"/>
            <a:ext cx="5598025" cy="1703705"/>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4" name="Text Placeholder 4">
            <a:extLst>
              <a:ext uri="{FF2B5EF4-FFF2-40B4-BE49-F238E27FC236}">
                <a16:creationId xmlns:a16="http://schemas.microsoft.com/office/drawing/2014/main" id="{B936D4F7-40DC-3DCE-2A9F-359155DDBE07}"/>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3534067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 or 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0C1C1-62C4-9645-B0E9-D9CB38CF74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A166E16-8F2B-3A45-9B65-12228036B6C6}"/>
              </a:ext>
            </a:extLst>
          </p:cNvPr>
          <p:cNvSpPr>
            <a:spLocks noGrp="1"/>
          </p:cNvSpPr>
          <p:nvPr>
            <p:ph type="title" hasCustomPrompt="1"/>
          </p:nvPr>
        </p:nvSpPr>
        <p:spPr>
          <a:xfrm>
            <a:off x="1666374" y="2577147"/>
            <a:ext cx="10051268" cy="1703705"/>
          </a:xfrm>
        </p:spPr>
        <p:txBody>
          <a:bodyPr/>
          <a:lstStyle>
            <a:lvl1pPr>
              <a:defRPr sz="66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11" name="Text Placeholder 4">
            <a:extLst>
              <a:ext uri="{FF2B5EF4-FFF2-40B4-BE49-F238E27FC236}">
                <a16:creationId xmlns:a16="http://schemas.microsoft.com/office/drawing/2014/main" id="{B30574B4-F993-2C4C-B141-87CEDE67F0F7}"/>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895748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82A6F-BD09-2ECF-C70C-957FB45A70F4}"/>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6" name="Picture Placeholder 2">
            <a:extLst>
              <a:ext uri="{FF2B5EF4-FFF2-40B4-BE49-F238E27FC236}">
                <a16:creationId xmlns:a16="http://schemas.microsoft.com/office/drawing/2014/main" id="{097000A7-6A75-8142-81E8-7CE0570036A5}"/>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4">
            <a:extLst>
              <a:ext uri="{FF2B5EF4-FFF2-40B4-BE49-F238E27FC236}">
                <a16:creationId xmlns:a16="http://schemas.microsoft.com/office/drawing/2014/main" id="{FC1DE120-8706-5448-9F3B-8D1A46AB7C33}"/>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8" name="Title 1">
            <a:extLst>
              <a:ext uri="{FF2B5EF4-FFF2-40B4-BE49-F238E27FC236}">
                <a16:creationId xmlns:a16="http://schemas.microsoft.com/office/drawing/2014/main" id="{6DBC753B-BB8C-9842-B564-531F403F2F8C}"/>
              </a:ext>
            </a:extLst>
          </p:cNvPr>
          <p:cNvSpPr>
            <a:spLocks noGrp="1"/>
          </p:cNvSpPr>
          <p:nvPr>
            <p:ph type="title" hasCustomPrompt="1"/>
          </p:nvPr>
        </p:nvSpPr>
        <p:spPr>
          <a:xfrm>
            <a:off x="1696454" y="1179430"/>
            <a:ext cx="4745770" cy="1325563"/>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1CB24365-4A87-7C4B-A8C2-905F88EE91AD}"/>
              </a:ext>
            </a:extLst>
          </p:cNvPr>
          <p:cNvSpPr>
            <a:spLocks noGrp="1"/>
          </p:cNvSpPr>
          <p:nvPr>
            <p:ph type="body" idx="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555006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ght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0BCF9-707F-FDB3-0A92-1280730F3140}"/>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Box 10">
            <a:extLst>
              <a:ext uri="{FF2B5EF4-FFF2-40B4-BE49-F238E27FC236}">
                <a16:creationId xmlns:a16="http://schemas.microsoft.com/office/drawing/2014/main" id="{6F8095F6-0836-2E45-908B-55059177619E}"/>
              </a:ext>
            </a:extLst>
          </p:cNvPr>
          <p:cNvSpPr txBox="1"/>
          <p:nvPr userDrawn="1"/>
        </p:nvSpPr>
        <p:spPr>
          <a:xfrm>
            <a:off x="3348111" y="-942535"/>
            <a:ext cx="184731" cy="369332"/>
          </a:xfrm>
          <a:prstGeom prst="rect">
            <a:avLst/>
          </a:prstGeom>
          <a:noFill/>
        </p:spPr>
        <p:txBody>
          <a:bodyPr wrap="none" rtlCol="0">
            <a:spAutoFit/>
          </a:bodyPr>
          <a:lstStyle/>
          <a:p>
            <a:endParaRPr lang="en-US"/>
          </a:p>
        </p:txBody>
      </p:sp>
      <p:sp>
        <p:nvSpPr>
          <p:cNvPr id="13" name="Text Placeholder 4">
            <a:extLst>
              <a:ext uri="{FF2B5EF4-FFF2-40B4-BE49-F238E27FC236}">
                <a16:creationId xmlns:a16="http://schemas.microsoft.com/office/drawing/2014/main" id="{8F7AAC45-7901-EC46-82FB-9565337DE3F7}"/>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Picture Placeholder 2">
            <a:extLst>
              <a:ext uri="{FF2B5EF4-FFF2-40B4-BE49-F238E27FC236}">
                <a16:creationId xmlns:a16="http://schemas.microsoft.com/office/drawing/2014/main" id="{C343FB24-0391-5B43-BC08-4D8A9B78AC40}"/>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a:extLst>
              <a:ext uri="{FF2B5EF4-FFF2-40B4-BE49-F238E27FC236}">
                <a16:creationId xmlns:a16="http://schemas.microsoft.com/office/drawing/2014/main" id="{0A31A63C-B64F-DA42-8A33-F20CA6580818}"/>
              </a:ext>
            </a:extLst>
          </p:cNvPr>
          <p:cNvSpPr>
            <a:spLocks noGrp="1"/>
          </p:cNvSpPr>
          <p:nvPr>
            <p:ph type="title" hasCustomPrompt="1"/>
          </p:nvPr>
        </p:nvSpPr>
        <p:spPr>
          <a:xfrm>
            <a:off x="1696454" y="1179429"/>
            <a:ext cx="5133500" cy="1325563"/>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9" name="Text Placeholder 2">
            <a:extLst>
              <a:ext uri="{FF2B5EF4-FFF2-40B4-BE49-F238E27FC236}">
                <a16:creationId xmlns:a16="http://schemas.microsoft.com/office/drawing/2014/main" id="{7851227C-D165-C941-8258-59F141E1F933}"/>
              </a:ext>
            </a:extLst>
          </p:cNvPr>
          <p:cNvSpPr>
            <a:spLocks noGrp="1"/>
          </p:cNvSpPr>
          <p:nvPr>
            <p:ph type="body" idx="1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151766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pic>
        <p:nvPicPr>
          <p:cNvPr id="10" name="Picture 9">
            <a:extLst>
              <a:ext uri="{FF2B5EF4-FFF2-40B4-BE49-F238E27FC236}">
                <a16:creationId xmlns:a16="http://schemas.microsoft.com/office/drawing/2014/main" id="{B17BE51C-BA18-CE48-944A-185C1CBFE592}"/>
              </a:ext>
            </a:extLst>
          </p:cNvPr>
          <p:cNvPicPr>
            <a:picLocks noChangeAspect="1"/>
          </p:cNvPicPr>
          <p:nvPr userDrawn="1"/>
        </p:nvPicPr>
        <p:blipFill rotWithShape="1">
          <a:blip r:embed="rId3"/>
          <a:srcRect r="48291" b="49939"/>
          <a:stretch/>
        </p:blipFill>
        <p:spPr>
          <a:xfrm>
            <a:off x="574972" y="461772"/>
            <a:ext cx="3818123" cy="871727"/>
          </a:xfrm>
          <a:prstGeom prst="rect">
            <a:avLst/>
          </a:prstGeom>
        </p:spPr>
      </p:pic>
      <p:pic>
        <p:nvPicPr>
          <p:cNvPr id="13" name="Picture 12">
            <a:extLst>
              <a:ext uri="{FF2B5EF4-FFF2-40B4-BE49-F238E27FC236}">
                <a16:creationId xmlns:a16="http://schemas.microsoft.com/office/drawing/2014/main" id="{9E4658EC-5854-3647-9F44-CFACBED28CBE}"/>
              </a:ext>
            </a:extLst>
          </p:cNvPr>
          <p:cNvPicPr>
            <a:picLocks noChangeAspect="1"/>
          </p:cNvPicPr>
          <p:nvPr userDrawn="1"/>
        </p:nvPicPr>
        <p:blipFill rotWithShape="1">
          <a:blip r:embed="rId3"/>
          <a:srcRect l="51680" b="49939"/>
          <a:stretch/>
        </p:blipFill>
        <p:spPr>
          <a:xfrm>
            <a:off x="597005" y="1156466"/>
            <a:ext cx="3567899" cy="871727"/>
          </a:xfrm>
          <a:prstGeom prst="rect">
            <a:avLst/>
          </a:prstGeom>
        </p:spPr>
      </p:pic>
      <p:sp>
        <p:nvSpPr>
          <p:cNvPr id="14" name="Title 1">
            <a:extLst>
              <a:ext uri="{FF2B5EF4-FFF2-40B4-BE49-F238E27FC236}">
                <a16:creationId xmlns:a16="http://schemas.microsoft.com/office/drawing/2014/main" id="{4B4BF2AC-EDDB-9346-8DFA-8B5B74C2ACC8}"/>
              </a:ext>
            </a:extLst>
          </p:cNvPr>
          <p:cNvSpPr>
            <a:spLocks noGrp="1"/>
          </p:cNvSpPr>
          <p:nvPr>
            <p:ph type="title" hasCustomPrompt="1"/>
          </p:nvPr>
        </p:nvSpPr>
        <p:spPr>
          <a:xfrm>
            <a:off x="495302" y="1955799"/>
            <a:ext cx="5749072" cy="1473202"/>
          </a:xfrm>
        </p:spPr>
        <p:txBody>
          <a:bodyPr/>
          <a:lstStyle>
            <a:lvl1pPr>
              <a:defRPr sz="5500" b="0" i="0">
                <a:solidFill>
                  <a:srgbClr val="00BB9C"/>
                </a:solidFill>
                <a:latin typeface="Work Sans Light" pitchFamily="2" charset="77"/>
              </a:defRPr>
            </a:lvl1pPr>
          </a:lstStyle>
          <a:p>
            <a:r>
              <a:rPr lang="en-GB" dirty="0"/>
              <a:t>Presentation</a:t>
            </a:r>
            <a:br>
              <a:rPr lang="en-GB" dirty="0"/>
            </a:br>
            <a:r>
              <a:rPr lang="en-GB" dirty="0"/>
              <a:t>Title</a:t>
            </a:r>
            <a:endParaRPr lang="en-US" dirty="0"/>
          </a:p>
        </p:txBody>
      </p:sp>
      <p:cxnSp>
        <p:nvCxnSpPr>
          <p:cNvPr id="15" name="Straight Arrow Connector 14">
            <a:extLst>
              <a:ext uri="{FF2B5EF4-FFF2-40B4-BE49-F238E27FC236}">
                <a16:creationId xmlns:a16="http://schemas.microsoft.com/office/drawing/2014/main" id="{998A05BE-35F6-A748-8A34-DBB6B9E5C11B}"/>
              </a:ext>
            </a:extLst>
          </p:cNvPr>
          <p:cNvCxnSpPr>
            <a:cxnSpLocks/>
          </p:cNvCxnSpPr>
          <p:nvPr userDrawn="1"/>
        </p:nvCxnSpPr>
        <p:spPr>
          <a:xfrm>
            <a:off x="597005" y="5524500"/>
            <a:ext cx="705597" cy="0"/>
          </a:xfrm>
          <a:prstGeom prst="straightConnector1">
            <a:avLst/>
          </a:prstGeom>
          <a:ln w="12700">
            <a:solidFill>
              <a:srgbClr val="00A286"/>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with low confidence">
            <a:extLst>
              <a:ext uri="{FF2B5EF4-FFF2-40B4-BE49-F238E27FC236}">
                <a16:creationId xmlns:a16="http://schemas.microsoft.com/office/drawing/2014/main" id="{1B0E1D70-1C08-AF4B-81CA-83E3B77E0339}"/>
              </a:ext>
            </a:extLst>
          </p:cNvPr>
          <p:cNvPicPr>
            <a:picLocks noChangeAspect="1"/>
          </p:cNvPicPr>
          <p:nvPr userDrawn="1"/>
        </p:nvPicPr>
        <p:blipFill rotWithShape="1">
          <a:blip r:embed="rId4"/>
          <a:srcRect l="11150" t="22828" r="11447" b="20874"/>
          <a:stretch/>
        </p:blipFill>
        <p:spPr>
          <a:xfrm>
            <a:off x="585626" y="4838975"/>
            <a:ext cx="1535272" cy="565799"/>
          </a:xfrm>
          <a:prstGeom prst="rect">
            <a:avLst/>
          </a:prstGeom>
        </p:spPr>
      </p:pic>
      <p:sp>
        <p:nvSpPr>
          <p:cNvPr id="2" name="Text Placeholder 2">
            <a:extLst>
              <a:ext uri="{FF2B5EF4-FFF2-40B4-BE49-F238E27FC236}">
                <a16:creationId xmlns:a16="http://schemas.microsoft.com/office/drawing/2014/main" id="{EA42C271-EAFC-BD5D-9313-38200C01E014}"/>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4" name="Text Placeholder 4">
            <a:extLst>
              <a:ext uri="{FF2B5EF4-FFF2-40B4-BE49-F238E27FC236}">
                <a16:creationId xmlns:a16="http://schemas.microsoft.com/office/drawing/2014/main" id="{BEE0C559-5351-B3E1-1CF8-4E92B1573A70}"/>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2688347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9ADA9-B1B7-3763-3DE2-63210C06BC8D}"/>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4" name="Text Placeholder 4">
            <a:extLst>
              <a:ext uri="{FF2B5EF4-FFF2-40B4-BE49-F238E27FC236}">
                <a16:creationId xmlns:a16="http://schemas.microsoft.com/office/drawing/2014/main" id="{DA450EBF-DD04-7B4F-86BE-D0CC9B6ACE38}"/>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5" name="Picture Placeholder 2">
            <a:extLst>
              <a:ext uri="{FF2B5EF4-FFF2-40B4-BE49-F238E27FC236}">
                <a16:creationId xmlns:a16="http://schemas.microsoft.com/office/drawing/2014/main" id="{8AD0DD7D-F471-4F4D-AAFF-91D506ED8C69}"/>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itle 1">
            <a:extLst>
              <a:ext uri="{FF2B5EF4-FFF2-40B4-BE49-F238E27FC236}">
                <a16:creationId xmlns:a16="http://schemas.microsoft.com/office/drawing/2014/main" id="{580B2CE0-9002-E349-B2CB-3AC49D289238}"/>
              </a:ext>
            </a:extLst>
          </p:cNvPr>
          <p:cNvSpPr>
            <a:spLocks noGrp="1"/>
          </p:cNvSpPr>
          <p:nvPr>
            <p:ph type="title" hasCustomPrompt="1"/>
          </p:nvPr>
        </p:nvSpPr>
        <p:spPr>
          <a:xfrm>
            <a:off x="1696454" y="4562317"/>
            <a:ext cx="4036593" cy="1325563"/>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8" name="Text Placeholder 2">
            <a:extLst>
              <a:ext uri="{FF2B5EF4-FFF2-40B4-BE49-F238E27FC236}">
                <a16:creationId xmlns:a16="http://schemas.microsoft.com/office/drawing/2014/main" id="{64101BE9-030C-6A46-8609-015C6102E378}"/>
              </a:ext>
            </a:extLst>
          </p:cNvPr>
          <p:cNvSpPr>
            <a:spLocks noGrp="1"/>
          </p:cNvSpPr>
          <p:nvPr>
            <p:ph type="body" idx="1" hasCustomPrompt="1"/>
          </p:nvPr>
        </p:nvSpPr>
        <p:spPr>
          <a:xfrm>
            <a:off x="6337779" y="1801907"/>
            <a:ext cx="3335611" cy="2760410"/>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385786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DDA86C-80C7-B862-8C51-641F299108B9}"/>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2" name="Text Placeholder 4">
            <a:extLst>
              <a:ext uri="{FF2B5EF4-FFF2-40B4-BE49-F238E27FC236}">
                <a16:creationId xmlns:a16="http://schemas.microsoft.com/office/drawing/2014/main" id="{3C1A2BAF-09EB-324E-BAA5-8F54A63E5DF9}"/>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1">
                <a:solidFill>
                  <a:srgbClr val="0078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3" name="Picture Placeholder 2">
            <a:extLst>
              <a:ext uri="{FF2B5EF4-FFF2-40B4-BE49-F238E27FC236}">
                <a16:creationId xmlns:a16="http://schemas.microsoft.com/office/drawing/2014/main" id="{0FABE93D-E46B-714F-B548-43CE7F137AD0}"/>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a:extLst>
              <a:ext uri="{FF2B5EF4-FFF2-40B4-BE49-F238E27FC236}">
                <a16:creationId xmlns:a16="http://schemas.microsoft.com/office/drawing/2014/main" id="{D36F8325-8777-5549-B2C1-B78A396194C1}"/>
              </a:ext>
            </a:extLst>
          </p:cNvPr>
          <p:cNvSpPr>
            <a:spLocks noGrp="1"/>
          </p:cNvSpPr>
          <p:nvPr>
            <p:ph type="title" hasCustomPrompt="1"/>
          </p:nvPr>
        </p:nvSpPr>
        <p:spPr>
          <a:xfrm>
            <a:off x="1696454" y="1175652"/>
            <a:ext cx="5133500" cy="1325563"/>
          </a:xfrm>
        </p:spPr>
        <p:txBody>
          <a:bodyPr/>
          <a:lstStyle>
            <a:lvl1pPr>
              <a:defRPr sz="4500" b="1" i="0">
                <a:solidFill>
                  <a:srgbClr val="007864"/>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94201A0D-539E-6B4B-9A81-BC92DF77EB3D}"/>
              </a:ext>
            </a:extLst>
          </p:cNvPr>
          <p:cNvSpPr>
            <a:spLocks noGrp="1"/>
          </p:cNvSpPr>
          <p:nvPr>
            <p:ph type="body" idx="1" hasCustomPrompt="1"/>
          </p:nvPr>
        </p:nvSpPr>
        <p:spPr>
          <a:xfrm>
            <a:off x="6096000" y="3077542"/>
            <a:ext cx="3274606" cy="2734173"/>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a:t>
            </a:r>
            <a:r>
              <a:rPr lang="en-US" dirty="0"/>
              <a:t>.</a:t>
            </a:r>
          </a:p>
        </p:txBody>
      </p:sp>
    </p:spTree>
    <p:extLst>
      <p:ext uri="{BB962C8B-B14F-4D97-AF65-F5344CB8AC3E}">
        <p14:creationId xmlns:p14="http://schemas.microsoft.com/office/powerpoint/2010/main" val="2881729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C2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86627" y="2155732"/>
            <a:ext cx="5256212" cy="1325563"/>
          </a:xfrm>
        </p:spPr>
        <p:txBody>
          <a:bodyPr/>
          <a:lstStyle>
            <a:lvl1pPr>
              <a:defRPr sz="6000" b="0" i="0">
                <a:solidFill>
                  <a:schemeClr val="bg1"/>
                </a:solidFill>
                <a:latin typeface="Work Sans Light" pitchFamily="2" charset="77"/>
              </a:defRPr>
            </a:lvl1pPr>
          </a:lstStyle>
          <a:p>
            <a:r>
              <a:rPr lang="en-GB" dirty="0"/>
              <a:t>Presentation</a:t>
            </a:r>
            <a:br>
              <a:rPr lang="en-GB" dirty="0"/>
            </a:br>
            <a:r>
              <a:rPr lang="en-GB" dirty="0"/>
              <a:t>Title</a:t>
            </a:r>
            <a:endParaRPr lang="en-US" dirty="0"/>
          </a:p>
        </p:txBody>
      </p:sp>
      <p:pic>
        <p:nvPicPr>
          <p:cNvPr id="6" name="Picture 5">
            <a:extLst>
              <a:ext uri="{FF2B5EF4-FFF2-40B4-BE49-F238E27FC236}">
                <a16:creationId xmlns:a16="http://schemas.microsoft.com/office/drawing/2014/main" id="{474D63B6-0D64-4446-BEE8-C041E7914C66}"/>
              </a:ext>
            </a:extLst>
          </p:cNvPr>
          <p:cNvPicPr>
            <a:picLocks noChangeAspect="1"/>
          </p:cNvPicPr>
          <p:nvPr userDrawn="1"/>
        </p:nvPicPr>
        <p:blipFill>
          <a:blip r:embed="rId2"/>
          <a:stretch>
            <a:fillRect/>
          </a:stretch>
        </p:blipFill>
        <p:spPr>
          <a:xfrm>
            <a:off x="9147717" y="0"/>
            <a:ext cx="3044283" cy="6856255"/>
          </a:xfrm>
          <a:prstGeom prst="rect">
            <a:avLst/>
          </a:prstGeom>
        </p:spPr>
      </p:pic>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00A28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F7E47FB-9884-0749-96B8-C9054A9A87AA}"/>
              </a:ext>
            </a:extLst>
          </p:cNvPr>
          <p:cNvSpPr/>
          <p:nvPr userDrawn="1"/>
        </p:nvSpPr>
        <p:spPr>
          <a:xfrm>
            <a:off x="0" y="6713034"/>
            <a:ext cx="12192000" cy="143220"/>
          </a:xfrm>
          <a:prstGeom prst="rect">
            <a:avLst/>
          </a:prstGeom>
          <a:solidFill>
            <a:srgbClr val="00A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3"/>
          <a:stretch>
            <a:fillRect/>
          </a:stretch>
        </p:blipFill>
        <p:spPr>
          <a:xfrm>
            <a:off x="0" y="1"/>
            <a:ext cx="4817327" cy="2440886"/>
          </a:xfrm>
          <a:prstGeom prst="rect">
            <a:avLst/>
          </a:prstGeom>
        </p:spPr>
      </p:pic>
      <p:sp>
        <p:nvSpPr>
          <p:cNvPr id="3" name="Text Placeholder 2">
            <a:extLst>
              <a:ext uri="{FF2B5EF4-FFF2-40B4-BE49-F238E27FC236}">
                <a16:creationId xmlns:a16="http://schemas.microsoft.com/office/drawing/2014/main" id="{A408B414-0D6D-6C90-B173-EA7AC97BA51B}"/>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4" name="Text Placeholder 4">
            <a:extLst>
              <a:ext uri="{FF2B5EF4-FFF2-40B4-BE49-F238E27FC236}">
                <a16:creationId xmlns:a16="http://schemas.microsoft.com/office/drawing/2014/main" id="{5F52E61E-74F8-D26F-6F38-D6BB2F30E080}"/>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343817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FEF5F-0F1A-3AF7-E3CF-CCA77710A2E4}"/>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ext Placeholder 4">
            <a:extLst>
              <a:ext uri="{FF2B5EF4-FFF2-40B4-BE49-F238E27FC236}">
                <a16:creationId xmlns:a16="http://schemas.microsoft.com/office/drawing/2014/main" id="{B5B9156E-45A9-E045-A096-8378B3263D51}"/>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0" name="Title 1">
            <a:extLst>
              <a:ext uri="{FF2B5EF4-FFF2-40B4-BE49-F238E27FC236}">
                <a16:creationId xmlns:a16="http://schemas.microsoft.com/office/drawing/2014/main" id="{CDE73AC8-9CC4-584A-8189-15347D197442}"/>
              </a:ext>
            </a:extLst>
          </p:cNvPr>
          <p:cNvSpPr>
            <a:spLocks noGrp="1"/>
          </p:cNvSpPr>
          <p:nvPr>
            <p:ph type="title" hasCustomPrompt="1"/>
          </p:nvPr>
        </p:nvSpPr>
        <p:spPr>
          <a:xfrm>
            <a:off x="1666374" y="990360"/>
            <a:ext cx="5598025" cy="1703705"/>
          </a:xfrm>
        </p:spPr>
        <p:txBody>
          <a:bodyPr/>
          <a:lstStyle>
            <a:lvl1pPr>
              <a:defRPr sz="6000" b="1" i="0">
                <a:latin typeface="Work Sans SemiBold" pitchFamily="2" charset="77"/>
              </a:defRPr>
            </a:lvl1pPr>
          </a:lstStyle>
          <a:p>
            <a:r>
              <a:rPr lang="en-GB" dirty="0"/>
              <a:t>Section</a:t>
            </a:r>
            <a:br>
              <a:rPr lang="en-GB" dirty="0"/>
            </a:br>
            <a:r>
              <a:rPr lang="en-GB" dirty="0"/>
              <a:t>Heading</a:t>
            </a:r>
            <a:endParaRPr lang="en-US" dirty="0"/>
          </a:p>
        </p:txBody>
      </p:sp>
      <p:sp>
        <p:nvSpPr>
          <p:cNvPr id="11" name="Text Placeholder 2">
            <a:extLst>
              <a:ext uri="{FF2B5EF4-FFF2-40B4-BE49-F238E27FC236}">
                <a16:creationId xmlns:a16="http://schemas.microsoft.com/office/drawing/2014/main" id="{415B051C-E2D8-5D4B-A542-737FFA8942D7}"/>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31354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Green - No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C3166-8727-E6ED-1D5C-6D4089DAB8C9}"/>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ext Placeholder 4">
            <a:extLst>
              <a:ext uri="{FF2B5EF4-FFF2-40B4-BE49-F238E27FC236}">
                <a16:creationId xmlns:a16="http://schemas.microsoft.com/office/drawing/2014/main" id="{B5B9156E-45A9-E045-A096-8378B3263D51}"/>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0" name="Title 1">
            <a:extLst>
              <a:ext uri="{FF2B5EF4-FFF2-40B4-BE49-F238E27FC236}">
                <a16:creationId xmlns:a16="http://schemas.microsoft.com/office/drawing/2014/main" id="{F680B1D1-C88B-D44E-BF54-8278CD2CE48A}"/>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1" name="Text Placeholder 2">
            <a:extLst>
              <a:ext uri="{FF2B5EF4-FFF2-40B4-BE49-F238E27FC236}">
                <a16:creationId xmlns:a16="http://schemas.microsoft.com/office/drawing/2014/main" id="{45101517-6E64-3340-8ED3-1EC3933CEDFD}"/>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108773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large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F99A01-C1A8-7317-9BDD-F65AF7C8217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 name="Text Placeholder 4">
            <a:extLst>
              <a:ext uri="{FF2B5EF4-FFF2-40B4-BE49-F238E27FC236}">
                <a16:creationId xmlns:a16="http://schemas.microsoft.com/office/drawing/2014/main" id="{11D02894-44DA-7541-8C1E-2A9C712FC31A}"/>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5" name="Title 1">
            <a:extLst>
              <a:ext uri="{FF2B5EF4-FFF2-40B4-BE49-F238E27FC236}">
                <a16:creationId xmlns:a16="http://schemas.microsoft.com/office/drawing/2014/main" id="{6208A7DC-C7E3-91DE-947E-B3B8F9EF8E85}"/>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262436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Title or 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B2C1D-FB97-C44D-8386-F025034E35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A166E16-8F2B-3A45-9B65-12228036B6C6}"/>
              </a:ext>
            </a:extLst>
          </p:cNvPr>
          <p:cNvSpPr>
            <a:spLocks noGrp="1"/>
          </p:cNvSpPr>
          <p:nvPr>
            <p:ph type="title" hasCustomPrompt="1"/>
          </p:nvPr>
        </p:nvSpPr>
        <p:spPr>
          <a:xfrm>
            <a:off x="1666374" y="2577147"/>
            <a:ext cx="10051268" cy="1703705"/>
          </a:xfrm>
        </p:spPr>
        <p:txBody>
          <a:bodyPr/>
          <a:lstStyle>
            <a:lvl1pPr>
              <a:defRPr sz="66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11" name="Text Placeholder 4">
            <a:extLst>
              <a:ext uri="{FF2B5EF4-FFF2-40B4-BE49-F238E27FC236}">
                <a16:creationId xmlns:a16="http://schemas.microsoft.com/office/drawing/2014/main" id="{B30574B4-F993-2C4C-B141-87CEDE67F0F7}"/>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1830776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BE527-78ED-6417-EE84-C80D5345E6F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Picture Placeholder 2">
            <a:extLst>
              <a:ext uri="{FF2B5EF4-FFF2-40B4-BE49-F238E27FC236}">
                <a16:creationId xmlns:a16="http://schemas.microsoft.com/office/drawing/2014/main" id="{139220D4-3AA8-B848-A1D1-EFC542AE2B0E}"/>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4">
            <a:extLst>
              <a:ext uri="{FF2B5EF4-FFF2-40B4-BE49-F238E27FC236}">
                <a16:creationId xmlns:a16="http://schemas.microsoft.com/office/drawing/2014/main" id="{F700803A-C668-CA44-8FE9-2E1959F3E204}"/>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Title 1">
            <a:extLst>
              <a:ext uri="{FF2B5EF4-FFF2-40B4-BE49-F238E27FC236}">
                <a16:creationId xmlns:a16="http://schemas.microsoft.com/office/drawing/2014/main" id="{B4D02A07-F765-B544-8DCB-4520AD1A6CC6}"/>
              </a:ext>
            </a:extLst>
          </p:cNvPr>
          <p:cNvSpPr>
            <a:spLocks noGrp="1"/>
          </p:cNvSpPr>
          <p:nvPr>
            <p:ph type="title" hasCustomPrompt="1"/>
          </p:nvPr>
        </p:nvSpPr>
        <p:spPr>
          <a:xfrm>
            <a:off x="1696454" y="1179430"/>
            <a:ext cx="474577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3" name="Text Placeholder 2">
            <a:extLst>
              <a:ext uri="{FF2B5EF4-FFF2-40B4-BE49-F238E27FC236}">
                <a16:creationId xmlns:a16="http://schemas.microsoft.com/office/drawing/2014/main" id="{F8DEE5BD-69DB-A942-A686-FC2A1DFAA59C}"/>
              </a:ext>
            </a:extLst>
          </p:cNvPr>
          <p:cNvSpPr>
            <a:spLocks noGrp="1"/>
          </p:cNvSpPr>
          <p:nvPr>
            <p:ph type="body" idx="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1485156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D7E9C-0A15-120E-D20B-98A373D3DE6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0" name="Text Placeholder 4">
            <a:extLst>
              <a:ext uri="{FF2B5EF4-FFF2-40B4-BE49-F238E27FC236}">
                <a16:creationId xmlns:a16="http://schemas.microsoft.com/office/drawing/2014/main" id="{1A936DAF-59A1-4949-9BB7-35314AE7B91D}"/>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5F8A95F4-1D20-E044-B6C3-D77285F1BEF0}"/>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itle 1">
            <a:extLst>
              <a:ext uri="{FF2B5EF4-FFF2-40B4-BE49-F238E27FC236}">
                <a16:creationId xmlns:a16="http://schemas.microsoft.com/office/drawing/2014/main" id="{25DC5359-C36D-D949-BD74-E5796DE5C060}"/>
              </a:ext>
            </a:extLst>
          </p:cNvPr>
          <p:cNvSpPr>
            <a:spLocks noGrp="1"/>
          </p:cNvSpPr>
          <p:nvPr>
            <p:ph type="title" hasCustomPrompt="1"/>
          </p:nvPr>
        </p:nvSpPr>
        <p:spPr>
          <a:xfrm>
            <a:off x="1696454" y="1179429"/>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3" name="Text Placeholder 2">
            <a:extLst>
              <a:ext uri="{FF2B5EF4-FFF2-40B4-BE49-F238E27FC236}">
                <a16:creationId xmlns:a16="http://schemas.microsoft.com/office/drawing/2014/main" id="{5A025465-F2A2-7E4C-8228-E53062873ED8}"/>
              </a:ext>
            </a:extLst>
          </p:cNvPr>
          <p:cNvSpPr>
            <a:spLocks noGrp="1"/>
          </p:cNvSpPr>
          <p:nvPr>
            <p:ph type="body" idx="1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133979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033B2-3273-C824-EDEE-51CB61C472FA}"/>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0" name="Text Placeholder 4">
            <a:extLst>
              <a:ext uri="{FF2B5EF4-FFF2-40B4-BE49-F238E27FC236}">
                <a16:creationId xmlns:a16="http://schemas.microsoft.com/office/drawing/2014/main" id="{581BB323-425B-E14E-8240-6CA0958DA52B}"/>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716EA309-E8AF-F247-ABAE-35DE062E2B5E}"/>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itle 1">
            <a:extLst>
              <a:ext uri="{FF2B5EF4-FFF2-40B4-BE49-F238E27FC236}">
                <a16:creationId xmlns:a16="http://schemas.microsoft.com/office/drawing/2014/main" id="{86181C63-27F4-5040-BEF4-CB7F88A03815}"/>
              </a:ext>
            </a:extLst>
          </p:cNvPr>
          <p:cNvSpPr>
            <a:spLocks noGrp="1"/>
          </p:cNvSpPr>
          <p:nvPr>
            <p:ph type="title" hasCustomPrompt="1"/>
          </p:nvPr>
        </p:nvSpPr>
        <p:spPr>
          <a:xfrm>
            <a:off x="1696454" y="4562317"/>
            <a:ext cx="4036593"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3" name="Text Placeholder 2">
            <a:extLst>
              <a:ext uri="{FF2B5EF4-FFF2-40B4-BE49-F238E27FC236}">
                <a16:creationId xmlns:a16="http://schemas.microsoft.com/office/drawing/2014/main" id="{68BE4381-F627-5446-9BBC-0C7939280D73}"/>
              </a:ext>
            </a:extLst>
          </p:cNvPr>
          <p:cNvSpPr>
            <a:spLocks noGrp="1"/>
          </p:cNvSpPr>
          <p:nvPr>
            <p:ph type="body" idx="1" hasCustomPrompt="1"/>
          </p:nvPr>
        </p:nvSpPr>
        <p:spPr>
          <a:xfrm>
            <a:off x="6337779" y="1801907"/>
            <a:ext cx="3335611" cy="2760410"/>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4995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Section Head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CBE967-F800-1AB1-F632-66511CEC939A}"/>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66374" y="990360"/>
            <a:ext cx="5598025" cy="1703705"/>
          </a:xfrm>
        </p:spPr>
        <p:txBody>
          <a:bodyPr/>
          <a:lstStyle>
            <a:lvl1pPr>
              <a:defRPr sz="6000" b="1" i="0">
                <a:latin typeface="Work Sans SemiBold" pitchFamily="2" charset="77"/>
              </a:defRPr>
            </a:lvl1pPr>
          </a:lstStyle>
          <a:p>
            <a:r>
              <a:rPr lang="en-GB" dirty="0"/>
              <a:t>Section</a:t>
            </a:r>
            <a:br>
              <a:rPr lang="en-GB" dirty="0"/>
            </a:br>
            <a:r>
              <a:rPr lang="en-GB" dirty="0"/>
              <a:t>Heading</a:t>
            </a:r>
            <a:endParaRPr lang="en-US" dirty="0"/>
          </a:p>
        </p:txBody>
      </p:sp>
      <p:sp>
        <p:nvSpPr>
          <p:cNvPr id="3" name="Text Placeholder 2">
            <a:extLst>
              <a:ext uri="{FF2B5EF4-FFF2-40B4-BE49-F238E27FC236}">
                <a16:creationId xmlns:a16="http://schemas.microsoft.com/office/drawing/2014/main" id="{CFA3583F-6476-7C4D-BABB-42F2DDE22544}"/>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5" name="Text Placeholder 4">
            <a:extLst>
              <a:ext uri="{FF2B5EF4-FFF2-40B4-BE49-F238E27FC236}">
                <a16:creationId xmlns:a16="http://schemas.microsoft.com/office/drawing/2014/main" id="{3D545021-60BD-0742-9B02-8BE8B7EAB381}"/>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223169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56A2E-E1EC-FCA2-31DA-46481FA0F4FC}"/>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0" name="Text Placeholder 4">
            <a:extLst>
              <a:ext uri="{FF2B5EF4-FFF2-40B4-BE49-F238E27FC236}">
                <a16:creationId xmlns:a16="http://schemas.microsoft.com/office/drawing/2014/main" id="{2D2C5DFD-BC09-AB4B-80C1-9BC17BEA4C90}"/>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4DE05756-CB90-2049-9F97-DD75BB05C0AB}"/>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itle 1">
            <a:extLst>
              <a:ext uri="{FF2B5EF4-FFF2-40B4-BE49-F238E27FC236}">
                <a16:creationId xmlns:a16="http://schemas.microsoft.com/office/drawing/2014/main" id="{9093C6FD-852E-B147-9217-266E3577EC6D}"/>
              </a:ext>
            </a:extLst>
          </p:cNvPr>
          <p:cNvSpPr>
            <a:spLocks noGrp="1"/>
          </p:cNvSpPr>
          <p:nvPr>
            <p:ph type="title" hasCustomPrompt="1"/>
          </p:nvPr>
        </p:nvSpPr>
        <p:spPr>
          <a:xfrm>
            <a:off x="1696454" y="1175652"/>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3" name="Text Placeholder 2">
            <a:extLst>
              <a:ext uri="{FF2B5EF4-FFF2-40B4-BE49-F238E27FC236}">
                <a16:creationId xmlns:a16="http://schemas.microsoft.com/office/drawing/2014/main" id="{13E9A457-4AF3-4444-9E79-E0412F4658F2}"/>
              </a:ext>
            </a:extLst>
          </p:cNvPr>
          <p:cNvSpPr>
            <a:spLocks noGrp="1"/>
          </p:cNvSpPr>
          <p:nvPr>
            <p:ph type="body" idx="1" hasCustomPrompt="1"/>
          </p:nvPr>
        </p:nvSpPr>
        <p:spPr>
          <a:xfrm>
            <a:off x="6096000" y="3077542"/>
            <a:ext cx="3274606" cy="2287745"/>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a:t>
            </a:r>
            <a:r>
              <a:rPr lang="en-US" dirty="0"/>
              <a:t>.</a:t>
            </a:r>
          </a:p>
        </p:txBody>
      </p:sp>
    </p:spTree>
    <p:extLst>
      <p:ext uri="{BB962C8B-B14F-4D97-AF65-F5344CB8AC3E}">
        <p14:creationId xmlns:p14="http://schemas.microsoft.com/office/powerpoint/2010/main" val="3039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 No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5D85C8-9B41-68E3-492C-ECC06E1AC3A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7" name="Text Placeholder 2">
            <a:extLst>
              <a:ext uri="{FF2B5EF4-FFF2-40B4-BE49-F238E27FC236}">
                <a16:creationId xmlns:a16="http://schemas.microsoft.com/office/drawing/2014/main" id="{D34940C2-EF1E-E64C-9F31-A1324C1E0D74}"/>
              </a:ext>
            </a:extLst>
          </p:cNvPr>
          <p:cNvSpPr>
            <a:spLocks noGrp="1"/>
          </p:cNvSpPr>
          <p:nvPr>
            <p:ph type="body" idx="1" hasCustomPrompt="1"/>
          </p:nvPr>
        </p:nvSpPr>
        <p:spPr>
          <a:xfrm>
            <a:off x="1666374" y="3253198"/>
            <a:ext cx="3963719" cy="2233202"/>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8" name="Text Placeholder 4">
            <a:extLst>
              <a:ext uri="{FF2B5EF4-FFF2-40B4-BE49-F238E27FC236}">
                <a16:creationId xmlns:a16="http://schemas.microsoft.com/office/drawing/2014/main" id="{87F72C23-471C-5D4C-A962-49EED3679373}"/>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35645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 large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6A509C-C6B4-BC71-0F93-F48135020579}"/>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 name="Title 1">
            <a:extLst>
              <a:ext uri="{FF2B5EF4-FFF2-40B4-BE49-F238E27FC236}">
                <a16:creationId xmlns:a16="http://schemas.microsoft.com/office/drawing/2014/main" id="{F207DCA9-B82D-D7D7-B6E4-974442654B96}"/>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5" name="Text Placeholder 4">
            <a:extLst>
              <a:ext uri="{FF2B5EF4-FFF2-40B4-BE49-F238E27FC236}">
                <a16:creationId xmlns:a16="http://schemas.microsoft.com/office/drawing/2014/main" id="{84BF74C9-5774-0B80-908F-2178F46A8038}"/>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30976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 Title or 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32B02-F468-1545-B0A9-CCC221CDAA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66374" y="2577147"/>
            <a:ext cx="10269271" cy="1703705"/>
          </a:xfrm>
        </p:spPr>
        <p:txBody>
          <a:bodyPr/>
          <a:lstStyle>
            <a:lvl1pPr>
              <a:defRPr sz="6600" b="1" i="0">
                <a:latin typeface="Work Sans SemiBold" pitchFamily="2" charset="77"/>
              </a:defRPr>
            </a:lvl1pPr>
          </a:lstStyle>
          <a:p>
            <a:r>
              <a:rPr lang="en-GB" dirty="0"/>
              <a:t>Slide</a:t>
            </a:r>
            <a:br>
              <a:rPr lang="en-GB" dirty="0"/>
            </a:br>
            <a:r>
              <a:rPr lang="en-GB" dirty="0"/>
              <a:t>Heading</a:t>
            </a:r>
            <a:endParaRPr lang="en-US" dirty="0"/>
          </a:p>
        </p:txBody>
      </p:sp>
      <p:sp>
        <p:nvSpPr>
          <p:cNvPr id="8" name="Text Placeholder 4">
            <a:extLst>
              <a:ext uri="{FF2B5EF4-FFF2-40B4-BE49-F238E27FC236}">
                <a16:creationId xmlns:a16="http://schemas.microsoft.com/office/drawing/2014/main" id="{87F72C23-471C-5D4C-A962-49EED3679373}"/>
              </a:ext>
            </a:extLst>
          </p:cNvPr>
          <p:cNvSpPr>
            <a:spLocks noGrp="1"/>
          </p:cNvSpPr>
          <p:nvPr>
            <p:ph type="body" sz="quarter" idx="3" hasCustomPrompt="1"/>
          </p:nvPr>
        </p:nvSpPr>
        <p:spPr>
          <a:xfrm>
            <a:off x="166637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144043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 Portrait Graphic">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DE6634-C7BC-6E65-5ED8-AB7EB969CA29}"/>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96454" y="1179430"/>
            <a:ext cx="474577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3" name="Text Placeholder 2">
            <a:extLst>
              <a:ext uri="{FF2B5EF4-FFF2-40B4-BE49-F238E27FC236}">
                <a16:creationId xmlns:a16="http://schemas.microsoft.com/office/drawing/2014/main" id="{CFA3583F-6476-7C4D-BABB-42F2DDE22544}"/>
              </a:ext>
            </a:extLst>
          </p:cNvPr>
          <p:cNvSpPr>
            <a:spLocks noGrp="1"/>
          </p:cNvSpPr>
          <p:nvPr>
            <p:ph type="body" idx="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5" name="Text Placeholder 4">
            <a:extLst>
              <a:ext uri="{FF2B5EF4-FFF2-40B4-BE49-F238E27FC236}">
                <a16:creationId xmlns:a16="http://schemas.microsoft.com/office/drawing/2014/main" id="{3D545021-60BD-0742-9B02-8BE8B7EAB381}"/>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6" name="Picture Placeholder 2">
            <a:extLst>
              <a:ext uri="{FF2B5EF4-FFF2-40B4-BE49-F238E27FC236}">
                <a16:creationId xmlns:a16="http://schemas.microsoft.com/office/drawing/2014/main" id="{097000A7-6A75-8142-81E8-7CE0570036A5}"/>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02960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 BottomRight Graph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2ED78C-6B91-B072-A74C-208409931DBF}"/>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96454" y="1179429"/>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5" name="Text Placeholder 4">
            <a:extLst>
              <a:ext uri="{FF2B5EF4-FFF2-40B4-BE49-F238E27FC236}">
                <a16:creationId xmlns:a16="http://schemas.microsoft.com/office/drawing/2014/main" id="{3D545021-60BD-0742-9B02-8BE8B7EAB381}"/>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6" name="Picture Placeholder 2">
            <a:extLst>
              <a:ext uri="{FF2B5EF4-FFF2-40B4-BE49-F238E27FC236}">
                <a16:creationId xmlns:a16="http://schemas.microsoft.com/office/drawing/2014/main" id="{097000A7-6A75-8142-81E8-7CE0570036A5}"/>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2">
            <a:extLst>
              <a:ext uri="{FF2B5EF4-FFF2-40B4-BE49-F238E27FC236}">
                <a16:creationId xmlns:a16="http://schemas.microsoft.com/office/drawing/2014/main" id="{09135C7E-D6C6-0542-AD81-69FFA0C683C9}"/>
              </a:ext>
            </a:extLst>
          </p:cNvPr>
          <p:cNvSpPr>
            <a:spLocks noGrp="1"/>
          </p:cNvSpPr>
          <p:nvPr>
            <p:ph type="body" idx="11" hasCustomPrompt="1"/>
          </p:nvPr>
        </p:nvSpPr>
        <p:spPr>
          <a:xfrm>
            <a:off x="1696454" y="3033784"/>
            <a:ext cx="3572694" cy="2461408"/>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95796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opLeft Graphic">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299259-B27C-2A55-3321-D19477E223C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1696454" y="4562317"/>
            <a:ext cx="4036593"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3" name="Text Placeholder 2">
            <a:extLst>
              <a:ext uri="{FF2B5EF4-FFF2-40B4-BE49-F238E27FC236}">
                <a16:creationId xmlns:a16="http://schemas.microsoft.com/office/drawing/2014/main" id="{CFA3583F-6476-7C4D-BABB-42F2DDE22544}"/>
              </a:ext>
            </a:extLst>
          </p:cNvPr>
          <p:cNvSpPr>
            <a:spLocks noGrp="1"/>
          </p:cNvSpPr>
          <p:nvPr>
            <p:ph type="body" idx="1" hasCustomPrompt="1"/>
          </p:nvPr>
        </p:nvSpPr>
        <p:spPr>
          <a:xfrm>
            <a:off x="6337779" y="1801907"/>
            <a:ext cx="3335611" cy="2760410"/>
          </a:xfrm>
        </p:spPr>
        <p:txBody>
          <a:bodyPr anchor="b">
            <a:normAutofit/>
          </a:bodyPr>
          <a:lstStyle>
            <a:lvl1pPr marL="0" indent="0">
              <a:lnSpc>
                <a:spcPct val="100000"/>
              </a:lnSpc>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5" name="Text Placeholder 4">
            <a:extLst>
              <a:ext uri="{FF2B5EF4-FFF2-40B4-BE49-F238E27FC236}">
                <a16:creationId xmlns:a16="http://schemas.microsoft.com/office/drawing/2014/main" id="{3D545021-60BD-0742-9B02-8BE8B7EAB381}"/>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6" name="Picture Placeholder 2">
            <a:extLst>
              <a:ext uri="{FF2B5EF4-FFF2-40B4-BE49-F238E27FC236}">
                <a16:creationId xmlns:a16="http://schemas.microsoft.com/office/drawing/2014/main" id="{097000A7-6A75-8142-81E8-7CE0570036A5}"/>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10687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3CFD2-18C8-7547-9611-C1F906CF2296}"/>
              </a:ext>
            </a:extLst>
          </p:cNvPr>
          <p:cNvSpPr/>
          <p:nvPr userDrawn="1"/>
        </p:nvSpPr>
        <p:spPr>
          <a:xfrm>
            <a:off x="0" y="0"/>
            <a:ext cx="12192000" cy="6858000"/>
          </a:xfrm>
          <a:prstGeom prst="rect">
            <a:avLst/>
          </a:prstGeom>
          <a:solidFill>
            <a:srgbClr val="1C2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E68CE769-0A78-7E4C-8290-8DB3B58D37DB}"/>
              </a:ext>
            </a:extLst>
          </p:cNvPr>
          <p:cNvSpPr>
            <a:spLocks noGrp="1"/>
          </p:cNvSpPr>
          <p:nvPr>
            <p:ph type="title"/>
          </p:nvPr>
        </p:nvSpPr>
        <p:spPr>
          <a:xfrm>
            <a:off x="406400" y="441325"/>
            <a:ext cx="7861300" cy="18573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A79560-1394-154E-856D-39C2558E9866}"/>
              </a:ext>
            </a:extLst>
          </p:cNvPr>
          <p:cNvSpPr>
            <a:spLocks noGrp="1"/>
          </p:cNvSpPr>
          <p:nvPr>
            <p:ph type="body" idx="1"/>
          </p:nvPr>
        </p:nvSpPr>
        <p:spPr>
          <a:xfrm>
            <a:off x="406400" y="2666999"/>
            <a:ext cx="10515600" cy="3586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8085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691" r:id="rId3"/>
    <p:sldLayoutId id="2147483717" r:id="rId4"/>
    <p:sldLayoutId id="2147483725" r:id="rId5"/>
    <p:sldLayoutId id="2147483722" r:id="rId6"/>
    <p:sldLayoutId id="2147483692" r:id="rId7"/>
    <p:sldLayoutId id="2147483693" r:id="rId8"/>
    <p:sldLayoutId id="2147483694" r:id="rId9"/>
    <p:sldLayoutId id="2147483695" r:id="rId10"/>
    <p:sldLayoutId id="2147483728" r:id="rId11"/>
  </p:sldLayoutIdLst>
  <p:txStyles>
    <p:titleStyle>
      <a:lvl1pPr algn="l" defTabSz="914400" rtl="0" eaLnBrk="1" latinLnBrk="0" hangingPunct="1">
        <a:lnSpc>
          <a:spcPct val="90000"/>
        </a:lnSpc>
        <a:spcBef>
          <a:spcPct val="0"/>
        </a:spcBef>
        <a:buNone/>
        <a:defRPr sz="7500" b="0" i="0" kern="1200">
          <a:solidFill>
            <a:schemeClr val="bg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EC7DD-4038-4249-B37F-4C621B83A47C}"/>
              </a:ext>
            </a:extLst>
          </p:cNvPr>
          <p:cNvSpPr>
            <a:spLocks noGrp="1"/>
          </p:cNvSpPr>
          <p:nvPr>
            <p:ph type="title"/>
          </p:nvPr>
        </p:nvSpPr>
        <p:spPr>
          <a:xfrm>
            <a:off x="331470" y="365125"/>
            <a:ext cx="7932420" cy="1749425"/>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3D21263-B4D1-E244-B8F9-45B8A3EBF043}"/>
              </a:ext>
            </a:extLst>
          </p:cNvPr>
          <p:cNvSpPr>
            <a:spLocks noGrp="1"/>
          </p:cNvSpPr>
          <p:nvPr>
            <p:ph type="body" idx="1"/>
          </p:nvPr>
        </p:nvSpPr>
        <p:spPr>
          <a:xfrm>
            <a:off x="331470" y="2388869"/>
            <a:ext cx="10515600" cy="378809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50271801"/>
      </p:ext>
    </p:extLst>
  </p:cSld>
  <p:clrMap bg1="lt1" tx1="dk1" bg2="lt2" tx2="dk2" accent1="accent1" accent2="accent2" accent3="accent3" accent4="accent4" accent5="accent5" accent6="accent6" hlink="hlink" folHlink="folHlink"/>
  <p:sldLayoutIdLst>
    <p:sldLayoutId id="2147483699" r:id="rId1"/>
    <p:sldLayoutId id="2147483720" r:id="rId2"/>
    <p:sldLayoutId id="2147483711" r:id="rId3"/>
    <p:sldLayoutId id="2147483718" r:id="rId4"/>
    <p:sldLayoutId id="2147483726" r:id="rId5"/>
    <p:sldLayoutId id="2147483723" r:id="rId6"/>
    <p:sldLayoutId id="2147483712" r:id="rId7"/>
    <p:sldLayoutId id="2147483716" r:id="rId8"/>
    <p:sldLayoutId id="2147483714" r:id="rId9"/>
    <p:sldLayoutId id="2147483715" r:id="rId10"/>
  </p:sldLayoutIdLst>
  <p:txStyles>
    <p:titleStyle>
      <a:lvl1pPr algn="l" defTabSz="914400" rtl="0" eaLnBrk="1" latinLnBrk="0" hangingPunct="1">
        <a:lnSpc>
          <a:spcPct val="90000"/>
        </a:lnSpc>
        <a:spcBef>
          <a:spcPct val="0"/>
        </a:spcBef>
        <a:buNone/>
        <a:defRPr sz="7500" b="0" i="0" kern="1200">
          <a:solidFill>
            <a:schemeClr val="tx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6D16D-BFA5-E047-AC60-0347685046B1}"/>
              </a:ext>
            </a:extLst>
          </p:cNvPr>
          <p:cNvSpPr/>
          <p:nvPr userDrawn="1"/>
        </p:nvSpPr>
        <p:spPr>
          <a:xfrm>
            <a:off x="1" y="0"/>
            <a:ext cx="12192000" cy="6858000"/>
          </a:xfrm>
          <a:prstGeom prst="rect">
            <a:avLst/>
          </a:prstGeom>
          <a:solidFill>
            <a:srgbClr val="007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3AF880A-7FFD-4241-8572-2BF892839327}"/>
              </a:ext>
            </a:extLst>
          </p:cNvPr>
          <p:cNvSpPr>
            <a:spLocks noGrp="1"/>
          </p:cNvSpPr>
          <p:nvPr>
            <p:ph type="title"/>
          </p:nvPr>
        </p:nvSpPr>
        <p:spPr>
          <a:xfrm>
            <a:off x="368300" y="376238"/>
            <a:ext cx="7800340" cy="1846262"/>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E01A74B-D175-4546-8692-55AC2E34DB91}"/>
              </a:ext>
            </a:extLst>
          </p:cNvPr>
          <p:cNvSpPr>
            <a:spLocks noGrp="1"/>
          </p:cNvSpPr>
          <p:nvPr>
            <p:ph type="body" idx="1"/>
          </p:nvPr>
        </p:nvSpPr>
        <p:spPr>
          <a:xfrm>
            <a:off x="368300" y="2616199"/>
            <a:ext cx="10515600" cy="325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33703183"/>
      </p:ext>
    </p:extLst>
  </p:cSld>
  <p:clrMap bg1="lt1" tx1="dk1" bg2="lt2" tx2="dk2" accent1="accent1" accent2="accent2" accent3="accent3" accent4="accent4" accent5="accent5" accent6="accent6" hlink="hlink" folHlink="folHlink"/>
  <p:sldLayoutIdLst>
    <p:sldLayoutId id="2147483696" r:id="rId1"/>
    <p:sldLayoutId id="2147483671" r:id="rId2"/>
    <p:sldLayoutId id="2147483719" r:id="rId3"/>
    <p:sldLayoutId id="2147483727" r:id="rId4"/>
    <p:sldLayoutId id="2147483724"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7500" b="0" i="0" kern="1200">
          <a:solidFill>
            <a:schemeClr val="bg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7781B6-BF3C-AD0A-A6DD-4421CE4A4142}"/>
              </a:ext>
            </a:extLst>
          </p:cNvPr>
          <p:cNvSpPr txBox="1"/>
          <p:nvPr/>
        </p:nvSpPr>
        <p:spPr>
          <a:xfrm>
            <a:off x="599235" y="432348"/>
            <a:ext cx="10926585" cy="3344505"/>
          </a:xfrm>
          <a:prstGeom prst="rect">
            <a:avLst/>
          </a:prstGeom>
          <a:noFill/>
        </p:spPr>
        <p:txBody>
          <a:bodyPr wrap="square" lIns="91440" tIns="45720" rIns="91440" bIns="45720" rtlCol="0" anchor="t">
            <a:spAutoFit/>
          </a:bodyPr>
          <a:lstStyle/>
          <a:p>
            <a:pPr>
              <a:spcBef>
                <a:spcPts val="600"/>
              </a:spcBef>
            </a:pPr>
            <a:r>
              <a:rPr lang="en-NZ" sz="4400" b="1" dirty="0">
                <a:solidFill>
                  <a:schemeClr val="accent5">
                    <a:lumMod val="75000"/>
                  </a:schemeClr>
                </a:solidFill>
                <a:latin typeface="Open Sans"/>
                <a:ea typeface="Open Sans"/>
                <a:cs typeface="Open Sans"/>
              </a:rPr>
              <a:t>ASPG ANNUAL CONFERENCE 2024</a:t>
            </a:r>
            <a:endParaRPr lang="en-NZ" sz="4400" b="1" dirty="0">
              <a:solidFill>
                <a:schemeClr val="accent5">
                  <a:lumMod val="75000"/>
                </a:schemeClr>
              </a:solidFill>
              <a:effectLst/>
              <a:latin typeface="Open Sans"/>
              <a:ea typeface="Open Sans"/>
              <a:cs typeface="Open Sans"/>
            </a:endParaRPr>
          </a:p>
          <a:p>
            <a:pPr>
              <a:spcBef>
                <a:spcPts val="600"/>
              </a:spcBef>
            </a:pPr>
            <a:r>
              <a:rPr lang="en-NZ" sz="4800" b="1" dirty="0">
                <a:solidFill>
                  <a:srgbClr val="153F6B"/>
                </a:solidFill>
                <a:effectLst/>
                <a:latin typeface="Open Sans"/>
                <a:ea typeface="Open Sans"/>
                <a:cs typeface="Open Sans"/>
              </a:rPr>
              <a:t>Jessica Strout</a:t>
            </a:r>
            <a:endParaRPr lang="en-NZ" sz="4800" b="1" dirty="0">
              <a:solidFill>
                <a:srgbClr val="153F6B"/>
              </a:solidFill>
              <a:latin typeface="Open Sans"/>
              <a:ea typeface="Open Sans"/>
              <a:cs typeface="Open Sans"/>
            </a:endParaRPr>
          </a:p>
          <a:p>
            <a:pPr>
              <a:spcBef>
                <a:spcPts val="600"/>
              </a:spcBef>
              <a:spcAft>
                <a:spcPts val="1000"/>
              </a:spcAft>
            </a:pPr>
            <a:r>
              <a:rPr lang="en-NZ" sz="3200" dirty="0">
                <a:solidFill>
                  <a:srgbClr val="153F6B"/>
                </a:solidFill>
                <a:effectLst/>
                <a:latin typeface="Open Sans"/>
                <a:ea typeface="Open Sans"/>
                <a:cs typeface="Open Sans"/>
              </a:rPr>
              <a:t>Parliament of Victoria</a:t>
            </a:r>
            <a:endParaRPr lang="en-NZ" sz="3200" dirty="0">
              <a:solidFill>
                <a:schemeClr val="bg1"/>
              </a:solidFill>
              <a:latin typeface="Open Sans"/>
              <a:ea typeface="Open Sans"/>
              <a:cs typeface="Open Sans"/>
            </a:endParaRPr>
          </a:p>
          <a:p>
            <a:pPr>
              <a:spcBef>
                <a:spcPts val="600"/>
              </a:spcBef>
            </a:pPr>
            <a:r>
              <a:rPr lang="en-NZ" sz="3200" dirty="0">
                <a:effectLst/>
                <a:latin typeface="Open Sans"/>
                <a:ea typeface="Open Sans"/>
                <a:cs typeface="Open Sans"/>
              </a:rPr>
              <a:t>What’s at stake when parliamentary committee </a:t>
            </a:r>
            <a:br>
              <a:rPr lang="en-NZ" sz="3200" dirty="0">
                <a:latin typeface="Open Sans"/>
                <a:ea typeface="Open Sans"/>
                <a:cs typeface="Open Sans"/>
              </a:rPr>
            </a:br>
            <a:r>
              <a:rPr lang="en-NZ" sz="3200" dirty="0">
                <a:effectLst/>
                <a:latin typeface="Open Sans"/>
                <a:ea typeface="Open Sans"/>
                <a:cs typeface="Open Sans"/>
              </a:rPr>
              <a:t>inquiries rely on voluntary executive cooperation?</a:t>
            </a:r>
            <a:endParaRPr lang="en-NZ" sz="4800" dirty="0">
              <a:effectLst/>
              <a:latin typeface="Open Sans"/>
              <a:ea typeface="Open Sans"/>
              <a:cs typeface="Open Sans"/>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algn="r"/>
            <a:r>
              <a:rPr lang="en-NZ" sz="1200" b="1">
                <a:solidFill>
                  <a:schemeClr val="bg1"/>
                </a:solidFill>
                <a:effectLst/>
                <a:latin typeface="Open Sans" panose="020B0606030504020204" pitchFamily="34" charset="0"/>
              </a:rPr>
              <a:t>New Zealand Chapter</a:t>
            </a:r>
            <a:endParaRPr lang="en-NZ" sz="12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112825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747F-33AD-70BA-83C1-E939CEB56DCC}"/>
              </a:ext>
            </a:extLst>
          </p:cNvPr>
          <p:cNvSpPr>
            <a:spLocks noGrp="1"/>
          </p:cNvSpPr>
          <p:nvPr>
            <p:ph type="title"/>
          </p:nvPr>
        </p:nvSpPr>
        <p:spPr>
          <a:xfrm>
            <a:off x="1666374" y="993711"/>
            <a:ext cx="10682380" cy="2698723"/>
          </a:xfrm>
        </p:spPr>
        <p:txBody>
          <a:bodyPr/>
          <a:lstStyle/>
          <a:p>
            <a:br>
              <a:rPr lang="en-AU" sz="3600" dirty="0"/>
            </a:br>
            <a:br>
              <a:rPr lang="en-AU" sz="3600" dirty="0"/>
            </a:br>
            <a:br>
              <a:rPr lang="en-AU" sz="3600" dirty="0"/>
            </a:br>
            <a:endParaRPr lang="en-AU" sz="1000" dirty="0"/>
          </a:p>
        </p:txBody>
      </p:sp>
      <p:sp>
        <p:nvSpPr>
          <p:cNvPr id="3" name="Text Placeholder 2">
            <a:extLst>
              <a:ext uri="{FF2B5EF4-FFF2-40B4-BE49-F238E27FC236}">
                <a16:creationId xmlns:a16="http://schemas.microsoft.com/office/drawing/2014/main" id="{56EE18E3-E9CC-DA3D-D93C-235BB54F1832}"/>
              </a:ext>
            </a:extLst>
          </p:cNvPr>
          <p:cNvSpPr>
            <a:spLocks noGrp="1"/>
          </p:cNvSpPr>
          <p:nvPr>
            <p:ph type="body" idx="1"/>
          </p:nvPr>
        </p:nvSpPr>
        <p:spPr>
          <a:xfrm>
            <a:off x="1666374" y="3253198"/>
            <a:ext cx="9715729" cy="944333"/>
          </a:xfrm>
        </p:spPr>
        <p:txBody>
          <a:bodyPr>
            <a:normAutofit/>
          </a:bodyPr>
          <a:lstStyle/>
          <a:p>
            <a:endParaRPr lang="en-US" dirty="0"/>
          </a:p>
          <a:p>
            <a:pPr marL="285750" indent="-285750">
              <a:buFont typeface="Arial" panose="020B0604020202020204" pitchFamily="34" charset="0"/>
              <a:buChar char="•"/>
            </a:pPr>
            <a:endParaRPr lang="en-US" dirty="0"/>
          </a:p>
          <a:p>
            <a:endParaRPr lang="en-AU" dirty="0"/>
          </a:p>
        </p:txBody>
      </p:sp>
      <p:sp>
        <p:nvSpPr>
          <p:cNvPr id="4" name="Text Placeholder 3">
            <a:extLst>
              <a:ext uri="{FF2B5EF4-FFF2-40B4-BE49-F238E27FC236}">
                <a16:creationId xmlns:a16="http://schemas.microsoft.com/office/drawing/2014/main" id="{8483D830-C57F-AA1F-8FD5-4D44B8E0CDA1}"/>
              </a:ext>
            </a:extLst>
          </p:cNvPr>
          <p:cNvSpPr>
            <a:spLocks noGrp="1"/>
          </p:cNvSpPr>
          <p:nvPr>
            <p:ph type="body" sz="quarter" idx="3"/>
          </p:nvPr>
        </p:nvSpPr>
        <p:spPr>
          <a:xfrm>
            <a:off x="1666374" y="6275705"/>
            <a:ext cx="8566197" cy="307657"/>
          </a:xfrm>
        </p:spPr>
        <p:txBody>
          <a:bodyPr>
            <a:normAutofit/>
          </a:bodyPr>
          <a:lstStyle/>
          <a:p>
            <a:r>
              <a:rPr lang="en-US" dirty="0"/>
              <a:t>What’s at stake when parliamentary committee inquiries rely on voluntary executive cooperation? | Jessica Strout </a:t>
            </a:r>
          </a:p>
          <a:p>
            <a:endParaRPr lang="en-AU" dirty="0"/>
          </a:p>
        </p:txBody>
      </p:sp>
      <p:pic>
        <p:nvPicPr>
          <p:cNvPr id="6" name="Picture 5">
            <a:extLst>
              <a:ext uri="{FF2B5EF4-FFF2-40B4-BE49-F238E27FC236}">
                <a16:creationId xmlns:a16="http://schemas.microsoft.com/office/drawing/2014/main" id="{125EDE9E-B6F4-0CB2-7214-E6B75527A816}"/>
              </a:ext>
            </a:extLst>
          </p:cNvPr>
          <p:cNvPicPr>
            <a:picLocks noChangeAspect="1"/>
          </p:cNvPicPr>
          <p:nvPr/>
        </p:nvPicPr>
        <p:blipFill>
          <a:blip r:embed="rId3"/>
          <a:stretch>
            <a:fillRect/>
          </a:stretch>
        </p:blipFill>
        <p:spPr>
          <a:xfrm>
            <a:off x="2043248" y="67764"/>
            <a:ext cx="7391400" cy="5886450"/>
          </a:xfrm>
          <a:prstGeom prst="rect">
            <a:avLst/>
          </a:prstGeom>
        </p:spPr>
      </p:pic>
    </p:spTree>
    <p:extLst>
      <p:ext uri="{BB962C8B-B14F-4D97-AF65-F5344CB8AC3E}">
        <p14:creationId xmlns:p14="http://schemas.microsoft.com/office/powerpoint/2010/main" val="180398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A0C-89C4-451F-26A5-E5AD6714851F}"/>
              </a:ext>
            </a:extLst>
          </p:cNvPr>
          <p:cNvSpPr>
            <a:spLocks noGrp="1"/>
          </p:cNvSpPr>
          <p:nvPr>
            <p:ph type="title"/>
          </p:nvPr>
        </p:nvSpPr>
        <p:spPr>
          <a:xfrm>
            <a:off x="1666374" y="990360"/>
            <a:ext cx="7556003" cy="1796383"/>
          </a:xfrm>
        </p:spPr>
        <p:txBody>
          <a:bodyPr/>
          <a:lstStyle/>
          <a:p>
            <a:endParaRPr lang="en-US" dirty="0"/>
          </a:p>
        </p:txBody>
      </p:sp>
      <p:sp>
        <p:nvSpPr>
          <p:cNvPr id="3" name="Text Placeholder 2">
            <a:extLst>
              <a:ext uri="{FF2B5EF4-FFF2-40B4-BE49-F238E27FC236}">
                <a16:creationId xmlns:a16="http://schemas.microsoft.com/office/drawing/2014/main" id="{8C7342DD-6DC7-6332-9F92-52A5539108BC}"/>
              </a:ext>
            </a:extLst>
          </p:cNvPr>
          <p:cNvSpPr>
            <a:spLocks noGrp="1"/>
          </p:cNvSpPr>
          <p:nvPr>
            <p:ph type="body" idx="1"/>
          </p:nvPr>
        </p:nvSpPr>
        <p:spPr>
          <a:xfrm>
            <a:off x="1666374" y="3253198"/>
            <a:ext cx="9201923" cy="2233202"/>
          </a:xfrm>
        </p:spPr>
        <p:txBody>
          <a:bodyPr>
            <a:normAutofit/>
          </a:bodyPr>
          <a:lstStyle/>
          <a:p>
            <a:endParaRPr lang="en-US" dirty="0"/>
          </a:p>
        </p:txBody>
      </p:sp>
      <p:sp>
        <p:nvSpPr>
          <p:cNvPr id="4" name="Text Placeholder 3">
            <a:extLst>
              <a:ext uri="{FF2B5EF4-FFF2-40B4-BE49-F238E27FC236}">
                <a16:creationId xmlns:a16="http://schemas.microsoft.com/office/drawing/2014/main" id="{16AE6458-F5F5-7614-84E6-052CD6633F1C}"/>
              </a:ext>
            </a:extLst>
          </p:cNvPr>
          <p:cNvSpPr>
            <a:spLocks noGrp="1"/>
          </p:cNvSpPr>
          <p:nvPr>
            <p:ph type="body" sz="quarter" idx="3"/>
          </p:nvPr>
        </p:nvSpPr>
        <p:spPr>
          <a:xfrm>
            <a:off x="1666374" y="6275705"/>
            <a:ext cx="8078517" cy="393140"/>
          </a:xfrm>
        </p:spPr>
        <p:txBody>
          <a:bodyPr>
            <a:normAutofit/>
          </a:bodyPr>
          <a:lstStyle/>
          <a:p>
            <a:r>
              <a:rPr lang="en-US" dirty="0"/>
              <a:t>What’s at stake when parliamentary committee inquiries rely on voluntary executive cooperation? | Jessica Strout </a:t>
            </a:r>
          </a:p>
          <a:p>
            <a:endParaRPr lang="en-US" dirty="0"/>
          </a:p>
        </p:txBody>
      </p:sp>
      <p:pic>
        <p:nvPicPr>
          <p:cNvPr id="6" name="Morning Session-19700101-2586.78-2626.9">
            <a:hlinkClick r:id="" action="ppaction://media"/>
            <a:extLst>
              <a:ext uri="{FF2B5EF4-FFF2-40B4-BE49-F238E27FC236}">
                <a16:creationId xmlns:a16="http://schemas.microsoft.com/office/drawing/2014/main" id="{9C5633E5-1679-F55B-066E-0885933FA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0720" y="0"/>
            <a:ext cx="10571280" cy="5946345"/>
          </a:xfrm>
          <a:prstGeom prst="rect">
            <a:avLst/>
          </a:prstGeom>
        </p:spPr>
      </p:pic>
    </p:spTree>
    <p:extLst>
      <p:ext uri="{BB962C8B-B14F-4D97-AF65-F5344CB8AC3E}">
        <p14:creationId xmlns:p14="http://schemas.microsoft.com/office/powerpoint/2010/main" val="354052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747F-33AD-70BA-83C1-E939CEB56DCC}"/>
              </a:ext>
            </a:extLst>
          </p:cNvPr>
          <p:cNvSpPr>
            <a:spLocks noGrp="1"/>
          </p:cNvSpPr>
          <p:nvPr>
            <p:ph type="title"/>
          </p:nvPr>
        </p:nvSpPr>
        <p:spPr>
          <a:xfrm>
            <a:off x="1666374" y="993711"/>
            <a:ext cx="10682380" cy="2698723"/>
          </a:xfrm>
        </p:spPr>
        <p:txBody>
          <a:bodyPr/>
          <a:lstStyle/>
          <a:p>
            <a:br>
              <a:rPr lang="en-AU" sz="3600" dirty="0"/>
            </a:br>
            <a:br>
              <a:rPr lang="en-AU" sz="3600" dirty="0"/>
            </a:br>
            <a:br>
              <a:rPr lang="en-AU" sz="3600" dirty="0"/>
            </a:br>
            <a:br>
              <a:rPr lang="en-AU" sz="3600" dirty="0"/>
            </a:br>
            <a:r>
              <a:rPr lang="en-AU" sz="3600" dirty="0"/>
              <a:t>CASE STUDY 2</a:t>
            </a:r>
            <a:br>
              <a:rPr lang="en-AU" sz="3600" dirty="0"/>
            </a:br>
            <a:br>
              <a:rPr lang="en-AU" sz="3600" dirty="0"/>
            </a:br>
            <a:r>
              <a:rPr lang="en-AU" sz="3600" dirty="0"/>
              <a:t>Inquiry into the </a:t>
            </a:r>
            <a:br>
              <a:rPr lang="en-AU" sz="3600" dirty="0"/>
            </a:br>
            <a:r>
              <a:rPr lang="en-AU" sz="3600" dirty="0"/>
              <a:t>2026 Commonwealth </a:t>
            </a:r>
            <a:br>
              <a:rPr lang="en-AU" sz="3600" dirty="0"/>
            </a:br>
            <a:r>
              <a:rPr lang="en-AU" sz="3600" dirty="0"/>
              <a:t>Games Bid 2022 </a:t>
            </a:r>
            <a:br>
              <a:rPr lang="en-AU" sz="3600" dirty="0"/>
            </a:br>
            <a:r>
              <a:rPr lang="en-AU" sz="3600" dirty="0"/>
              <a:t>                               		 </a:t>
            </a:r>
            <a:r>
              <a:rPr lang="en-AU" sz="1000" dirty="0"/>
              <a:t>Legislative Council Select Committee</a:t>
            </a:r>
          </a:p>
        </p:txBody>
      </p:sp>
      <p:sp>
        <p:nvSpPr>
          <p:cNvPr id="3" name="Text Placeholder 2">
            <a:extLst>
              <a:ext uri="{FF2B5EF4-FFF2-40B4-BE49-F238E27FC236}">
                <a16:creationId xmlns:a16="http://schemas.microsoft.com/office/drawing/2014/main" id="{56EE18E3-E9CC-DA3D-D93C-235BB54F1832}"/>
              </a:ext>
            </a:extLst>
          </p:cNvPr>
          <p:cNvSpPr>
            <a:spLocks noGrp="1"/>
          </p:cNvSpPr>
          <p:nvPr>
            <p:ph type="body" idx="1"/>
          </p:nvPr>
        </p:nvSpPr>
        <p:spPr>
          <a:xfrm>
            <a:off x="1666374" y="3253198"/>
            <a:ext cx="9715729" cy="944333"/>
          </a:xfrm>
        </p:spPr>
        <p:txBody>
          <a:bodyPr>
            <a:normAutofit/>
          </a:bodyPr>
          <a:lstStyle/>
          <a:p>
            <a:endParaRPr lang="en-US" dirty="0"/>
          </a:p>
          <a:p>
            <a:pPr marL="285750" indent="-285750">
              <a:buFont typeface="Arial" panose="020B0604020202020204" pitchFamily="34" charset="0"/>
              <a:buChar char="•"/>
            </a:pPr>
            <a:endParaRPr lang="en-US" dirty="0"/>
          </a:p>
          <a:p>
            <a:endParaRPr lang="en-AU" dirty="0"/>
          </a:p>
        </p:txBody>
      </p:sp>
      <p:sp>
        <p:nvSpPr>
          <p:cNvPr id="4" name="Text Placeholder 3">
            <a:extLst>
              <a:ext uri="{FF2B5EF4-FFF2-40B4-BE49-F238E27FC236}">
                <a16:creationId xmlns:a16="http://schemas.microsoft.com/office/drawing/2014/main" id="{8483D830-C57F-AA1F-8FD5-4D44B8E0CDA1}"/>
              </a:ext>
            </a:extLst>
          </p:cNvPr>
          <p:cNvSpPr>
            <a:spLocks noGrp="1"/>
          </p:cNvSpPr>
          <p:nvPr>
            <p:ph type="body" sz="quarter" idx="3"/>
          </p:nvPr>
        </p:nvSpPr>
        <p:spPr>
          <a:xfrm>
            <a:off x="1666374" y="6275705"/>
            <a:ext cx="8566197" cy="307657"/>
          </a:xfrm>
        </p:spPr>
        <p:txBody>
          <a:bodyPr>
            <a:normAutofit/>
          </a:bodyPr>
          <a:lstStyle/>
          <a:p>
            <a:r>
              <a:rPr lang="en-US" dirty="0"/>
              <a:t>What’s at stake when parliamentary committee inquiries rely on voluntary executive cooperation? | Jessica Strout </a:t>
            </a:r>
          </a:p>
          <a:p>
            <a:endParaRPr lang="en-AU" dirty="0"/>
          </a:p>
        </p:txBody>
      </p:sp>
      <p:pic>
        <p:nvPicPr>
          <p:cNvPr id="11" name="Picture 10">
            <a:extLst>
              <a:ext uri="{FF2B5EF4-FFF2-40B4-BE49-F238E27FC236}">
                <a16:creationId xmlns:a16="http://schemas.microsoft.com/office/drawing/2014/main" id="{0A5E7084-46A2-9C2B-1812-3571264D4343}"/>
              </a:ext>
            </a:extLst>
          </p:cNvPr>
          <p:cNvPicPr>
            <a:picLocks noChangeAspect="1"/>
          </p:cNvPicPr>
          <p:nvPr/>
        </p:nvPicPr>
        <p:blipFill>
          <a:blip r:embed="rId3"/>
          <a:stretch>
            <a:fillRect/>
          </a:stretch>
        </p:blipFill>
        <p:spPr>
          <a:xfrm>
            <a:off x="6850244" y="2390651"/>
            <a:ext cx="3486830" cy="1933699"/>
          </a:xfrm>
          <a:prstGeom prst="rect">
            <a:avLst/>
          </a:prstGeom>
        </p:spPr>
      </p:pic>
    </p:spTree>
    <p:extLst>
      <p:ext uri="{BB962C8B-B14F-4D97-AF65-F5344CB8AC3E}">
        <p14:creationId xmlns:p14="http://schemas.microsoft.com/office/powerpoint/2010/main" val="421718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07F0-FD4C-5B8A-1107-D18F7D1788B3}"/>
              </a:ext>
            </a:extLst>
          </p:cNvPr>
          <p:cNvSpPr>
            <a:spLocks noGrp="1"/>
          </p:cNvSpPr>
          <p:nvPr>
            <p:ph type="title"/>
          </p:nvPr>
        </p:nvSpPr>
        <p:spPr>
          <a:xfrm>
            <a:off x="1666374" y="990360"/>
            <a:ext cx="9062586" cy="1813800"/>
          </a:xfrm>
        </p:spPr>
        <p:txBody>
          <a:bodyPr/>
          <a:lstStyle/>
          <a:p>
            <a:br>
              <a:rPr lang="en-AU" sz="2800" dirty="0"/>
            </a:br>
            <a:br>
              <a:rPr lang="en-AU" sz="2800" dirty="0"/>
            </a:br>
            <a:br>
              <a:rPr lang="en-AU" sz="2800" dirty="0"/>
            </a:br>
            <a:br>
              <a:rPr lang="en-AU" sz="2800" dirty="0"/>
            </a:br>
            <a:br>
              <a:rPr lang="en-AU" sz="2800" dirty="0"/>
            </a:br>
            <a:br>
              <a:rPr lang="en-AU" sz="2800" dirty="0"/>
            </a:br>
            <a:r>
              <a:rPr lang="en-AU" sz="2600" i="1" dirty="0"/>
              <a:t>‘So far during this Inquiry, the Committee has faced significant barriers in meeting its requirements as outlined in its Terms of Reference. Certain individuals with knowledge of the Games have declined to attend public hearings and the Government has declined to provide key documents about the Games on the grounds of executive privilege… </a:t>
            </a:r>
            <a:br>
              <a:rPr lang="en-AU" sz="2600" i="1" dirty="0"/>
            </a:br>
            <a:br>
              <a:rPr lang="en-AU" sz="2600" i="1" dirty="0"/>
            </a:br>
            <a:r>
              <a:rPr lang="en-AU" sz="2600" i="1" dirty="0"/>
              <a:t>The reasons given by some individuals and the Government for not giving evidence at public hearings or providing documents have been grounded in conventions, rather than a parliamentary committee’s specific powers to call for documents and persons.’</a:t>
            </a:r>
          </a:p>
        </p:txBody>
      </p:sp>
      <p:sp>
        <p:nvSpPr>
          <p:cNvPr id="3" name="Text Placeholder 2">
            <a:extLst>
              <a:ext uri="{FF2B5EF4-FFF2-40B4-BE49-F238E27FC236}">
                <a16:creationId xmlns:a16="http://schemas.microsoft.com/office/drawing/2014/main" id="{215455BE-DB3A-9A2C-C366-233F5C438AFE}"/>
              </a:ext>
            </a:extLst>
          </p:cNvPr>
          <p:cNvSpPr>
            <a:spLocks noGrp="1"/>
          </p:cNvSpPr>
          <p:nvPr>
            <p:ph type="body" idx="1"/>
          </p:nvPr>
        </p:nvSpPr>
        <p:spPr>
          <a:xfrm>
            <a:off x="1773054" y="4270197"/>
            <a:ext cx="8148186" cy="2050322"/>
          </a:xfrm>
        </p:spPr>
        <p:txBody>
          <a:bodyPr>
            <a:normAutofit lnSpcReduction="10000"/>
          </a:bodyPr>
          <a:lstStyle/>
          <a:p>
            <a:endParaRPr lang="en-AU" sz="1800" baseline="300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aseline="30000" dirty="0">
              <a:latin typeface="Calibri" panose="020F0502020204030204" pitchFamily="34" charset="0"/>
              <a:ea typeface="Calibri" panose="020F0502020204030204" pitchFamily="34" charset="0"/>
              <a:cs typeface="Times New Roman" panose="02020603050405020304" pitchFamily="18" charset="0"/>
            </a:endParaRPr>
          </a:p>
          <a:p>
            <a:endParaRPr lang="en-AU" sz="1800" baseline="300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aseline="30000" dirty="0">
              <a:latin typeface="Calibri" panose="020F0502020204030204" pitchFamily="34" charset="0"/>
              <a:ea typeface="Calibri" panose="020F0502020204030204" pitchFamily="34" charset="0"/>
              <a:cs typeface="Times New Roman" panose="02020603050405020304" pitchFamily="18" charset="0"/>
            </a:endParaRPr>
          </a:p>
          <a:p>
            <a:endParaRPr lang="en-AU" sz="1800" baseline="300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AU" sz="1800" baseline="300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Select Committee on the 2026 Commonwealth Games Bid, Parliament of Victoria, Melbourne, The 2026 Commonwealth Games bid: Interim report, April 2024, p. 6. </a:t>
            </a:r>
            <a:r>
              <a:rPr lang="en-AU" dirty="0">
                <a:solidFill>
                  <a:schemeClr val="bg2">
                    <a:lumMod val="75000"/>
                  </a:schemeClr>
                </a:solidFill>
              </a:rPr>
              <a:t> </a:t>
            </a:r>
          </a:p>
        </p:txBody>
      </p:sp>
      <p:sp>
        <p:nvSpPr>
          <p:cNvPr id="4" name="Text Placeholder 3">
            <a:extLst>
              <a:ext uri="{FF2B5EF4-FFF2-40B4-BE49-F238E27FC236}">
                <a16:creationId xmlns:a16="http://schemas.microsoft.com/office/drawing/2014/main" id="{EE0486B3-D81A-C3F7-418E-C854CBDA0B8E}"/>
              </a:ext>
            </a:extLst>
          </p:cNvPr>
          <p:cNvSpPr>
            <a:spLocks noGrp="1"/>
          </p:cNvSpPr>
          <p:nvPr>
            <p:ph type="body" sz="quarter" idx="3"/>
          </p:nvPr>
        </p:nvSpPr>
        <p:spPr>
          <a:xfrm>
            <a:off x="1666374" y="6275705"/>
            <a:ext cx="8148186" cy="592177"/>
          </a:xfrm>
        </p:spPr>
        <p:txBody>
          <a:bodyPr>
            <a:normAutofit/>
          </a:bodyPr>
          <a:lstStyle/>
          <a:p>
            <a:r>
              <a:rPr lang="en-US" dirty="0"/>
              <a:t>What’s at stake when parliamentary committee inquiries rely on voluntary executive cooperation? | Jessica Strout </a:t>
            </a:r>
          </a:p>
          <a:p>
            <a:endParaRPr lang="en-AU" dirty="0"/>
          </a:p>
        </p:txBody>
      </p:sp>
    </p:spTree>
    <p:extLst>
      <p:ext uri="{BB962C8B-B14F-4D97-AF65-F5344CB8AC3E}">
        <p14:creationId xmlns:p14="http://schemas.microsoft.com/office/powerpoint/2010/main" val="203388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A0C-89C4-451F-26A5-E5AD6714851F}"/>
              </a:ext>
            </a:extLst>
          </p:cNvPr>
          <p:cNvSpPr>
            <a:spLocks noGrp="1"/>
          </p:cNvSpPr>
          <p:nvPr>
            <p:ph type="title"/>
          </p:nvPr>
        </p:nvSpPr>
        <p:spPr>
          <a:xfrm>
            <a:off x="1666374" y="990360"/>
            <a:ext cx="7556003" cy="1796383"/>
          </a:xfrm>
        </p:spPr>
        <p:txBody>
          <a:bodyPr/>
          <a:lstStyle/>
          <a:p>
            <a:endParaRPr lang="en-US" dirty="0"/>
          </a:p>
        </p:txBody>
      </p:sp>
      <p:sp>
        <p:nvSpPr>
          <p:cNvPr id="3" name="Text Placeholder 2">
            <a:extLst>
              <a:ext uri="{FF2B5EF4-FFF2-40B4-BE49-F238E27FC236}">
                <a16:creationId xmlns:a16="http://schemas.microsoft.com/office/drawing/2014/main" id="{8C7342DD-6DC7-6332-9F92-52A5539108BC}"/>
              </a:ext>
            </a:extLst>
          </p:cNvPr>
          <p:cNvSpPr>
            <a:spLocks noGrp="1"/>
          </p:cNvSpPr>
          <p:nvPr>
            <p:ph type="body" idx="1"/>
          </p:nvPr>
        </p:nvSpPr>
        <p:spPr>
          <a:xfrm>
            <a:off x="1666374" y="3253198"/>
            <a:ext cx="9201923" cy="2233202"/>
          </a:xfrm>
        </p:spPr>
        <p:txBody>
          <a:bodyPr>
            <a:normAutofit/>
          </a:bodyPr>
          <a:lstStyle/>
          <a:p>
            <a:endParaRPr lang="en-US" dirty="0"/>
          </a:p>
        </p:txBody>
      </p:sp>
      <p:sp>
        <p:nvSpPr>
          <p:cNvPr id="4" name="Text Placeholder 3">
            <a:extLst>
              <a:ext uri="{FF2B5EF4-FFF2-40B4-BE49-F238E27FC236}">
                <a16:creationId xmlns:a16="http://schemas.microsoft.com/office/drawing/2014/main" id="{16AE6458-F5F5-7614-84E6-052CD6633F1C}"/>
              </a:ext>
            </a:extLst>
          </p:cNvPr>
          <p:cNvSpPr>
            <a:spLocks noGrp="1"/>
          </p:cNvSpPr>
          <p:nvPr>
            <p:ph type="body" sz="quarter" idx="3"/>
          </p:nvPr>
        </p:nvSpPr>
        <p:spPr>
          <a:xfrm>
            <a:off x="1666374" y="6275705"/>
            <a:ext cx="8635866" cy="582295"/>
          </a:xfrm>
        </p:spPr>
        <p:txBody>
          <a:bodyPr>
            <a:normAutofit/>
          </a:bodyPr>
          <a:lstStyle/>
          <a:p>
            <a:r>
              <a:rPr lang="en-US" dirty="0"/>
              <a:t>What’s at stake when parliamentary committee inquiries rely on voluntary executive cooperation? | Jessica Strout </a:t>
            </a:r>
          </a:p>
          <a:p>
            <a:endParaRPr lang="en-US" dirty="0"/>
          </a:p>
        </p:txBody>
      </p:sp>
      <p:pic>
        <p:nvPicPr>
          <p:cNvPr id="7" name="Afternoon Session-19700101-2106.47-2176.57">
            <a:hlinkClick r:id="" action="ppaction://media"/>
            <a:extLst>
              <a:ext uri="{FF2B5EF4-FFF2-40B4-BE49-F238E27FC236}">
                <a16:creationId xmlns:a16="http://schemas.microsoft.com/office/drawing/2014/main" id="{AD344F87-80C4-D041-84AB-BAE6276C83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6374" y="0"/>
            <a:ext cx="10525626" cy="5920665"/>
          </a:xfrm>
          <a:prstGeom prst="rect">
            <a:avLst/>
          </a:prstGeom>
        </p:spPr>
      </p:pic>
    </p:spTree>
    <p:extLst>
      <p:ext uri="{BB962C8B-B14F-4D97-AF65-F5344CB8AC3E}">
        <p14:creationId xmlns:p14="http://schemas.microsoft.com/office/powerpoint/2010/main" val="142398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46EF-5C82-F8C5-D0E6-E5177BA0EEC6}"/>
              </a:ext>
            </a:extLst>
          </p:cNvPr>
          <p:cNvSpPr>
            <a:spLocks noGrp="1"/>
          </p:cNvSpPr>
          <p:nvPr>
            <p:ph type="title"/>
          </p:nvPr>
        </p:nvSpPr>
        <p:spPr>
          <a:xfrm>
            <a:off x="3823063" y="990360"/>
            <a:ext cx="3441336" cy="1703705"/>
          </a:xfrm>
        </p:spPr>
        <p:txBody>
          <a:bodyPr/>
          <a:lstStyle/>
          <a:p>
            <a:endParaRPr lang="en-AU" dirty="0"/>
          </a:p>
        </p:txBody>
      </p:sp>
      <p:sp>
        <p:nvSpPr>
          <p:cNvPr id="3" name="Text Placeholder 2">
            <a:extLst>
              <a:ext uri="{FF2B5EF4-FFF2-40B4-BE49-F238E27FC236}">
                <a16:creationId xmlns:a16="http://schemas.microsoft.com/office/drawing/2014/main" id="{019F7EE7-6C38-53E3-731A-7404D6E67623}"/>
              </a:ext>
            </a:extLst>
          </p:cNvPr>
          <p:cNvSpPr>
            <a:spLocks noGrp="1"/>
          </p:cNvSpPr>
          <p:nvPr>
            <p:ph type="body" idx="1"/>
          </p:nvPr>
        </p:nvSpPr>
        <p:spPr>
          <a:xfrm>
            <a:off x="2420471" y="3253198"/>
            <a:ext cx="3209622" cy="2233202"/>
          </a:xfrm>
        </p:spPr>
        <p:txBody>
          <a:bodyPr/>
          <a:lstStyle/>
          <a:p>
            <a:endParaRPr lang="en-AU" dirty="0"/>
          </a:p>
        </p:txBody>
      </p:sp>
      <p:sp>
        <p:nvSpPr>
          <p:cNvPr id="4" name="Text Placeholder 3">
            <a:extLst>
              <a:ext uri="{FF2B5EF4-FFF2-40B4-BE49-F238E27FC236}">
                <a16:creationId xmlns:a16="http://schemas.microsoft.com/office/drawing/2014/main" id="{7BB38910-7471-7A37-E45A-FF0E98115831}"/>
              </a:ext>
            </a:extLst>
          </p:cNvPr>
          <p:cNvSpPr>
            <a:spLocks noGrp="1"/>
          </p:cNvSpPr>
          <p:nvPr>
            <p:ph type="body" sz="quarter" idx="3"/>
          </p:nvPr>
        </p:nvSpPr>
        <p:spPr>
          <a:xfrm>
            <a:off x="2617694" y="6275705"/>
            <a:ext cx="4932273" cy="307657"/>
          </a:xfrm>
        </p:spPr>
        <p:txBody>
          <a:bodyPr/>
          <a:lstStyle/>
          <a:p>
            <a:endParaRPr lang="en-AU" dirty="0"/>
          </a:p>
        </p:txBody>
      </p:sp>
      <p:pic>
        <p:nvPicPr>
          <p:cNvPr id="5" name="Picture 4">
            <a:extLst>
              <a:ext uri="{FF2B5EF4-FFF2-40B4-BE49-F238E27FC236}">
                <a16:creationId xmlns:a16="http://schemas.microsoft.com/office/drawing/2014/main" id="{89FE8AA1-7295-A1DE-6FC6-E478F5C584C1}"/>
              </a:ext>
            </a:extLst>
          </p:cNvPr>
          <p:cNvPicPr>
            <a:picLocks noChangeAspect="1"/>
          </p:cNvPicPr>
          <p:nvPr/>
        </p:nvPicPr>
        <p:blipFill>
          <a:blip r:embed="rId3"/>
          <a:stretch>
            <a:fillRect/>
          </a:stretch>
        </p:blipFill>
        <p:spPr>
          <a:xfrm>
            <a:off x="2033675" y="0"/>
            <a:ext cx="8435083" cy="6858000"/>
          </a:xfrm>
          <a:prstGeom prst="rect">
            <a:avLst/>
          </a:prstGeom>
        </p:spPr>
      </p:pic>
    </p:spTree>
    <p:extLst>
      <p:ext uri="{BB962C8B-B14F-4D97-AF65-F5344CB8AC3E}">
        <p14:creationId xmlns:p14="http://schemas.microsoft.com/office/powerpoint/2010/main" val="128577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595C-B635-ABE0-51D3-F82F09F6E142}"/>
              </a:ext>
            </a:extLst>
          </p:cNvPr>
          <p:cNvSpPr>
            <a:spLocks noGrp="1"/>
          </p:cNvSpPr>
          <p:nvPr>
            <p:ph type="title"/>
          </p:nvPr>
        </p:nvSpPr>
        <p:spPr>
          <a:xfrm>
            <a:off x="1696453" y="1179430"/>
            <a:ext cx="10838447" cy="1563770"/>
          </a:xfrm>
        </p:spPr>
        <p:txBody>
          <a:bodyPr/>
          <a:lstStyle/>
          <a:p>
            <a:br>
              <a:rPr lang="en-US" dirty="0"/>
            </a:br>
            <a:r>
              <a:rPr lang="en-US" dirty="0"/>
              <a:t>Added risks where responsibilities for the subject matter are shared  </a:t>
            </a:r>
            <a:br>
              <a:rPr lang="en-US" dirty="0"/>
            </a:br>
            <a:br>
              <a:rPr lang="en-US" dirty="0"/>
            </a:br>
            <a:br>
              <a:rPr lang="en-US" dirty="0"/>
            </a:br>
            <a:br>
              <a:rPr lang="en-US" dirty="0"/>
            </a:br>
            <a:endParaRPr lang="en-US" dirty="0"/>
          </a:p>
        </p:txBody>
      </p:sp>
      <p:sp>
        <p:nvSpPr>
          <p:cNvPr id="4" name="Text Placeholder 3">
            <a:extLst>
              <a:ext uri="{FF2B5EF4-FFF2-40B4-BE49-F238E27FC236}">
                <a16:creationId xmlns:a16="http://schemas.microsoft.com/office/drawing/2014/main" id="{4ACED520-4EA5-8108-769A-C2D2F851BB70}"/>
              </a:ext>
            </a:extLst>
          </p:cNvPr>
          <p:cNvSpPr>
            <a:spLocks noGrp="1"/>
          </p:cNvSpPr>
          <p:nvPr>
            <p:ph type="body" sz="quarter" idx="3"/>
          </p:nvPr>
        </p:nvSpPr>
        <p:spPr>
          <a:xfrm>
            <a:off x="1696454" y="6275705"/>
            <a:ext cx="9057271" cy="463480"/>
          </a:xfrm>
        </p:spPr>
        <p:txBody>
          <a:bodyPr>
            <a:normAutofit/>
          </a:bodyPr>
          <a:lstStyle/>
          <a:p>
            <a:r>
              <a:rPr lang="en-US" dirty="0"/>
              <a:t>What’s at stake when parliamentary committee inquiries rely on voluntary executive cooperation? | Jessica Strout </a:t>
            </a:r>
          </a:p>
          <a:p>
            <a:endParaRPr lang="en-US" dirty="0"/>
          </a:p>
        </p:txBody>
      </p:sp>
      <p:pic>
        <p:nvPicPr>
          <p:cNvPr id="9" name="Picture 8">
            <a:extLst>
              <a:ext uri="{FF2B5EF4-FFF2-40B4-BE49-F238E27FC236}">
                <a16:creationId xmlns:a16="http://schemas.microsoft.com/office/drawing/2014/main" id="{5883E568-D2E6-B97E-07BD-31B978296B58}"/>
              </a:ext>
            </a:extLst>
          </p:cNvPr>
          <p:cNvPicPr>
            <a:picLocks noChangeAspect="1"/>
          </p:cNvPicPr>
          <p:nvPr/>
        </p:nvPicPr>
        <p:blipFill>
          <a:blip r:embed="rId3"/>
          <a:stretch>
            <a:fillRect/>
          </a:stretch>
        </p:blipFill>
        <p:spPr>
          <a:xfrm>
            <a:off x="2590800" y="1963820"/>
            <a:ext cx="7620000" cy="3990975"/>
          </a:xfrm>
          <a:prstGeom prst="rect">
            <a:avLst/>
          </a:prstGeom>
        </p:spPr>
      </p:pic>
    </p:spTree>
    <p:extLst>
      <p:ext uri="{BB962C8B-B14F-4D97-AF65-F5344CB8AC3E}">
        <p14:creationId xmlns:p14="http://schemas.microsoft.com/office/powerpoint/2010/main" val="309609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595C-B635-ABE0-51D3-F82F09F6E142}"/>
              </a:ext>
            </a:extLst>
          </p:cNvPr>
          <p:cNvSpPr>
            <a:spLocks noGrp="1"/>
          </p:cNvSpPr>
          <p:nvPr>
            <p:ph type="title"/>
          </p:nvPr>
        </p:nvSpPr>
        <p:spPr>
          <a:xfrm>
            <a:off x="1696454" y="1179430"/>
            <a:ext cx="11886196" cy="1982870"/>
          </a:xfrm>
        </p:spPr>
        <p:txBody>
          <a:bodyPr/>
          <a:lstStyle/>
          <a:p>
            <a:br>
              <a:rPr lang="en-US" dirty="0"/>
            </a:br>
            <a:br>
              <a:rPr lang="en-US" dirty="0"/>
            </a:br>
            <a:br>
              <a:rPr lang="en-US" dirty="0"/>
            </a:br>
            <a:br>
              <a:rPr lang="en-US" dirty="0"/>
            </a:br>
            <a:br>
              <a:rPr lang="en-US" dirty="0"/>
            </a:br>
            <a:br>
              <a:rPr lang="en-US" dirty="0"/>
            </a:br>
            <a:br>
              <a:rPr lang="en-US" dirty="0"/>
            </a:br>
            <a:br>
              <a:rPr lang="en-US" dirty="0"/>
            </a:br>
            <a:r>
              <a:rPr lang="en-US" dirty="0"/>
              <a:t>Government guidelines</a:t>
            </a:r>
            <a:br>
              <a:rPr lang="en-US" dirty="0"/>
            </a:br>
            <a:r>
              <a:rPr lang="en-US" dirty="0"/>
              <a:t>                                                    				</a:t>
            </a:r>
            <a:br>
              <a:rPr lang="en-US" dirty="0"/>
            </a:br>
            <a:br>
              <a:rPr lang="en-US" dirty="0"/>
            </a:br>
            <a:br>
              <a:rPr lang="en-US" dirty="0"/>
            </a:br>
            <a:br>
              <a:rPr lang="en-US" dirty="0"/>
            </a:br>
            <a:r>
              <a:rPr lang="en-US" sz="2000" dirty="0"/>
              <a:t>      Australian Department of Premier and Cabinet </a:t>
            </a:r>
            <a:br>
              <a:rPr lang="en-US" dirty="0"/>
            </a:br>
            <a:br>
              <a:rPr lang="en-US" dirty="0"/>
            </a:br>
            <a:br>
              <a:rPr lang="en-US" dirty="0"/>
            </a:br>
            <a:br>
              <a:rPr lang="en-US" dirty="0"/>
            </a:br>
            <a:br>
              <a:rPr lang="en-US" dirty="0"/>
            </a:br>
            <a:br>
              <a:rPr lang="en-US" dirty="0"/>
            </a:br>
            <a:endParaRPr lang="en-US" sz="2000" dirty="0"/>
          </a:p>
        </p:txBody>
      </p:sp>
      <p:sp>
        <p:nvSpPr>
          <p:cNvPr id="4" name="Text Placeholder 3">
            <a:extLst>
              <a:ext uri="{FF2B5EF4-FFF2-40B4-BE49-F238E27FC236}">
                <a16:creationId xmlns:a16="http://schemas.microsoft.com/office/drawing/2014/main" id="{4ACED520-4EA5-8108-769A-C2D2F851BB70}"/>
              </a:ext>
            </a:extLst>
          </p:cNvPr>
          <p:cNvSpPr>
            <a:spLocks noGrp="1"/>
          </p:cNvSpPr>
          <p:nvPr>
            <p:ph type="body" sz="quarter" idx="3"/>
          </p:nvPr>
        </p:nvSpPr>
        <p:spPr>
          <a:xfrm>
            <a:off x="1696454" y="5829301"/>
            <a:ext cx="9276346" cy="754062"/>
          </a:xfrm>
        </p:spPr>
        <p:txBody>
          <a:bodyPr>
            <a:normAutofit/>
          </a:bodyPr>
          <a:lstStyle/>
          <a:p>
            <a:r>
              <a:rPr lang="en-US" dirty="0"/>
              <a:t>What’s at stake when parliamentary committee inquiries rely on voluntary executive cooperation? | Jessica Strout </a:t>
            </a:r>
          </a:p>
          <a:p>
            <a:endParaRPr lang="en-US" dirty="0"/>
          </a:p>
        </p:txBody>
      </p:sp>
      <p:pic>
        <p:nvPicPr>
          <p:cNvPr id="11" name="Picture 10">
            <a:extLst>
              <a:ext uri="{FF2B5EF4-FFF2-40B4-BE49-F238E27FC236}">
                <a16:creationId xmlns:a16="http://schemas.microsoft.com/office/drawing/2014/main" id="{B472F30D-B4ED-7889-78BC-0C8C5A85D10A}"/>
              </a:ext>
            </a:extLst>
          </p:cNvPr>
          <p:cNvPicPr>
            <a:picLocks noChangeAspect="1"/>
          </p:cNvPicPr>
          <p:nvPr/>
        </p:nvPicPr>
        <p:blipFill>
          <a:blip r:embed="rId3"/>
          <a:stretch>
            <a:fillRect/>
          </a:stretch>
        </p:blipFill>
        <p:spPr>
          <a:xfrm>
            <a:off x="2257425" y="1733550"/>
            <a:ext cx="7143750" cy="2857500"/>
          </a:xfrm>
          <a:prstGeom prst="rect">
            <a:avLst/>
          </a:prstGeom>
        </p:spPr>
      </p:pic>
    </p:spTree>
    <p:extLst>
      <p:ext uri="{BB962C8B-B14F-4D97-AF65-F5344CB8AC3E}">
        <p14:creationId xmlns:p14="http://schemas.microsoft.com/office/powerpoint/2010/main" val="270964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595C-B635-ABE0-51D3-F82F09F6E142}"/>
              </a:ext>
            </a:extLst>
          </p:cNvPr>
          <p:cNvSpPr>
            <a:spLocks noGrp="1"/>
          </p:cNvSpPr>
          <p:nvPr>
            <p:ph type="title"/>
          </p:nvPr>
        </p:nvSpPr>
        <p:spPr>
          <a:xfrm>
            <a:off x="1696454" y="1179430"/>
            <a:ext cx="7561846" cy="2249570"/>
          </a:xfrm>
        </p:spPr>
        <p:txBody>
          <a:bodyPr/>
          <a:lstStyle/>
          <a:p>
            <a:r>
              <a:rPr lang="en-US" sz="6600" dirty="0"/>
              <a:t>What’s at stake?</a:t>
            </a:r>
          </a:p>
        </p:txBody>
      </p:sp>
      <p:sp>
        <p:nvSpPr>
          <p:cNvPr id="4" name="Text Placeholder 3">
            <a:extLst>
              <a:ext uri="{FF2B5EF4-FFF2-40B4-BE49-F238E27FC236}">
                <a16:creationId xmlns:a16="http://schemas.microsoft.com/office/drawing/2014/main" id="{4ACED520-4EA5-8108-769A-C2D2F851BB70}"/>
              </a:ext>
            </a:extLst>
          </p:cNvPr>
          <p:cNvSpPr>
            <a:spLocks noGrp="1"/>
          </p:cNvSpPr>
          <p:nvPr>
            <p:ph type="body" sz="quarter" idx="3"/>
          </p:nvPr>
        </p:nvSpPr>
        <p:spPr>
          <a:xfrm>
            <a:off x="1696454" y="5943601"/>
            <a:ext cx="8742946" cy="314324"/>
          </a:xfrm>
        </p:spPr>
        <p:txBody>
          <a:bodyPr>
            <a:normAutofit/>
          </a:bodyPr>
          <a:lstStyle/>
          <a:p>
            <a:r>
              <a:rPr lang="en-US" dirty="0"/>
              <a:t>What’s at stake when parliamentary committee inquiries rely on voluntary executive cooperation? | Jessica Strout </a:t>
            </a:r>
          </a:p>
          <a:p>
            <a:endParaRPr lang="en-US" dirty="0"/>
          </a:p>
        </p:txBody>
      </p:sp>
    </p:spTree>
    <p:extLst>
      <p:ext uri="{BB962C8B-B14F-4D97-AF65-F5344CB8AC3E}">
        <p14:creationId xmlns:p14="http://schemas.microsoft.com/office/powerpoint/2010/main" val="64502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595C-B635-ABE0-51D3-F82F09F6E142}"/>
              </a:ext>
            </a:extLst>
          </p:cNvPr>
          <p:cNvSpPr>
            <a:spLocks noGrp="1"/>
          </p:cNvSpPr>
          <p:nvPr>
            <p:ph type="title"/>
          </p:nvPr>
        </p:nvSpPr>
        <p:spPr/>
        <p:txBody>
          <a:bodyPr/>
          <a:lstStyle/>
          <a:p>
            <a:r>
              <a:rPr lang="en-US" sz="6600" dirty="0"/>
              <a:t>Questions</a:t>
            </a:r>
          </a:p>
        </p:txBody>
      </p:sp>
      <p:sp>
        <p:nvSpPr>
          <p:cNvPr id="4" name="Text Placeholder 3">
            <a:extLst>
              <a:ext uri="{FF2B5EF4-FFF2-40B4-BE49-F238E27FC236}">
                <a16:creationId xmlns:a16="http://schemas.microsoft.com/office/drawing/2014/main" id="{4ACED520-4EA5-8108-769A-C2D2F851BB70}"/>
              </a:ext>
            </a:extLst>
          </p:cNvPr>
          <p:cNvSpPr>
            <a:spLocks noGrp="1"/>
          </p:cNvSpPr>
          <p:nvPr>
            <p:ph type="body" sz="quarter" idx="3"/>
          </p:nvPr>
        </p:nvSpPr>
        <p:spPr>
          <a:xfrm>
            <a:off x="1619250" y="5678571"/>
            <a:ext cx="7991475" cy="731756"/>
          </a:xfrm>
        </p:spPr>
        <p:txBody>
          <a:bodyPr>
            <a:normAutofit/>
          </a:bodyPr>
          <a:lstStyle/>
          <a:p>
            <a:r>
              <a:rPr lang="en-US" dirty="0"/>
              <a:t>What’s at stake when parliamentary committee inquiries rely on voluntary executive cooperation? | Jessica Strout </a:t>
            </a:r>
          </a:p>
          <a:p>
            <a:endParaRPr lang="en-US" dirty="0"/>
          </a:p>
        </p:txBody>
      </p:sp>
    </p:spTree>
    <p:extLst>
      <p:ext uri="{BB962C8B-B14F-4D97-AF65-F5344CB8AC3E}">
        <p14:creationId xmlns:p14="http://schemas.microsoft.com/office/powerpoint/2010/main" val="114740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F0D1-5898-6A2F-5DB3-5B8943464783}"/>
              </a:ext>
            </a:extLst>
          </p:cNvPr>
          <p:cNvSpPr>
            <a:spLocks noGrp="1"/>
          </p:cNvSpPr>
          <p:nvPr>
            <p:ph type="title"/>
          </p:nvPr>
        </p:nvSpPr>
        <p:spPr>
          <a:xfrm>
            <a:off x="495302" y="1955798"/>
            <a:ext cx="9589224" cy="3103881"/>
          </a:xfrm>
        </p:spPr>
        <p:txBody>
          <a:bodyPr/>
          <a:lstStyle/>
          <a:p>
            <a:r>
              <a:rPr lang="en-US" sz="3600" dirty="0"/>
              <a:t>What’s at stake when parliamentary committee inquiries rely on voluntary executive cooperation? </a:t>
            </a:r>
          </a:p>
        </p:txBody>
      </p:sp>
      <p:sp>
        <p:nvSpPr>
          <p:cNvPr id="3" name="Text Placeholder 2">
            <a:extLst>
              <a:ext uri="{FF2B5EF4-FFF2-40B4-BE49-F238E27FC236}">
                <a16:creationId xmlns:a16="http://schemas.microsoft.com/office/drawing/2014/main" id="{C780D0F5-4D9E-F900-6E51-83D1BC70CE1D}"/>
              </a:ext>
            </a:extLst>
          </p:cNvPr>
          <p:cNvSpPr>
            <a:spLocks noGrp="1"/>
          </p:cNvSpPr>
          <p:nvPr>
            <p:ph type="body" idx="1"/>
          </p:nvPr>
        </p:nvSpPr>
        <p:spPr/>
        <p:txBody>
          <a:bodyPr/>
          <a:lstStyle/>
          <a:p>
            <a:r>
              <a:rPr lang="en-US" dirty="0"/>
              <a:t>Jessia Strout</a:t>
            </a:r>
          </a:p>
        </p:txBody>
      </p:sp>
      <p:sp>
        <p:nvSpPr>
          <p:cNvPr id="4" name="Text Placeholder 3">
            <a:extLst>
              <a:ext uri="{FF2B5EF4-FFF2-40B4-BE49-F238E27FC236}">
                <a16:creationId xmlns:a16="http://schemas.microsoft.com/office/drawing/2014/main" id="{0B843311-60A9-8D36-BBC1-C6B5C1AF9EEE}"/>
              </a:ext>
            </a:extLst>
          </p:cNvPr>
          <p:cNvSpPr>
            <a:spLocks noGrp="1"/>
          </p:cNvSpPr>
          <p:nvPr>
            <p:ph type="body" sz="quarter" idx="3"/>
          </p:nvPr>
        </p:nvSpPr>
        <p:spPr/>
        <p:txBody>
          <a:bodyPr/>
          <a:lstStyle/>
          <a:p>
            <a:r>
              <a:rPr lang="en-US" dirty="0"/>
              <a:t>Committee Manager, Legislative Assembly </a:t>
            </a:r>
          </a:p>
        </p:txBody>
      </p:sp>
    </p:spTree>
    <p:extLst>
      <p:ext uri="{BB962C8B-B14F-4D97-AF65-F5344CB8AC3E}">
        <p14:creationId xmlns:p14="http://schemas.microsoft.com/office/powerpoint/2010/main" val="175349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9464-73AD-FE7C-F507-7C0751AC4828}"/>
              </a:ext>
            </a:extLst>
          </p:cNvPr>
          <p:cNvSpPr>
            <a:spLocks noGrp="1"/>
          </p:cNvSpPr>
          <p:nvPr>
            <p:ph type="title"/>
          </p:nvPr>
        </p:nvSpPr>
        <p:spPr/>
        <p:txBody>
          <a:bodyPr/>
          <a:lstStyle/>
          <a:p>
            <a:r>
              <a:rPr lang="en-US" dirty="0"/>
              <a:t>Federalism and</a:t>
            </a:r>
            <a:br>
              <a:rPr lang="en-US" dirty="0"/>
            </a:br>
            <a:r>
              <a:rPr lang="en-US" dirty="0"/>
              <a:t>the separation </a:t>
            </a:r>
            <a:br>
              <a:rPr lang="en-US" dirty="0"/>
            </a:br>
            <a:r>
              <a:rPr lang="en-US" dirty="0"/>
              <a:t>of powers</a:t>
            </a:r>
          </a:p>
        </p:txBody>
      </p:sp>
      <p:sp>
        <p:nvSpPr>
          <p:cNvPr id="3" name="Text Placeholder 2">
            <a:extLst>
              <a:ext uri="{FF2B5EF4-FFF2-40B4-BE49-F238E27FC236}">
                <a16:creationId xmlns:a16="http://schemas.microsoft.com/office/drawing/2014/main" id="{5DEAFD04-9637-193B-B0CF-2DD4A00D23E6}"/>
              </a:ext>
            </a:extLst>
          </p:cNvPr>
          <p:cNvSpPr>
            <a:spLocks noGrp="1"/>
          </p:cNvSpPr>
          <p:nvPr>
            <p:ph type="body" sz="quarter" idx="3"/>
          </p:nvPr>
        </p:nvSpPr>
        <p:spPr>
          <a:xfrm>
            <a:off x="1666374" y="6275706"/>
            <a:ext cx="7042197" cy="229598"/>
          </a:xfrm>
        </p:spPr>
        <p:txBody>
          <a:bodyPr>
            <a:normAutofit fontScale="92500"/>
          </a:bodyPr>
          <a:lstStyle/>
          <a:p>
            <a:r>
              <a:rPr lang="en-US" dirty="0"/>
              <a:t>What’s at stake when parliamentary committee inquiries rely on voluntary executive cooperation? | Jessica Strout </a:t>
            </a:r>
          </a:p>
        </p:txBody>
      </p:sp>
      <p:pic>
        <p:nvPicPr>
          <p:cNvPr id="4" name="Picture 3">
            <a:extLst>
              <a:ext uri="{FF2B5EF4-FFF2-40B4-BE49-F238E27FC236}">
                <a16:creationId xmlns:a16="http://schemas.microsoft.com/office/drawing/2014/main" id="{010DAD4A-64B9-A6B4-0C3E-50305765AFD4}"/>
              </a:ext>
            </a:extLst>
          </p:cNvPr>
          <p:cNvPicPr>
            <a:picLocks noChangeAspect="1"/>
          </p:cNvPicPr>
          <p:nvPr/>
        </p:nvPicPr>
        <p:blipFill>
          <a:blip r:embed="rId3"/>
          <a:stretch>
            <a:fillRect/>
          </a:stretch>
        </p:blipFill>
        <p:spPr>
          <a:xfrm>
            <a:off x="8479885" y="566056"/>
            <a:ext cx="3254506" cy="5198473"/>
          </a:xfrm>
          <a:prstGeom prst="rect">
            <a:avLst/>
          </a:prstGeom>
        </p:spPr>
      </p:pic>
    </p:spTree>
    <p:extLst>
      <p:ext uri="{BB962C8B-B14F-4D97-AF65-F5344CB8AC3E}">
        <p14:creationId xmlns:p14="http://schemas.microsoft.com/office/powerpoint/2010/main" val="379417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86DEB-5F8C-45C8-1647-AB34641C6A7E}"/>
              </a:ext>
            </a:extLst>
          </p:cNvPr>
          <p:cNvSpPr>
            <a:spLocks noGrp="1"/>
          </p:cNvSpPr>
          <p:nvPr>
            <p:ph type="title"/>
          </p:nvPr>
        </p:nvSpPr>
        <p:spPr>
          <a:xfrm>
            <a:off x="1874520" y="792481"/>
            <a:ext cx="9113520" cy="2773680"/>
          </a:xfrm>
        </p:spPr>
        <p:txBody>
          <a:bodyPr/>
          <a:lstStyle/>
          <a:p>
            <a:br>
              <a:rPr lang="en-AU" sz="2800" i="1" dirty="0"/>
            </a:br>
            <a:br>
              <a:rPr lang="en-AU" sz="2800" i="1" dirty="0"/>
            </a:br>
            <a:br>
              <a:rPr lang="en-AU" sz="2800" i="1" dirty="0"/>
            </a:br>
            <a:br>
              <a:rPr lang="en-AU" sz="2800" i="1" dirty="0"/>
            </a:br>
            <a:br>
              <a:rPr lang="en-AU" sz="2800" i="1" dirty="0"/>
            </a:br>
            <a:br>
              <a:rPr lang="en-AU" sz="2800" i="1" dirty="0"/>
            </a:br>
            <a:r>
              <a:rPr lang="en-AU" sz="3200" i="1" dirty="0"/>
              <a:t>‘Governments are supposed to be accountable to parliament, and through parliament to the electorate; that is, governments are supposed to give account of their conduct of public administration so that the electorate can pass judgement on their performance … </a:t>
            </a:r>
            <a:br>
              <a:rPr lang="en-AU" sz="3200" i="1" dirty="0"/>
            </a:br>
            <a:br>
              <a:rPr lang="en-AU" sz="3200" i="1" dirty="0"/>
            </a:br>
            <a:r>
              <a:rPr lang="en-AU" sz="3200" i="1" dirty="0"/>
              <a:t>[The parliament] often through committees, regularly compels government to account for its activities when it would not otherwise do so.’</a:t>
            </a:r>
            <a:br>
              <a:rPr lang="en-AU" sz="3200" dirty="0"/>
            </a:br>
            <a:endParaRPr lang="en-US" sz="3200" dirty="0"/>
          </a:p>
        </p:txBody>
      </p:sp>
      <p:sp>
        <p:nvSpPr>
          <p:cNvPr id="3" name="Text Placeholder 2">
            <a:extLst>
              <a:ext uri="{FF2B5EF4-FFF2-40B4-BE49-F238E27FC236}">
                <a16:creationId xmlns:a16="http://schemas.microsoft.com/office/drawing/2014/main" id="{EBCDE77A-083E-8357-8255-0543A7ACDCF9}"/>
              </a:ext>
            </a:extLst>
          </p:cNvPr>
          <p:cNvSpPr>
            <a:spLocks noGrp="1"/>
          </p:cNvSpPr>
          <p:nvPr>
            <p:ph type="body" idx="1"/>
          </p:nvPr>
        </p:nvSpPr>
        <p:spPr>
          <a:xfrm>
            <a:off x="1666374" y="3253197"/>
            <a:ext cx="7338289" cy="3208563"/>
          </a:xfrm>
        </p:spPr>
        <p:txBody>
          <a:bodyPr>
            <a:normAutofit fontScale="40000" lnSpcReduction="20000"/>
          </a:bodyPr>
          <a:lstStyle/>
          <a:p>
            <a:pPr marL="540385" marR="510540">
              <a:lnSpc>
                <a:spcPct val="107000"/>
              </a:lnSpc>
              <a:spcAft>
                <a:spcPts val="800"/>
              </a:spcAft>
            </a:pP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endPar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540385" marR="510540">
              <a:lnSpc>
                <a:spcPct val="107000"/>
              </a:lnSpc>
              <a:spcAft>
                <a:spcPts val="800"/>
              </a:spcAft>
            </a:pPr>
            <a:endParaRPr lang="en-AU" sz="1200" kern="1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540385" marR="510540">
              <a:lnSpc>
                <a:spcPct val="107000"/>
              </a:lnSpc>
              <a:spcAft>
                <a:spcPts val="800"/>
              </a:spcAft>
            </a:pPr>
            <a:endPar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540385" marR="510540">
              <a:lnSpc>
                <a:spcPct val="107000"/>
              </a:lnSpc>
              <a:spcAft>
                <a:spcPts val="800"/>
              </a:spcAft>
            </a:pP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AU" sz="25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Harry Evans, ‘The Role of the Senate’. Department of the Senate, Papers on Parliament no. 25, December 2009, p. 97</a:t>
            </a:r>
            <a:r>
              <a:rPr lang="en-AU" sz="250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a:t>
            </a:r>
          </a:p>
          <a:p>
            <a:pPr marL="540385" marR="510540">
              <a:lnSpc>
                <a:spcPct val="107000"/>
              </a:lnSpc>
              <a:spcAft>
                <a:spcPts val="800"/>
              </a:spcAft>
            </a:pPr>
            <a:br>
              <a:rPr lang="en-AU" sz="1200" kern="1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4" name="Text Placeholder 3">
            <a:extLst>
              <a:ext uri="{FF2B5EF4-FFF2-40B4-BE49-F238E27FC236}">
                <a16:creationId xmlns:a16="http://schemas.microsoft.com/office/drawing/2014/main" id="{E88AB935-7E14-E51B-282C-118ED3C4802B}"/>
              </a:ext>
            </a:extLst>
          </p:cNvPr>
          <p:cNvSpPr>
            <a:spLocks noGrp="1"/>
          </p:cNvSpPr>
          <p:nvPr>
            <p:ph type="body" sz="quarter" idx="3"/>
          </p:nvPr>
        </p:nvSpPr>
        <p:spPr>
          <a:xfrm>
            <a:off x="1666374" y="6275705"/>
            <a:ext cx="7765009" cy="456021"/>
          </a:xfrm>
        </p:spPr>
        <p:txBody>
          <a:bodyPr>
            <a:normAutofit/>
          </a:bodyPr>
          <a:lstStyle/>
          <a:p>
            <a:r>
              <a:rPr lang="en-US" dirty="0"/>
              <a:t>What’s at stake when parliamentary committee inquiries rely on voluntary executive cooperation? | Jessica Strout </a:t>
            </a:r>
          </a:p>
          <a:p>
            <a:endParaRPr lang="en-US" dirty="0"/>
          </a:p>
        </p:txBody>
      </p:sp>
    </p:spTree>
    <p:extLst>
      <p:ext uri="{BB962C8B-B14F-4D97-AF65-F5344CB8AC3E}">
        <p14:creationId xmlns:p14="http://schemas.microsoft.com/office/powerpoint/2010/main" val="20599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9464-73AD-FE7C-F507-7C0751AC4828}"/>
              </a:ext>
            </a:extLst>
          </p:cNvPr>
          <p:cNvSpPr>
            <a:spLocks noGrp="1"/>
          </p:cNvSpPr>
          <p:nvPr>
            <p:ph type="title"/>
          </p:nvPr>
        </p:nvSpPr>
        <p:spPr/>
        <p:txBody>
          <a:bodyPr/>
          <a:lstStyle/>
          <a:p>
            <a:br>
              <a:rPr lang="en-US" dirty="0"/>
            </a:br>
            <a:r>
              <a:rPr lang="en-US" dirty="0"/>
              <a:t>Powers (promises)</a:t>
            </a:r>
            <a:br>
              <a:rPr lang="en-US" dirty="0"/>
            </a:br>
            <a:r>
              <a:rPr lang="en-US" dirty="0"/>
              <a:t>v. </a:t>
            </a:r>
            <a:br>
              <a:rPr lang="en-US" dirty="0"/>
            </a:br>
            <a:r>
              <a:rPr lang="en-US" dirty="0"/>
              <a:t>Practices (reality)</a:t>
            </a:r>
            <a:br>
              <a:rPr lang="en-US" dirty="0"/>
            </a:br>
            <a:br>
              <a:rPr lang="en-US" dirty="0"/>
            </a:br>
            <a:endParaRPr lang="en-US" dirty="0"/>
          </a:p>
        </p:txBody>
      </p:sp>
      <p:sp>
        <p:nvSpPr>
          <p:cNvPr id="3" name="Text Placeholder 2">
            <a:extLst>
              <a:ext uri="{FF2B5EF4-FFF2-40B4-BE49-F238E27FC236}">
                <a16:creationId xmlns:a16="http://schemas.microsoft.com/office/drawing/2014/main" id="{5DEAFD04-9637-193B-B0CF-2DD4A00D23E6}"/>
              </a:ext>
            </a:extLst>
          </p:cNvPr>
          <p:cNvSpPr>
            <a:spLocks noGrp="1"/>
          </p:cNvSpPr>
          <p:nvPr>
            <p:ph type="body" sz="quarter" idx="3"/>
          </p:nvPr>
        </p:nvSpPr>
        <p:spPr>
          <a:xfrm>
            <a:off x="1666374" y="6275706"/>
            <a:ext cx="7042197" cy="229598"/>
          </a:xfrm>
        </p:spPr>
        <p:txBody>
          <a:bodyPr>
            <a:normAutofit fontScale="92500"/>
          </a:bodyPr>
          <a:lstStyle/>
          <a:p>
            <a:r>
              <a:rPr lang="en-US" dirty="0"/>
              <a:t>What’s at stake when parliamentary committee inquiries rely on voluntary executive cooperation? | Jessica Strout </a:t>
            </a:r>
          </a:p>
        </p:txBody>
      </p:sp>
    </p:spTree>
    <p:extLst>
      <p:ext uri="{BB962C8B-B14F-4D97-AF65-F5344CB8AC3E}">
        <p14:creationId xmlns:p14="http://schemas.microsoft.com/office/powerpoint/2010/main" val="269065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12BB3-9B55-53B2-7BC2-A6BEA00C14B6}"/>
              </a:ext>
            </a:extLst>
          </p:cNvPr>
          <p:cNvPicPr>
            <a:picLocks noChangeAspect="1"/>
          </p:cNvPicPr>
          <p:nvPr/>
        </p:nvPicPr>
        <p:blipFill>
          <a:blip r:embed="rId3"/>
          <a:stretch>
            <a:fillRect/>
          </a:stretch>
        </p:blipFill>
        <p:spPr>
          <a:xfrm>
            <a:off x="1725167" y="0"/>
            <a:ext cx="10326625" cy="6858000"/>
          </a:xfrm>
          <a:prstGeom prst="rect">
            <a:avLst/>
          </a:prstGeom>
        </p:spPr>
      </p:pic>
    </p:spTree>
    <p:extLst>
      <p:ext uri="{BB962C8B-B14F-4D97-AF65-F5344CB8AC3E}">
        <p14:creationId xmlns:p14="http://schemas.microsoft.com/office/powerpoint/2010/main" val="311438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5A0C-89C4-451F-26A5-E5AD6714851F}"/>
              </a:ext>
            </a:extLst>
          </p:cNvPr>
          <p:cNvSpPr>
            <a:spLocks noGrp="1"/>
          </p:cNvSpPr>
          <p:nvPr>
            <p:ph type="title"/>
          </p:nvPr>
        </p:nvSpPr>
        <p:spPr>
          <a:xfrm>
            <a:off x="1666374" y="990360"/>
            <a:ext cx="7556003" cy="1796383"/>
          </a:xfrm>
        </p:spPr>
        <p:txBody>
          <a:bodyPr/>
          <a:lstStyle/>
          <a:p>
            <a:br>
              <a:rPr lang="en-US" dirty="0"/>
            </a:br>
            <a:br>
              <a:rPr lang="en-US" dirty="0"/>
            </a:br>
            <a:br>
              <a:rPr lang="en-US" dirty="0"/>
            </a:br>
            <a:br>
              <a:rPr lang="en-US" dirty="0"/>
            </a:br>
            <a:br>
              <a:rPr lang="en-US" dirty="0"/>
            </a:br>
            <a:br>
              <a:rPr lang="en-US" dirty="0"/>
            </a:br>
            <a:br>
              <a:rPr lang="en-US" dirty="0"/>
            </a:br>
            <a:r>
              <a:rPr lang="en-US" dirty="0"/>
              <a:t>Comparative Victorian case studies </a:t>
            </a:r>
            <a:br>
              <a:rPr lang="en-US" dirty="0"/>
            </a:br>
            <a:br>
              <a:rPr lang="en-US" dirty="0"/>
            </a:br>
            <a:br>
              <a:rPr lang="en-US" dirty="0"/>
            </a:br>
            <a:br>
              <a:rPr lang="en-US" dirty="0"/>
            </a:br>
            <a:br>
              <a:rPr lang="en-US" dirty="0"/>
            </a:br>
            <a:br>
              <a:rPr lang="en-US" dirty="0"/>
            </a:br>
            <a:br>
              <a:rPr lang="en-US" dirty="0"/>
            </a:br>
            <a:endParaRPr lang="en-US" dirty="0"/>
          </a:p>
        </p:txBody>
      </p:sp>
      <p:sp>
        <p:nvSpPr>
          <p:cNvPr id="3" name="Text Placeholder 2">
            <a:extLst>
              <a:ext uri="{FF2B5EF4-FFF2-40B4-BE49-F238E27FC236}">
                <a16:creationId xmlns:a16="http://schemas.microsoft.com/office/drawing/2014/main" id="{8C7342DD-6DC7-6332-9F92-52A5539108BC}"/>
              </a:ext>
            </a:extLst>
          </p:cNvPr>
          <p:cNvSpPr>
            <a:spLocks noGrp="1"/>
          </p:cNvSpPr>
          <p:nvPr>
            <p:ph type="body" idx="1"/>
          </p:nvPr>
        </p:nvSpPr>
        <p:spPr>
          <a:xfrm>
            <a:off x="1666374" y="2429691"/>
            <a:ext cx="9201923" cy="2325189"/>
          </a:xfrm>
        </p:spPr>
        <p:txBody>
          <a:bodyPr>
            <a:normAutofit/>
          </a:bodyPr>
          <a:lstStyle/>
          <a:p>
            <a:r>
              <a:rPr lang="en-AU" sz="3600" b="1" dirty="0"/>
              <a:t>1. voluntary executive cooperation</a:t>
            </a:r>
            <a:br>
              <a:rPr lang="en-AU" sz="3600" b="1" dirty="0"/>
            </a:br>
            <a:r>
              <a:rPr lang="en-AU" sz="3600" b="1" dirty="0"/>
              <a:t>2. lack of voluntary executive cooperation</a:t>
            </a:r>
            <a:endParaRPr lang="en-US" sz="3600" b="1" dirty="0"/>
          </a:p>
        </p:txBody>
      </p:sp>
      <p:sp>
        <p:nvSpPr>
          <p:cNvPr id="4" name="Text Placeholder 3">
            <a:extLst>
              <a:ext uri="{FF2B5EF4-FFF2-40B4-BE49-F238E27FC236}">
                <a16:creationId xmlns:a16="http://schemas.microsoft.com/office/drawing/2014/main" id="{16AE6458-F5F5-7614-84E6-052CD6633F1C}"/>
              </a:ext>
            </a:extLst>
          </p:cNvPr>
          <p:cNvSpPr>
            <a:spLocks noGrp="1"/>
          </p:cNvSpPr>
          <p:nvPr>
            <p:ph type="body" sz="quarter" idx="3"/>
          </p:nvPr>
        </p:nvSpPr>
        <p:spPr>
          <a:xfrm>
            <a:off x="1666374" y="6275705"/>
            <a:ext cx="7355706" cy="307657"/>
          </a:xfrm>
        </p:spPr>
        <p:txBody>
          <a:bodyPr>
            <a:normAutofit fontScale="92500"/>
          </a:bodyPr>
          <a:lstStyle/>
          <a:p>
            <a:r>
              <a:rPr lang="en-US" dirty="0"/>
              <a:t>What’s at stake when parliamentary committee inquiries rely on voluntary executive cooperation? | Jessica Strout </a:t>
            </a:r>
          </a:p>
          <a:p>
            <a:endParaRPr lang="en-US" dirty="0"/>
          </a:p>
        </p:txBody>
      </p:sp>
    </p:spTree>
    <p:extLst>
      <p:ext uri="{BB962C8B-B14F-4D97-AF65-F5344CB8AC3E}">
        <p14:creationId xmlns:p14="http://schemas.microsoft.com/office/powerpoint/2010/main" val="352340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747F-33AD-70BA-83C1-E939CEB56DCC}"/>
              </a:ext>
            </a:extLst>
          </p:cNvPr>
          <p:cNvSpPr>
            <a:spLocks noGrp="1"/>
          </p:cNvSpPr>
          <p:nvPr>
            <p:ph type="title"/>
          </p:nvPr>
        </p:nvSpPr>
        <p:spPr>
          <a:xfrm>
            <a:off x="1666374" y="993711"/>
            <a:ext cx="10682380" cy="2698723"/>
          </a:xfrm>
        </p:spPr>
        <p:txBody>
          <a:bodyPr/>
          <a:lstStyle/>
          <a:p>
            <a:br>
              <a:rPr lang="en-AU" sz="3600" dirty="0"/>
            </a:br>
            <a:br>
              <a:rPr lang="en-AU" sz="3600" dirty="0"/>
            </a:br>
            <a:br>
              <a:rPr lang="en-AU" sz="3600" dirty="0"/>
            </a:br>
            <a:br>
              <a:rPr lang="en-AU" sz="3600" dirty="0"/>
            </a:br>
            <a:r>
              <a:rPr lang="en-AU" sz="3600" dirty="0"/>
              <a:t>CASE STUDY 1</a:t>
            </a:r>
            <a:br>
              <a:rPr lang="en-AU" sz="3600" dirty="0"/>
            </a:br>
            <a:br>
              <a:rPr lang="en-AU" sz="3600" dirty="0"/>
            </a:br>
            <a:r>
              <a:rPr lang="en-AU" sz="3600" dirty="0"/>
              <a:t>Inquiry into increasing</a:t>
            </a:r>
            <a:br>
              <a:rPr lang="en-AU" sz="3600" dirty="0"/>
            </a:br>
            <a:r>
              <a:rPr lang="en-AU" sz="3600" dirty="0"/>
              <a:t>the number of </a:t>
            </a:r>
            <a:br>
              <a:rPr lang="en-AU" sz="3600" dirty="0"/>
            </a:br>
            <a:r>
              <a:rPr lang="en-AU" sz="3600" dirty="0"/>
              <a:t>registered organ </a:t>
            </a:r>
            <a:br>
              <a:rPr lang="en-AU" sz="3600" dirty="0"/>
            </a:br>
            <a:r>
              <a:rPr lang="en-AU" sz="3600" dirty="0"/>
              <a:t>and tissue donors          </a:t>
            </a:r>
            <a:r>
              <a:rPr lang="en-AU" sz="1000" dirty="0"/>
              <a:t>Legislative Assembly Legal and Social Issues Committee</a:t>
            </a:r>
          </a:p>
        </p:txBody>
      </p:sp>
      <p:sp>
        <p:nvSpPr>
          <p:cNvPr id="3" name="Text Placeholder 2">
            <a:extLst>
              <a:ext uri="{FF2B5EF4-FFF2-40B4-BE49-F238E27FC236}">
                <a16:creationId xmlns:a16="http://schemas.microsoft.com/office/drawing/2014/main" id="{56EE18E3-E9CC-DA3D-D93C-235BB54F1832}"/>
              </a:ext>
            </a:extLst>
          </p:cNvPr>
          <p:cNvSpPr>
            <a:spLocks noGrp="1"/>
          </p:cNvSpPr>
          <p:nvPr>
            <p:ph type="body" idx="1"/>
          </p:nvPr>
        </p:nvSpPr>
        <p:spPr>
          <a:xfrm>
            <a:off x="1666374" y="3253198"/>
            <a:ext cx="9715729" cy="944333"/>
          </a:xfrm>
        </p:spPr>
        <p:txBody>
          <a:bodyPr>
            <a:normAutofit/>
          </a:bodyPr>
          <a:lstStyle/>
          <a:p>
            <a:endParaRPr lang="en-US" dirty="0"/>
          </a:p>
          <a:p>
            <a:pPr marL="285750" indent="-285750">
              <a:buFont typeface="Arial" panose="020B0604020202020204" pitchFamily="34" charset="0"/>
              <a:buChar char="•"/>
            </a:pPr>
            <a:endParaRPr lang="en-US" dirty="0"/>
          </a:p>
          <a:p>
            <a:endParaRPr lang="en-AU" dirty="0"/>
          </a:p>
        </p:txBody>
      </p:sp>
      <p:sp>
        <p:nvSpPr>
          <p:cNvPr id="4" name="Text Placeholder 3">
            <a:extLst>
              <a:ext uri="{FF2B5EF4-FFF2-40B4-BE49-F238E27FC236}">
                <a16:creationId xmlns:a16="http://schemas.microsoft.com/office/drawing/2014/main" id="{8483D830-C57F-AA1F-8FD5-4D44B8E0CDA1}"/>
              </a:ext>
            </a:extLst>
          </p:cNvPr>
          <p:cNvSpPr>
            <a:spLocks noGrp="1"/>
          </p:cNvSpPr>
          <p:nvPr>
            <p:ph type="body" sz="quarter" idx="3"/>
          </p:nvPr>
        </p:nvSpPr>
        <p:spPr>
          <a:xfrm>
            <a:off x="1666374" y="6252866"/>
            <a:ext cx="8566197" cy="307657"/>
          </a:xfrm>
        </p:spPr>
        <p:txBody>
          <a:bodyPr>
            <a:normAutofit/>
          </a:bodyPr>
          <a:lstStyle/>
          <a:p>
            <a:r>
              <a:rPr lang="en-US" dirty="0"/>
              <a:t>What’s at stake when parliamentary committee inquiries rely on voluntary executive cooperation? | Jessica Strout </a:t>
            </a:r>
          </a:p>
          <a:p>
            <a:endParaRPr lang="en-AU" dirty="0"/>
          </a:p>
        </p:txBody>
      </p:sp>
      <p:pic>
        <p:nvPicPr>
          <p:cNvPr id="6" name="Picture 5">
            <a:extLst>
              <a:ext uri="{FF2B5EF4-FFF2-40B4-BE49-F238E27FC236}">
                <a16:creationId xmlns:a16="http://schemas.microsoft.com/office/drawing/2014/main" id="{89EE644C-9CCA-6935-D04F-231D4459E838}"/>
              </a:ext>
            </a:extLst>
          </p:cNvPr>
          <p:cNvPicPr>
            <a:picLocks noChangeAspect="1"/>
          </p:cNvPicPr>
          <p:nvPr/>
        </p:nvPicPr>
        <p:blipFill>
          <a:blip r:embed="rId3"/>
          <a:stretch>
            <a:fillRect/>
          </a:stretch>
        </p:blipFill>
        <p:spPr>
          <a:xfrm>
            <a:off x="7218546" y="1844722"/>
            <a:ext cx="3429000" cy="2486025"/>
          </a:xfrm>
          <a:prstGeom prst="rect">
            <a:avLst/>
          </a:prstGeom>
        </p:spPr>
      </p:pic>
    </p:spTree>
    <p:extLst>
      <p:ext uri="{BB962C8B-B14F-4D97-AF65-F5344CB8AC3E}">
        <p14:creationId xmlns:p14="http://schemas.microsoft.com/office/powerpoint/2010/main" val="4073670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747F-33AD-70BA-83C1-E939CEB56DCC}"/>
              </a:ext>
            </a:extLst>
          </p:cNvPr>
          <p:cNvSpPr>
            <a:spLocks noGrp="1"/>
          </p:cNvSpPr>
          <p:nvPr>
            <p:ph type="title"/>
          </p:nvPr>
        </p:nvSpPr>
        <p:spPr>
          <a:xfrm>
            <a:off x="1666374" y="993711"/>
            <a:ext cx="10682380" cy="2698723"/>
          </a:xfrm>
        </p:spPr>
        <p:txBody>
          <a:bodyPr/>
          <a:lstStyle/>
          <a:p>
            <a:br>
              <a:rPr lang="en-AU" sz="3600" dirty="0"/>
            </a:br>
            <a:br>
              <a:rPr lang="en-AU" sz="3600" dirty="0"/>
            </a:br>
            <a:br>
              <a:rPr lang="en-AU" sz="3600" dirty="0"/>
            </a:br>
            <a:endParaRPr lang="en-AU" sz="1000" dirty="0"/>
          </a:p>
        </p:txBody>
      </p:sp>
      <p:sp>
        <p:nvSpPr>
          <p:cNvPr id="3" name="Text Placeholder 2">
            <a:extLst>
              <a:ext uri="{FF2B5EF4-FFF2-40B4-BE49-F238E27FC236}">
                <a16:creationId xmlns:a16="http://schemas.microsoft.com/office/drawing/2014/main" id="{56EE18E3-E9CC-DA3D-D93C-235BB54F1832}"/>
              </a:ext>
            </a:extLst>
          </p:cNvPr>
          <p:cNvSpPr>
            <a:spLocks noGrp="1"/>
          </p:cNvSpPr>
          <p:nvPr>
            <p:ph type="body" idx="1"/>
          </p:nvPr>
        </p:nvSpPr>
        <p:spPr>
          <a:xfrm>
            <a:off x="1666374" y="3253198"/>
            <a:ext cx="9715729" cy="944333"/>
          </a:xfrm>
        </p:spPr>
        <p:txBody>
          <a:bodyPr>
            <a:normAutofit/>
          </a:bodyPr>
          <a:lstStyle/>
          <a:p>
            <a:endParaRPr lang="en-US" dirty="0"/>
          </a:p>
          <a:p>
            <a:pPr marL="285750" indent="-285750">
              <a:buFont typeface="Arial" panose="020B0604020202020204" pitchFamily="34" charset="0"/>
              <a:buChar char="•"/>
            </a:pPr>
            <a:endParaRPr lang="en-US" dirty="0"/>
          </a:p>
          <a:p>
            <a:endParaRPr lang="en-AU" dirty="0"/>
          </a:p>
        </p:txBody>
      </p:sp>
      <p:sp>
        <p:nvSpPr>
          <p:cNvPr id="4" name="Text Placeholder 3">
            <a:extLst>
              <a:ext uri="{FF2B5EF4-FFF2-40B4-BE49-F238E27FC236}">
                <a16:creationId xmlns:a16="http://schemas.microsoft.com/office/drawing/2014/main" id="{8483D830-C57F-AA1F-8FD5-4D44B8E0CDA1}"/>
              </a:ext>
            </a:extLst>
          </p:cNvPr>
          <p:cNvSpPr>
            <a:spLocks noGrp="1"/>
          </p:cNvSpPr>
          <p:nvPr>
            <p:ph type="body" sz="quarter" idx="3"/>
          </p:nvPr>
        </p:nvSpPr>
        <p:spPr>
          <a:xfrm>
            <a:off x="1666374" y="6275705"/>
            <a:ext cx="8566197" cy="307657"/>
          </a:xfrm>
        </p:spPr>
        <p:txBody>
          <a:bodyPr>
            <a:normAutofit/>
          </a:bodyPr>
          <a:lstStyle/>
          <a:p>
            <a:r>
              <a:rPr lang="en-US" dirty="0"/>
              <a:t>What’s at stake when parliamentary committee inquiries rely on voluntary executive cooperation? | Jessica Strout </a:t>
            </a:r>
          </a:p>
          <a:p>
            <a:endParaRPr lang="en-AU" dirty="0"/>
          </a:p>
        </p:txBody>
      </p:sp>
      <p:pic>
        <p:nvPicPr>
          <p:cNvPr id="8" name="Picture 7">
            <a:extLst>
              <a:ext uri="{FF2B5EF4-FFF2-40B4-BE49-F238E27FC236}">
                <a16:creationId xmlns:a16="http://schemas.microsoft.com/office/drawing/2014/main" id="{AEAECB3C-9714-CADB-2E8A-6CB81211F578}"/>
              </a:ext>
            </a:extLst>
          </p:cNvPr>
          <p:cNvPicPr>
            <a:picLocks noChangeAspect="1"/>
          </p:cNvPicPr>
          <p:nvPr/>
        </p:nvPicPr>
        <p:blipFill>
          <a:blip r:embed="rId3"/>
          <a:stretch>
            <a:fillRect/>
          </a:stretch>
        </p:blipFill>
        <p:spPr>
          <a:xfrm>
            <a:off x="2306159" y="136751"/>
            <a:ext cx="7286625" cy="5800725"/>
          </a:xfrm>
          <a:prstGeom prst="rect">
            <a:avLst/>
          </a:prstGeom>
        </p:spPr>
      </p:pic>
    </p:spTree>
    <p:extLst>
      <p:ext uri="{BB962C8B-B14F-4D97-AF65-F5344CB8AC3E}">
        <p14:creationId xmlns:p14="http://schemas.microsoft.com/office/powerpoint/2010/main" val="34647768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Assembly" id="{009B162E-AB2F-434A-8153-658BF606C199}" vid="{1FCBA301-58BD-5347-A4FC-C0195679E7D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Assembly" id="{009B162E-AB2F-434A-8153-658BF606C199}" vid="{6E8D6175-4CA3-7E45-AEE2-3393921C037B}"/>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Assembly" id="{009B162E-AB2F-434A-8153-658BF606C199}" vid="{4D50BFA9-3393-E547-88A8-633429C6F9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F6A9E6E2EC764093A523DEBFDA54D0" ma:contentTypeVersion="5" ma:contentTypeDescription="Create a new document." ma:contentTypeScope="" ma:versionID="62617200dc611b82eddcd672d85dbb2f">
  <xsd:schema xmlns:xsd="http://www.w3.org/2001/XMLSchema" xmlns:xs="http://www.w3.org/2001/XMLSchema" xmlns:p="http://schemas.microsoft.com/office/2006/metadata/properties" xmlns:ns2="b590ebf3-60a7-4670-b63e-a3d619a79864" xmlns:ns3="01246ae1-f473-4654-ac75-b0e986c9b80e" targetNamespace="http://schemas.microsoft.com/office/2006/metadata/properties" ma:root="true" ma:fieldsID="2975972c598c9a0263a98458fefc14cb" ns2:_="" ns3:_="">
    <xsd:import namespace="b590ebf3-60a7-4670-b63e-a3d619a79864"/>
    <xsd:import namespace="01246ae1-f473-4654-ac75-b0e986c9b8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90ebf3-60a7-4670-b63e-a3d619a79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246ae1-f473-4654-ac75-b0e986c9b8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ABFB18-435D-4A05-AFFD-DC882798B89A}">
  <ds:schemaRefs>
    <ds:schemaRef ds:uri="http://schemas.microsoft.com/office/2006/documentManagement/types"/>
    <ds:schemaRef ds:uri="http://schemas.openxmlformats.org/package/2006/metadata/core-properties"/>
    <ds:schemaRef ds:uri="b590ebf3-60a7-4670-b63e-a3d619a79864"/>
    <ds:schemaRef ds:uri="http://purl.org/dc/dcmitype/"/>
    <ds:schemaRef ds:uri="http://schemas.microsoft.com/office/2006/metadata/properties"/>
    <ds:schemaRef ds:uri="http://purl.org/dc/elements/1.1/"/>
    <ds:schemaRef ds:uri="http://schemas.microsoft.com/office/infopath/2007/PartnerControls"/>
    <ds:schemaRef ds:uri="01246ae1-f473-4654-ac75-b0e986c9b80e"/>
    <ds:schemaRef ds:uri="http://www.w3.org/XML/1998/namespace"/>
    <ds:schemaRef ds:uri="http://purl.org/dc/terms/"/>
  </ds:schemaRefs>
</ds:datastoreItem>
</file>

<file path=customXml/itemProps2.xml><?xml version="1.0" encoding="utf-8"?>
<ds:datastoreItem xmlns:ds="http://schemas.openxmlformats.org/officeDocument/2006/customXml" ds:itemID="{EEE60051-43F5-4355-9BFE-F3F67F97EDE4}">
  <ds:schemaRefs>
    <ds:schemaRef ds:uri="http://schemas.microsoft.com/sharepoint/v3/contenttype/forms"/>
  </ds:schemaRefs>
</ds:datastoreItem>
</file>

<file path=customXml/itemProps3.xml><?xml version="1.0" encoding="utf-8"?>
<ds:datastoreItem xmlns:ds="http://schemas.openxmlformats.org/officeDocument/2006/customXml" ds:itemID="{675290E9-2BE2-4745-96AA-3AA12A73B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90ebf3-60a7-4670-b63e-a3d619a79864"/>
    <ds:schemaRef ds:uri="01246ae1-f473-4654-ac75-b0e986c9b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Assembly PowerPoint</Template>
  <TotalTime>669</TotalTime>
  <Words>2327</Words>
  <Application>Microsoft Office PowerPoint</Application>
  <PresentationFormat>Widescreen</PresentationFormat>
  <Paragraphs>148</Paragraphs>
  <Slides>19</Slides>
  <Notes>19</Notes>
  <HiddenSlides>0</HiddenSlides>
  <MMClips>2</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1_Custom Design</vt:lpstr>
      <vt:lpstr>2_Custom Design</vt:lpstr>
      <vt:lpstr>Custom Design</vt:lpstr>
      <vt:lpstr>PowerPoint Presentation</vt:lpstr>
      <vt:lpstr>What’s at stake when parliamentary committee inquiries rely on voluntary executive cooperation? </vt:lpstr>
      <vt:lpstr>Federalism and the separation  of powers</vt:lpstr>
      <vt:lpstr>      ‘Governments are supposed to be accountable to parliament, and through parliament to the electorate; that is, governments are supposed to give account of their conduct of public administration so that the electorate can pass judgement on their performance …   [The parliament] often through committees, regularly compels government to account for its activities when it would not otherwise do so.’ </vt:lpstr>
      <vt:lpstr> Powers (promises) v.  Practices (reality)  </vt:lpstr>
      <vt:lpstr>PowerPoint Presentation</vt:lpstr>
      <vt:lpstr>       Comparative Victorian case studies        </vt:lpstr>
      <vt:lpstr>    CASE STUDY 1  Inquiry into increasing the number of  registered organ  and tissue donors          Legislative Assembly Legal and Social Issues Committee</vt:lpstr>
      <vt:lpstr>   </vt:lpstr>
      <vt:lpstr>   </vt:lpstr>
      <vt:lpstr>PowerPoint Presentation</vt:lpstr>
      <vt:lpstr>    CASE STUDY 2  Inquiry into the  2026 Commonwealth  Games Bid 2022                                    Legislative Council Select Committee</vt:lpstr>
      <vt:lpstr>      ‘So far during this Inquiry, the Committee has faced significant barriers in meeting its requirements as outlined in its Terms of Reference. Certain individuals with knowledge of the Games have declined to attend public hearings and the Government has declined to provide key documents about the Games on the grounds of executive privilege…   The reasons given by some individuals and the Government for not giving evidence at public hearings or providing documents have been grounded in conventions, rather than a parliamentary committee’s specific powers to call for documents and persons.’</vt:lpstr>
      <vt:lpstr>PowerPoint Presentation</vt:lpstr>
      <vt:lpstr>PowerPoint Presentation</vt:lpstr>
      <vt:lpstr> Added risks where responsibilities for the subject matter are shared      </vt:lpstr>
      <vt:lpstr>        Government guidelines                                                                   Australian Department of Premier and Cabinet       </vt:lpstr>
      <vt:lpstr>What’s at stake?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Strout</dc:creator>
  <cp:lastModifiedBy>Jessica Strout</cp:lastModifiedBy>
  <cp:revision>32</cp:revision>
  <dcterms:created xsi:type="dcterms:W3CDTF">2024-09-23T01:25:35Z</dcterms:created>
  <dcterms:modified xsi:type="dcterms:W3CDTF">2024-10-04T01:28:03Z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0x010100AAF6A9E6E2EC764093A523DEBFDA54D0</vt:lpwstr>
  </property>
</Properties>
</file>