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  <p:sldMasterId id="2147483709" r:id="rId5"/>
    <p:sldMasterId id="2147483686" r:id="rId6"/>
    <p:sldMasterId id="2147483697" r:id="rId7"/>
    <p:sldMasterId id="2147483660" r:id="rId8"/>
  </p:sldMasterIdLst>
  <p:notesMasterIdLst>
    <p:notesMasterId r:id="rId16"/>
  </p:notesMasterIdLst>
  <p:sldIdLst>
    <p:sldId id="269" r:id="rId9"/>
    <p:sldId id="256" r:id="rId10"/>
    <p:sldId id="261" r:id="rId11"/>
    <p:sldId id="257" r:id="rId12"/>
    <p:sldId id="262" r:id="rId13"/>
    <p:sldId id="263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485250-08DD-0F22-357F-F525091B7094}" v="11" dt="2024-10-03T04:50:10.897"/>
    <p1510:client id="{A396249A-EF11-5C5E-E019-A23ED7EF45C3}" v="2" dt="2024-10-02T10:39:31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Henneveld" userId="S::nico.henneveld@parliament.govt.nz::f6812f7d-0732-46a3-9b36-eb1ac3f3f83b" providerId="AD" clId="Web-{05485250-08DD-0F22-357F-F525091B7094}"/>
    <pc:docChg chg="addSld delSld sldOrd addMainMaster modMainMaster">
      <pc:chgData name="Nico Henneveld" userId="S::nico.henneveld@parliament.govt.nz::f6812f7d-0732-46a3-9b36-eb1ac3f3f83b" providerId="AD" clId="Web-{05485250-08DD-0F22-357F-F525091B7094}" dt="2024-10-03T04:50:10.897" v="6"/>
      <pc:docMkLst>
        <pc:docMk/>
      </pc:docMkLst>
      <pc:sldChg chg="add del ord">
        <pc:chgData name="Nico Henneveld" userId="S::nico.henneveld@parliament.govt.nz::f6812f7d-0732-46a3-9b36-eb1ac3f3f83b" providerId="AD" clId="Web-{05485250-08DD-0F22-357F-F525091B7094}" dt="2024-10-03T04:50:10.897" v="6"/>
        <pc:sldMkLst>
          <pc:docMk/>
          <pc:sldMk cId="3045867965" sldId="269"/>
        </pc:sldMkLst>
      </pc:sldChg>
      <pc:sldMasterChg chg="add addSldLayout">
        <pc:chgData name="Nico Henneveld" userId="S::nico.henneveld@parliament.govt.nz::f6812f7d-0732-46a3-9b36-eb1ac3f3f83b" providerId="AD" clId="Web-{05485250-08DD-0F22-357F-F525091B7094}" dt="2024-10-03T04:50:07.319" v="5"/>
        <pc:sldMasterMkLst>
          <pc:docMk/>
          <pc:sldMasterMk cId="4138238389" sldId="2147483660"/>
        </pc:sldMasterMkLst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1031136" sldId="2147483661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872417951" sldId="2147483662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3529088365" sldId="2147483663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3643512" sldId="2147483664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1602568284" sldId="2147483665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464499234" sldId="2147483666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2696945868" sldId="2147483667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2544690854" sldId="2147483668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2897614550" sldId="2147483669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3904369676" sldId="2147483670"/>
          </pc:sldLayoutMkLst>
        </pc:sldLayoutChg>
        <pc:sldLayoutChg chg="ad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4138238389" sldId="2147483660"/>
            <pc:sldLayoutMk cId="731508740" sldId="2147483671"/>
          </pc:sldLayoutMkLst>
        </pc:sldLayoutChg>
      </pc:sldMasterChg>
      <pc:sldMasterChg chg="replId modSldLayout">
        <pc:chgData name="Nico Henneveld" userId="S::nico.henneveld@parliament.govt.nz::f6812f7d-0732-46a3-9b36-eb1ac3f3f83b" providerId="AD" clId="Web-{05485250-08DD-0F22-357F-F525091B7094}" dt="2024-10-03T04:50:07.319" v="5"/>
        <pc:sldMasterMkLst>
          <pc:docMk/>
          <pc:sldMasterMk cId="2431757487" sldId="2147483699"/>
        </pc:sldMasterMkLst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796884326" sldId="2147483700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2145876800" sldId="2147483701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866338591" sldId="2147483702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2482478194" sldId="2147483703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898990279" sldId="2147483704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2915081544" sldId="2147483705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1910984129" sldId="2147483706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3211117555" sldId="2147483707"/>
          </pc:sldLayoutMkLst>
        </pc:sldLayoutChg>
        <pc:sldLayoutChg chg="replId">
          <pc:chgData name="Nico Henneveld" userId="S::nico.henneveld@parliament.govt.nz::f6812f7d-0732-46a3-9b36-eb1ac3f3f83b" providerId="AD" clId="Web-{05485250-08DD-0F22-357F-F525091B7094}" dt="2024-10-03T04:50:07.319" v="5"/>
          <pc:sldLayoutMkLst>
            <pc:docMk/>
            <pc:sldMasterMk cId="2431757487" sldId="2147483699"/>
            <pc:sldLayoutMk cId="2764023559" sldId="2147483708"/>
          </pc:sldLayoutMkLst>
        </pc:sldLayoutChg>
      </pc:sldMasterChg>
      <pc:sldMasterChg chg="replId">
        <pc:chgData name="Nico Henneveld" userId="S::nico.henneveld@parliament.govt.nz::f6812f7d-0732-46a3-9b36-eb1ac3f3f83b" providerId="AD" clId="Web-{05485250-08DD-0F22-357F-F525091B7094}" dt="2024-10-03T04:50:07.319" v="5"/>
        <pc:sldMasterMkLst>
          <pc:docMk/>
          <pc:sldMasterMk cId="1995534834" sldId="2147483709"/>
        </pc:sldMasterMkLst>
      </pc:sldMasterChg>
    </pc:docChg>
  </pc:docChgLst>
  <pc:docChgLst>
    <pc:chgData name="Lauren Zamalis" userId="S::lauren.zamalis@parliament.govt.nz::15176a6d-ad4f-4172-8b24-0e484659524f" providerId="AD" clId="Web-{A396249A-EF11-5C5E-E019-A23ED7EF45C3}"/>
    <pc:docChg chg="addSld sldOrd">
      <pc:chgData name="Lauren Zamalis" userId="S::lauren.zamalis@parliament.govt.nz::15176a6d-ad4f-4172-8b24-0e484659524f" providerId="AD" clId="Web-{A396249A-EF11-5C5E-E019-A23ED7EF45C3}" dt="2024-10-02T10:39:31.165" v="1"/>
      <pc:docMkLst>
        <pc:docMk/>
      </pc:docMkLst>
      <pc:sldChg chg="add ord">
        <pc:chgData name="Lauren Zamalis" userId="S::lauren.zamalis@parliament.govt.nz::15176a6d-ad4f-4172-8b24-0e484659524f" providerId="AD" clId="Web-{A396249A-EF11-5C5E-E019-A23ED7EF45C3}" dt="2024-10-02T10:39:31.165" v="1"/>
        <pc:sldMkLst>
          <pc:docMk/>
          <pc:sldMk cId="3045867965" sldId="269"/>
        </pc:sldMkLst>
      </pc:sldChg>
      <pc:sldMasterChg chg="addSldLayout">
        <pc:chgData name="Lauren Zamalis" userId="S::lauren.zamalis@parliament.govt.nz::15176a6d-ad4f-4172-8b24-0e484659524f" providerId="AD" clId="Web-{A396249A-EF11-5C5E-E019-A23ED7EF45C3}" dt="2024-10-02T10:39:24.321" v="0"/>
        <pc:sldMasterMkLst>
          <pc:docMk/>
          <pc:sldMasterMk cId="2431757487" sldId="2147483699"/>
        </pc:sldMasterMkLst>
        <pc:sldLayoutChg chg="add">
          <pc:chgData name="Lauren Zamalis" userId="S::lauren.zamalis@parliament.govt.nz::15176a6d-ad4f-4172-8b24-0e484659524f" providerId="AD" clId="Web-{A396249A-EF11-5C5E-E019-A23ED7EF45C3}" dt="2024-10-02T10:39:24.321" v="0"/>
          <pc:sldLayoutMkLst>
            <pc:docMk/>
            <pc:sldMasterMk cId="2431757487" sldId="2147483699"/>
            <pc:sldLayoutMk cId="2764023559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9936B-9720-4563-B081-D0E678BF5675}" type="datetimeFigureOut"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99FBC-71ED-4DB1-93FC-513015160BE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234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svg"/><Relationship Id="rId7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hoto in Chamber Shape">
    <p:bg>
      <p:bgPr>
        <a:solidFill>
          <a:srgbClr val="005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B8C3DE77-C768-CC43-8636-649FD01D2D99}"/>
              </a:ext>
            </a:extLst>
          </p:cNvPr>
          <p:cNvSpPr/>
          <p:nvPr/>
        </p:nvSpPr>
        <p:spPr>
          <a:xfrm>
            <a:off x="-19304" y="0"/>
            <a:ext cx="12211304" cy="6858000"/>
          </a:xfrm>
          <a:custGeom>
            <a:avLst/>
            <a:gdLst>
              <a:gd name="connsiteX0" fmla="*/ 5200777 w 12211304"/>
              <a:gd name="connsiteY0" fmla="*/ 0 h 6858000"/>
              <a:gd name="connsiteX1" fmla="*/ 595503 w 12211304"/>
              <a:gd name="connsiteY1" fmla="*/ 3255010 h 6858000"/>
              <a:gd name="connsiteX2" fmla="*/ 595503 w 12211304"/>
              <a:gd name="connsiteY2" fmla="*/ 1965579 h 6858000"/>
              <a:gd name="connsiteX3" fmla="*/ 3792601 w 12211304"/>
              <a:gd name="connsiteY3" fmla="*/ 0 h 6858000"/>
              <a:gd name="connsiteX4" fmla="*/ 3672967 w 12211304"/>
              <a:gd name="connsiteY4" fmla="*/ 0 h 6858000"/>
              <a:gd name="connsiteX5" fmla="*/ 595503 w 12211304"/>
              <a:gd name="connsiteY5" fmla="*/ 1860169 h 6858000"/>
              <a:gd name="connsiteX6" fmla="*/ 595503 w 12211304"/>
              <a:gd name="connsiteY6" fmla="*/ 569976 h 6858000"/>
              <a:gd name="connsiteX7" fmla="*/ 2048510 w 12211304"/>
              <a:gd name="connsiteY7" fmla="*/ 0 h 6858000"/>
              <a:gd name="connsiteX8" fmla="*/ 0 w 12211304"/>
              <a:gd name="connsiteY8" fmla="*/ 0 h 6858000"/>
              <a:gd name="connsiteX9" fmla="*/ 0 w 12211304"/>
              <a:gd name="connsiteY9" fmla="*/ 505079 h 6858000"/>
              <a:gd name="connsiteX10" fmla="*/ 490093 w 12211304"/>
              <a:gd name="connsiteY10" fmla="*/ 569976 h 6858000"/>
              <a:gd name="connsiteX11" fmla="*/ 490093 w 12211304"/>
              <a:gd name="connsiteY11" fmla="*/ 1860169 h 6858000"/>
              <a:gd name="connsiteX12" fmla="*/ 0 w 12211304"/>
              <a:gd name="connsiteY12" fmla="*/ 1819021 h 6858000"/>
              <a:gd name="connsiteX13" fmla="*/ 0 w 12211304"/>
              <a:gd name="connsiteY13" fmla="*/ 1925701 h 6858000"/>
              <a:gd name="connsiteX14" fmla="*/ 490093 w 12211304"/>
              <a:gd name="connsiteY14" fmla="*/ 1965579 h 6858000"/>
              <a:gd name="connsiteX15" fmla="*/ 490093 w 12211304"/>
              <a:gd name="connsiteY15" fmla="*/ 3255010 h 6858000"/>
              <a:gd name="connsiteX16" fmla="*/ 0 w 12211304"/>
              <a:gd name="connsiteY16" fmla="*/ 3225800 h 6858000"/>
              <a:gd name="connsiteX17" fmla="*/ 0 w 12211304"/>
              <a:gd name="connsiteY17" fmla="*/ 3331718 h 6858000"/>
              <a:gd name="connsiteX18" fmla="*/ 490093 w 12211304"/>
              <a:gd name="connsiteY18" fmla="*/ 3360674 h 6858000"/>
              <a:gd name="connsiteX19" fmla="*/ 490093 w 12211304"/>
              <a:gd name="connsiteY19" fmla="*/ 4649978 h 6858000"/>
              <a:gd name="connsiteX20" fmla="*/ 0 w 12211304"/>
              <a:gd name="connsiteY20" fmla="*/ 4627118 h 6858000"/>
              <a:gd name="connsiteX21" fmla="*/ 0 w 12211304"/>
              <a:gd name="connsiteY21" fmla="*/ 4732909 h 6858000"/>
              <a:gd name="connsiteX22" fmla="*/ 490093 w 12211304"/>
              <a:gd name="connsiteY22" fmla="*/ 4755388 h 6858000"/>
              <a:gd name="connsiteX23" fmla="*/ 490093 w 12211304"/>
              <a:gd name="connsiteY23" fmla="*/ 6045200 h 6858000"/>
              <a:gd name="connsiteX24" fmla="*/ 0 w 12211304"/>
              <a:gd name="connsiteY24" fmla="*/ 6026404 h 6858000"/>
              <a:gd name="connsiteX25" fmla="*/ 0 w 12211304"/>
              <a:gd name="connsiteY25" fmla="*/ 6858000 h 6858000"/>
              <a:gd name="connsiteX26" fmla="*/ 12211304 w 12211304"/>
              <a:gd name="connsiteY26" fmla="*/ 6858000 h 6858000"/>
              <a:gd name="connsiteX27" fmla="*/ 12211304 w 12211304"/>
              <a:gd name="connsiteY27" fmla="*/ 0 h 6858000"/>
              <a:gd name="connsiteX28" fmla="*/ 595503 w 12211304"/>
              <a:gd name="connsiteY28" fmla="*/ 3360547 h 6858000"/>
              <a:gd name="connsiteX29" fmla="*/ 3748151 w 12211304"/>
              <a:gd name="connsiteY29" fmla="*/ 2214880 h 6858000"/>
              <a:gd name="connsiteX30" fmla="*/ 4586351 w 12211304"/>
              <a:gd name="connsiteY30" fmla="*/ 3194050 h 6858000"/>
              <a:gd name="connsiteX31" fmla="*/ 595503 w 12211304"/>
              <a:gd name="connsiteY31" fmla="*/ 4649978 h 6858000"/>
              <a:gd name="connsiteX32" fmla="*/ 595503 w 12211304"/>
              <a:gd name="connsiteY32" fmla="*/ 6044819 h 6858000"/>
              <a:gd name="connsiteX33" fmla="*/ 595503 w 12211304"/>
              <a:gd name="connsiteY33" fmla="*/ 4755388 h 6858000"/>
              <a:gd name="connsiteX34" fmla="*/ 4655312 w 12211304"/>
              <a:gd name="connsiteY34" fmla="*/ 3274187 h 6858000"/>
              <a:gd name="connsiteX35" fmla="*/ 5490337 w 12211304"/>
              <a:gd name="connsiteY35" fmla="*/ 4249166 h 6858000"/>
              <a:gd name="connsiteX36" fmla="*/ 5498592 w 12211304"/>
              <a:gd name="connsiteY36" fmla="*/ 4249166 h 6858000"/>
              <a:gd name="connsiteX37" fmla="*/ 595503 w 12211304"/>
              <a:gd name="connsiteY37" fmla="*/ 6045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11304" h="6858000">
                <a:moveTo>
                  <a:pt x="5200777" y="0"/>
                </a:moveTo>
                <a:cubicBezTo>
                  <a:pt x="4509897" y="1882140"/>
                  <a:pt x="2709037" y="3232785"/>
                  <a:pt x="595503" y="3255010"/>
                </a:cubicBezTo>
                <a:lnTo>
                  <a:pt x="595503" y="1965579"/>
                </a:lnTo>
                <a:cubicBezTo>
                  <a:pt x="1982343" y="1945894"/>
                  <a:pt x="3185414" y="1153160"/>
                  <a:pt x="3792601" y="0"/>
                </a:cubicBezTo>
                <a:lnTo>
                  <a:pt x="3672967" y="0"/>
                </a:lnTo>
                <a:cubicBezTo>
                  <a:pt x="3076067" y="1093089"/>
                  <a:pt x="1922145" y="1840738"/>
                  <a:pt x="595503" y="1860169"/>
                </a:cubicBezTo>
                <a:lnTo>
                  <a:pt x="595503" y="569976"/>
                </a:lnTo>
                <a:cubicBezTo>
                  <a:pt x="1132041" y="557985"/>
                  <a:pt x="1646923" y="356011"/>
                  <a:pt x="2048510" y="0"/>
                </a:cubicBezTo>
                <a:lnTo>
                  <a:pt x="0" y="0"/>
                </a:lnTo>
                <a:lnTo>
                  <a:pt x="0" y="505079"/>
                </a:lnTo>
                <a:cubicBezTo>
                  <a:pt x="160509" y="544520"/>
                  <a:pt x="324851" y="566282"/>
                  <a:pt x="490093" y="569976"/>
                </a:cubicBezTo>
                <a:lnTo>
                  <a:pt x="490093" y="1860169"/>
                </a:lnTo>
                <a:cubicBezTo>
                  <a:pt x="325979" y="1857705"/>
                  <a:pt x="162229" y="1843951"/>
                  <a:pt x="0" y="1819021"/>
                </a:cubicBezTo>
                <a:lnTo>
                  <a:pt x="0" y="1925701"/>
                </a:lnTo>
                <a:cubicBezTo>
                  <a:pt x="162302" y="1949818"/>
                  <a:pt x="326027" y="1963141"/>
                  <a:pt x="490093" y="1965579"/>
                </a:cubicBezTo>
                <a:lnTo>
                  <a:pt x="490093" y="3255010"/>
                </a:lnTo>
                <a:cubicBezTo>
                  <a:pt x="324739" y="3253232"/>
                  <a:pt x="161375" y="3243491"/>
                  <a:pt x="0" y="3225800"/>
                </a:cubicBezTo>
                <a:lnTo>
                  <a:pt x="0" y="3331718"/>
                </a:lnTo>
                <a:cubicBezTo>
                  <a:pt x="160867" y="3348647"/>
                  <a:pt x="324231" y="3358299"/>
                  <a:pt x="490093" y="3360674"/>
                </a:cubicBezTo>
                <a:lnTo>
                  <a:pt x="490093" y="4649978"/>
                </a:lnTo>
                <a:cubicBezTo>
                  <a:pt x="325162" y="4648797"/>
                  <a:pt x="161798" y="4641177"/>
                  <a:pt x="0" y="4627118"/>
                </a:cubicBezTo>
                <a:lnTo>
                  <a:pt x="0" y="4732909"/>
                </a:lnTo>
                <a:cubicBezTo>
                  <a:pt x="161798" y="4746460"/>
                  <a:pt x="325162" y="4753953"/>
                  <a:pt x="490093" y="4755388"/>
                </a:cubicBezTo>
                <a:lnTo>
                  <a:pt x="490093" y="6045200"/>
                </a:lnTo>
                <a:cubicBezTo>
                  <a:pt x="325501" y="6044019"/>
                  <a:pt x="162137" y="6037745"/>
                  <a:pt x="0" y="6026404"/>
                </a:cubicBezTo>
                <a:lnTo>
                  <a:pt x="0" y="6858000"/>
                </a:lnTo>
                <a:lnTo>
                  <a:pt x="12211304" y="6858000"/>
                </a:lnTo>
                <a:lnTo>
                  <a:pt x="12211304" y="0"/>
                </a:lnTo>
                <a:close/>
                <a:moveTo>
                  <a:pt x="595503" y="3360547"/>
                </a:moveTo>
                <a:cubicBezTo>
                  <a:pt x="1746339" y="3349676"/>
                  <a:pt x="2858821" y="2945397"/>
                  <a:pt x="3748151" y="2214880"/>
                </a:cubicBezTo>
                <a:lnTo>
                  <a:pt x="4586351" y="3194050"/>
                </a:lnTo>
                <a:cubicBezTo>
                  <a:pt x="3463684" y="4124909"/>
                  <a:pt x="2053844" y="4639234"/>
                  <a:pt x="595503" y="4649978"/>
                </a:cubicBezTo>
                <a:close/>
                <a:moveTo>
                  <a:pt x="595503" y="6044819"/>
                </a:moveTo>
                <a:lnTo>
                  <a:pt x="595503" y="4755388"/>
                </a:lnTo>
                <a:cubicBezTo>
                  <a:pt x="2079117" y="4744746"/>
                  <a:pt x="3513417" y="4221455"/>
                  <a:pt x="4655312" y="3274187"/>
                </a:cubicBezTo>
                <a:lnTo>
                  <a:pt x="5490337" y="4249166"/>
                </a:lnTo>
                <a:lnTo>
                  <a:pt x="5498592" y="4249166"/>
                </a:lnTo>
                <a:cubicBezTo>
                  <a:pt x="4122712" y="5399621"/>
                  <a:pt x="2388959" y="6034710"/>
                  <a:pt x="595503" y="6045200"/>
                </a:cubicBezTo>
                <a:close/>
              </a:path>
            </a:pathLst>
          </a:custGeom>
          <a:gradFill>
            <a:gsLst>
              <a:gs pos="42000">
                <a:srgbClr val="00382C"/>
              </a:gs>
              <a:gs pos="100000">
                <a:srgbClr val="00705A"/>
              </a:gs>
            </a:gsLst>
            <a:lin ang="54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00D864-F032-1E46-AFAD-0801253A26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586679"/>
            <a:ext cx="3538347" cy="27639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66420B7-1850-D04C-968E-03547FD1A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2126" y="3751778"/>
            <a:ext cx="3538347" cy="15414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BF93356-E5CD-CE46-A19A-02D06D937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694364"/>
            <a:ext cx="3574473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561A97-2426-D643-9F82-53002797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3" y="324931"/>
            <a:ext cx="1197864" cy="25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4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20488-DFD9-6149-9134-D89BE5A7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800000"/>
            <a:ext cx="9720000" cy="432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4E70-6EA6-914A-9CAF-035CB4E7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10EAE-8849-3D40-A48F-CA14C04AC3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00705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D8C6D1-BA13-FE43-897B-162C2EE51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27200"/>
            <a:ext cx="1669221" cy="28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6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B1C1-828F-7C4D-9ADB-5DEE8522B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800000"/>
            <a:ext cx="4680000" cy="432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76941-CA36-9241-8E29-B68F552C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9225" y="1800000"/>
            <a:ext cx="4680000" cy="432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1C530-A112-CF4A-AA25-61D8B1B4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356350"/>
            <a:ext cx="111132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1904B0-D825-0245-B471-4D7FE9714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27200"/>
            <a:ext cx="1669221" cy="2810423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82F5612-7745-2146-B687-AB09B4A2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00705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8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Column a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3E6565-CD76-9844-98F4-53C1527ABE5E}"/>
              </a:ext>
            </a:extLst>
          </p:cNvPr>
          <p:cNvSpPr/>
          <p:nvPr/>
        </p:nvSpPr>
        <p:spPr>
          <a:xfrm>
            <a:off x="7680325" y="0"/>
            <a:ext cx="4511675" cy="6858000"/>
          </a:xfrm>
          <a:prstGeom prst="rect">
            <a:avLst/>
          </a:prstGeom>
          <a:gradFill>
            <a:gsLst>
              <a:gs pos="23000">
                <a:srgbClr val="00382C"/>
              </a:gs>
              <a:gs pos="100000">
                <a:srgbClr val="00705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B1C1-828F-7C4D-9ADB-5DEE8522B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0000"/>
            <a:ext cx="6743449" cy="432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1C530-A112-CF4A-AA25-61D8B1B4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356350"/>
            <a:ext cx="674345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B9D2A228-8206-614B-87C9-43243E2B8C0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678800" y="3856181"/>
            <a:ext cx="4510800" cy="300902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0486928-86D2-6D48-812E-16BF20A0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6743451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00705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3999E-1C69-324B-8CBE-E35ACAC92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33155" y="310007"/>
            <a:ext cx="1014983" cy="21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40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61AD5-974E-4A44-A514-E346306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4D10F3-D401-0C46-82D3-37B472C55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30800"/>
            <a:ext cx="1669221" cy="281042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E3A3D8B-0DAA-2C4A-AD5E-47E99A9FE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/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98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61AD5-974E-4A44-A514-E346306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E3A3D8B-0DAA-2C4A-AD5E-47E99A9F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00705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72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1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esenter 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61AD5-974E-4A44-A514-E346306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D8C2A2F-809E-644B-99B7-1F00DECF2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60000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0705A"/>
                </a:solidFill>
              </a:defRPr>
            </a:lvl1pPr>
          </a:lstStyle>
          <a:p>
            <a:r>
              <a:rPr lang="en-GB" dirty="0"/>
              <a:t>Click to edit Presenter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E77D4-3394-B442-A2FB-7C368E66B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750" y="1798638"/>
            <a:ext cx="1860550" cy="1860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8C00F3-8332-CF47-8E79-254E2DAD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822429"/>
            <a:ext cx="3425825" cy="74957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>
                <a:solidFill>
                  <a:srgbClr val="00705A"/>
                </a:solidFill>
                <a:latin typeface="+mj-lt"/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6CC187-B2C2-8C42-BEFB-E7BAB00A4B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8522" y="1798638"/>
            <a:ext cx="1860550" cy="1860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DA3407D-E5D5-B04E-A199-ED4940D38C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9136" y="1798638"/>
            <a:ext cx="1860550" cy="1860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D19E312-3B53-C948-9BC9-63F37407C4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725145"/>
            <a:ext cx="3425825" cy="14661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595959"/>
                </a:solidFill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Position Title</a:t>
            </a:r>
          </a:p>
          <a:p>
            <a:pPr lvl="0"/>
            <a:r>
              <a:rPr lang="en-GB" dirty="0"/>
              <a:t>Location</a:t>
            </a:r>
          </a:p>
          <a:p>
            <a:pPr lvl="0"/>
            <a:r>
              <a:rPr lang="en-GB" dirty="0"/>
              <a:t>Contact details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805B500-2070-9B47-9CF4-BA89423EB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7808" y="3822429"/>
            <a:ext cx="3425825" cy="74957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>
                <a:solidFill>
                  <a:srgbClr val="00705A"/>
                </a:solidFill>
                <a:latin typeface="+mj-lt"/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6D837A7-91A1-D741-8D1F-7E07B0C27C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808" y="4725145"/>
            <a:ext cx="3425825" cy="14661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595959"/>
                </a:solidFill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Position Title</a:t>
            </a:r>
          </a:p>
          <a:p>
            <a:pPr lvl="0"/>
            <a:r>
              <a:rPr lang="en-GB" dirty="0"/>
              <a:t>Location</a:t>
            </a:r>
          </a:p>
          <a:p>
            <a:pPr lvl="0"/>
            <a:r>
              <a:rPr lang="en-GB" dirty="0"/>
              <a:t>Contact details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D74B2C2-F493-484E-B6E0-ECB588C316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27777" y="3822429"/>
            <a:ext cx="3425825" cy="74957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>
                <a:solidFill>
                  <a:srgbClr val="00705A"/>
                </a:solidFill>
                <a:latin typeface="+mj-lt"/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CD7A56A-EE49-6E4A-B59B-9517B463D4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7777" y="4725145"/>
            <a:ext cx="3425825" cy="14661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595959"/>
                </a:solidFill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Position Title</a:t>
            </a:r>
          </a:p>
          <a:p>
            <a:pPr lvl="0"/>
            <a:r>
              <a:rPr lang="en-GB" dirty="0"/>
              <a:t>Location</a:t>
            </a:r>
          </a:p>
          <a:p>
            <a:pPr lvl="0"/>
            <a:r>
              <a:rPr lang="en-GB" dirty="0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33034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ey Mess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2F61FC8-E39A-FD4E-B800-FA8ECF9CF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283450" cy="69073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099" y="1549256"/>
            <a:ext cx="8547802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00705A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00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ey Mess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4B3D2B8-EE44-F749-9DFC-FC61998D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" r="300"/>
          <a:stretch/>
        </p:blipFill>
        <p:spPr>
          <a:xfrm rot="10800000">
            <a:off x="-1" y="2053976"/>
            <a:ext cx="12192000" cy="48040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664" y="1549256"/>
            <a:ext cx="8425561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00705A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AADC15-ACE1-2C4B-8276-D6D69067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14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21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ey Mess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03B40DB-F14B-C249-B9E2-6164CC222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0" r="1966"/>
          <a:stretch/>
        </p:blipFill>
        <p:spPr>
          <a:xfrm flipH="1">
            <a:off x="0" y="866875"/>
            <a:ext cx="8604399" cy="600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664" y="1549256"/>
            <a:ext cx="8425561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00705A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AADC15-ACE1-2C4B-8276-D6D69067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14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2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7FBAD5-1D2B-9347-A0DB-48D56105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1347088"/>
            <a:ext cx="7036184" cy="55080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8CE43F-3DB6-F448-99A5-75ABE28FE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9629" y="3427199"/>
            <a:ext cx="1669920" cy="2811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500D864-F032-1E46-AFAD-0801253A2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rgbClr val="00705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66420B7-1850-D04C-968E-03547FD1A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rgbClr val="00705A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FBB91B-7D7A-AC4D-A0CC-1B6E33FE8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8A6C657-6A65-F144-A9C7-C21E2874D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rgbClr val="7F7F7F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145876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Mess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2F61FC8-E39A-FD4E-B800-FA8ECF9CF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283450" cy="69073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099" y="1549256"/>
            <a:ext cx="8547802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00705A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4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Mess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4B3D2B8-EE44-F749-9DFC-FC61998D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" r="300"/>
          <a:stretch/>
        </p:blipFill>
        <p:spPr>
          <a:xfrm rot="10800000">
            <a:off x="-1" y="2053976"/>
            <a:ext cx="12192000" cy="48040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664" y="1549256"/>
            <a:ext cx="8425561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00705A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AADC15-ACE1-2C4B-8276-D6D69067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14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2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Mess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03B40DB-F14B-C249-B9E2-6164CC222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0" r="1966"/>
          <a:stretch/>
        </p:blipFill>
        <p:spPr>
          <a:xfrm flipH="1">
            <a:off x="0" y="866875"/>
            <a:ext cx="8604399" cy="600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664" y="1549256"/>
            <a:ext cx="8425561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00705A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AADC15-ACE1-2C4B-8276-D6D69067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14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9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arge Pic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356350"/>
            <a:ext cx="67437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E65B76D-B521-9F45-8BEF-B498E96F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317" y="4476312"/>
            <a:ext cx="3656566" cy="1810636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>
                <a:solidFill>
                  <a:srgbClr val="00705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E6F5D4-868F-964E-A4D6-031E42EC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6824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3291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20488-DFD9-6149-9134-D89BE5A7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800000"/>
            <a:ext cx="9720000" cy="432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4E70-6EA6-914A-9CAF-035CB4E7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10EAE-8849-3D40-A48F-CA14C04AC3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D8C6D1-BA13-FE43-897B-162C2EE51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30800"/>
            <a:ext cx="1669221" cy="28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37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B1C1-828F-7C4D-9ADB-5DEE8522B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800000"/>
            <a:ext cx="4680000" cy="432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76941-CA36-9241-8E29-B68F552C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9225" y="1800000"/>
            <a:ext cx="4680000" cy="432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1C530-A112-CF4A-AA25-61D8B1B4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356350"/>
            <a:ext cx="111132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1904B0-D825-0245-B471-4D7FE9714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30800"/>
            <a:ext cx="1669221" cy="2810423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82F5612-7745-2146-B687-AB09B4A23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81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Green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3E6565-CD76-9844-98F4-53C1527ABE5E}"/>
              </a:ext>
            </a:extLst>
          </p:cNvPr>
          <p:cNvSpPr/>
          <p:nvPr/>
        </p:nvSpPr>
        <p:spPr>
          <a:xfrm>
            <a:off x="7680325" y="0"/>
            <a:ext cx="4511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B1C1-828F-7C4D-9ADB-5DEE8522B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0000"/>
            <a:ext cx="6743449" cy="432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1C530-A112-CF4A-AA25-61D8B1B4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356350"/>
            <a:ext cx="674345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B9D2A228-8206-614B-87C9-43243E2B8C0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678800" y="3856181"/>
            <a:ext cx="4513200" cy="300181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0486928-86D2-6D48-812E-16BF20A01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67428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5B63C-98A0-C64C-B5D1-A714260010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33155" y="310007"/>
            <a:ext cx="1014984" cy="21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69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61AD5-974E-4A44-A514-E346306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4D10F3-D401-0C46-82D3-37B472C55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30800"/>
            <a:ext cx="1669221" cy="281042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E3A3D8B-0DAA-2C4A-AD5E-47E99A9FE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68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61AD5-974E-4A44-A514-E346306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E3A3D8B-0DAA-2C4A-AD5E-47E99A9FE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59999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37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780C9D-C516-874B-8250-24A73D4C9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3979" y="3430800"/>
            <a:ext cx="1669221" cy="28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me">
    <p:bg>
      <p:bgPr>
        <a:solidFill>
          <a:srgbClr val="ABB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2ECD4D6-5EE3-9641-92FB-7C57CB4F0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31"/>
          <a:stretch/>
        </p:blipFill>
        <p:spPr>
          <a:xfrm>
            <a:off x="-1" y="0"/>
            <a:ext cx="7026203" cy="690730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65EB359-4398-1A42-8048-84C9EDE47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9630" y="3427200"/>
            <a:ext cx="1669221" cy="2810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11BDF25-83E8-BE4D-8525-483C8D5D8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A06DAD4-57D2-2449-AFFF-BC56E1F2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857E1FD-9F6B-1342-A831-D77CBD802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3AB634A-C468-0944-BE23-8BBC2BCF81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866338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esenter 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61AD5-974E-4A44-A514-E346306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D8C2A2F-809E-644B-99B7-1F00DECF2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60000"/>
            <a:ext cx="9720000" cy="126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Presenter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E77D4-3394-B442-A2FB-7C368E66B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750" y="1798638"/>
            <a:ext cx="1860550" cy="1860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8C00F3-8332-CF47-8E79-254E2DAD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822429"/>
            <a:ext cx="3425825" cy="74957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>
                <a:solidFill>
                  <a:srgbClr val="FFFFFF"/>
                </a:solidFill>
                <a:latin typeface="+mj-lt"/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6CC187-B2C2-8C42-BEFB-E7BAB00A4B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8522" y="1798638"/>
            <a:ext cx="1860550" cy="1860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DA3407D-E5D5-B04E-A199-ED4940D38C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9136" y="1798638"/>
            <a:ext cx="1860550" cy="1860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D19E312-3B53-C948-9BC9-63F37407C4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725145"/>
            <a:ext cx="3425825" cy="14661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FFFFFF"/>
                </a:solidFill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Position Title</a:t>
            </a:r>
          </a:p>
          <a:p>
            <a:pPr lvl="0"/>
            <a:r>
              <a:rPr lang="en-GB" dirty="0"/>
              <a:t>Location</a:t>
            </a:r>
          </a:p>
          <a:p>
            <a:pPr lvl="0"/>
            <a:r>
              <a:rPr lang="en-GB" dirty="0"/>
              <a:t>Contact details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805B500-2070-9B47-9CF4-BA89423EB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7808" y="3822429"/>
            <a:ext cx="3425825" cy="74957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>
                <a:solidFill>
                  <a:srgbClr val="FFFFFF"/>
                </a:solidFill>
                <a:latin typeface="+mj-lt"/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6D837A7-91A1-D741-8D1F-7E07B0C27C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808" y="4725145"/>
            <a:ext cx="3425825" cy="14661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FFFFFF"/>
                </a:solidFill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Position Title</a:t>
            </a:r>
          </a:p>
          <a:p>
            <a:pPr lvl="0"/>
            <a:r>
              <a:rPr lang="en-GB" dirty="0"/>
              <a:t>Location</a:t>
            </a:r>
          </a:p>
          <a:p>
            <a:pPr lvl="0"/>
            <a:r>
              <a:rPr lang="en-GB" dirty="0"/>
              <a:t>Contact details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D74B2C2-F493-484E-B6E0-ECB588C316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27777" y="3822429"/>
            <a:ext cx="3425825" cy="74957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>
                <a:solidFill>
                  <a:srgbClr val="FFFFFF"/>
                </a:solidFill>
                <a:latin typeface="+mj-lt"/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CD7A56A-EE49-6E4A-B59B-9517B463D4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7777" y="4725145"/>
            <a:ext cx="3425825" cy="14661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FFFFFF"/>
                </a:solidFill>
              </a:defRPr>
            </a:lvl1pPr>
            <a:lvl2pPr marL="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GB" dirty="0"/>
              <a:t>Position Title</a:t>
            </a:r>
          </a:p>
          <a:p>
            <a:pPr lvl="0"/>
            <a:r>
              <a:rPr lang="en-GB" dirty="0"/>
              <a:t>Location</a:t>
            </a:r>
          </a:p>
          <a:p>
            <a:pPr lvl="0"/>
            <a:r>
              <a:rPr lang="en-GB" dirty="0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3369694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Mess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2F61FC8-E39A-FD4E-B800-FA8ECF9CF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283450" cy="69073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2799" y="1549256"/>
            <a:ext cx="8424000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95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Mess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4B3D2B8-EE44-F749-9DFC-FC61998D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" r="300"/>
          <a:stretch/>
        </p:blipFill>
        <p:spPr>
          <a:xfrm rot="10800000">
            <a:off x="-1" y="2053976"/>
            <a:ext cx="12192000" cy="48040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664" y="1549256"/>
            <a:ext cx="8425561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AADC15-ACE1-2C4B-8276-D6D69067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14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Mess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6E9D02-2FFB-9E44-A42D-845F74A04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0" r="1966"/>
          <a:stretch/>
        </p:blipFill>
        <p:spPr>
          <a:xfrm flipH="1">
            <a:off x="0" y="857250"/>
            <a:ext cx="8604399" cy="600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A08BA-37BC-904B-97B0-71B1FA7D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C5C58-304C-6A4B-A6C5-EEFCE7A14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664" y="1549256"/>
            <a:ext cx="8425561" cy="17934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45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5FF970-30ED-1D46-BF17-F1F76936C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018155"/>
            <a:ext cx="11112500" cy="17934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r>
              <a:rPr lang="en-GB" dirty="0"/>
              <a:t>(optional)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AADC15-ACE1-2C4B-8276-D6D69067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14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1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F50712E-F6C6-0249-B9A1-2E1A404AE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" t="50000" r="300"/>
          <a:stretch/>
        </p:blipFill>
        <p:spPr>
          <a:xfrm rot="10800000">
            <a:off x="-1" y="4455988"/>
            <a:ext cx="12192000" cy="24020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5DC2CF6-1819-6A4D-A9A2-90ACF6182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9170" y="1767531"/>
            <a:ext cx="2192462" cy="23069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D4942C3-AEE7-9347-8DB3-4318EE07A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7715" y="1044339"/>
            <a:ext cx="801721" cy="7362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6B1EBF-46F9-B84B-8162-87FECC039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22256" y="2231584"/>
            <a:ext cx="1178039" cy="11944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1544E15-EF84-CB4A-BEE8-19A9CC1A2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3713" y="5062177"/>
            <a:ext cx="1930675" cy="6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7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8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igo">
    <p:bg>
      <p:bgPr>
        <a:solidFill>
          <a:srgbClr val="6E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7FBAD5-1D2B-9347-A0DB-48D56105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44740"/>
            <a:ext cx="7036901" cy="5513258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A6E5C69-6E7C-B24D-B1CD-73840AE70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630" y="3427200"/>
            <a:ext cx="1669221" cy="28104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2D66CBC-5BCF-C842-82F8-AC6E08F40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11315F-60E5-6844-B37C-6DA9B2B50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4EBF7B0-C6A2-434A-A209-C26046B5A7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09FEB63-8DB5-CA4D-812F-A2D10D369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482478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5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0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4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9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range">
    <p:bg>
      <p:bgPr>
        <a:solidFill>
          <a:srgbClr val="D07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9E7C92D0-B114-9A4D-9702-92D7C6687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7" r="42716"/>
          <a:stretch/>
        </p:blipFill>
        <p:spPr>
          <a:xfrm>
            <a:off x="-1" y="10245"/>
            <a:ext cx="7036902" cy="4804024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450D054-58BE-0B43-9730-7F27455A2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9630" y="3427200"/>
            <a:ext cx="1669221" cy="2810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A823FA7-0651-574E-8C7C-DC0508FD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C64FE23-4207-5B4C-99DE-96CEA85B7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35713CE-76FD-4141-A91A-7770C3ED8C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3808331-EA72-5F4D-9D4D-DE4AE57B77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898990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n">
    <p:bg>
      <p:bgPr>
        <a:solidFill>
          <a:srgbClr val="AE9C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7FBAD5-1D2B-9347-A0DB-48D561058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" r="8"/>
          <a:stretch/>
        </p:blipFill>
        <p:spPr>
          <a:xfrm>
            <a:off x="0" y="1344740"/>
            <a:ext cx="7036901" cy="5513258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06DD04-C36A-934C-AE54-61D822B8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630" y="3427200"/>
            <a:ext cx="1669221" cy="281042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759A32C-5036-B940-8DC0-DB5DB225A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54E09B9-C5E9-9F42-974F-B3CD77454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4C9C537-C0F9-704A-9200-CD0DBCED2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032318D-11AC-6A41-9FEE-9E73ABEC91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915081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al">
    <p:bg>
      <p:bgPr>
        <a:solidFill>
          <a:srgbClr val="00B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8C74319-1BEC-694E-945B-C159733B1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31"/>
          <a:stretch/>
        </p:blipFill>
        <p:spPr>
          <a:xfrm>
            <a:off x="-1" y="0"/>
            <a:ext cx="7026203" cy="690730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3302EB2-3E53-DC42-88F4-B1F77748B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9630" y="3427200"/>
            <a:ext cx="1669221" cy="28104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4A2D82-D8C2-7B49-9491-616635DE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FBD47F5-8C9A-2544-BE29-E8FFAAA45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B18532A-A53D-0B49-BC8B-215C2AAB34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1544D8F-BFAE-5C40-9ED1-B9708E10CD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910984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y"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C0BEE52-BB37-4F44-B608-041BE178D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7" r="42716"/>
          <a:stretch/>
        </p:blipFill>
        <p:spPr>
          <a:xfrm>
            <a:off x="-1" y="10245"/>
            <a:ext cx="7036902" cy="4804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8B929A-8B84-7349-A2E6-FD5910314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344737"/>
            <a:ext cx="5556000" cy="180943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ts val="4000"/>
              </a:lnSpc>
              <a:defRPr sz="3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9AF35-0F38-C441-8502-024BBC1B7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1" y="3550746"/>
            <a:ext cx="5556000" cy="11012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0B76CA-1153-834E-BDB0-171BBAFCE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6902" y="3427200"/>
            <a:ext cx="5155200" cy="343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7391EB-AD97-264D-AC9F-A9DB23AA5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62832"/>
            <a:ext cx="5555999" cy="6754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D566832-3044-DD41-809C-CE3C3393B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4927597"/>
            <a:ext cx="5555999" cy="110124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Prepared by</a:t>
            </a:r>
          </a:p>
          <a:p>
            <a:pPr lvl="0"/>
            <a:r>
              <a:rPr lang="en-US" dirty="0" err="1"/>
              <a:t>Fistname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Position</a:t>
            </a:r>
            <a:br>
              <a:rPr lang="en-US" dirty="0"/>
            </a:br>
            <a:r>
              <a:rPr lang="en-US" dirty="0"/>
              <a:t>Contact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88743F-5450-EA4A-8DEA-DF54A9D79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9630" y="3427200"/>
            <a:ext cx="1669221" cy="28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17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7DFF1A-26EE-AB4B-855C-D966FA0CD136}"/>
              </a:ext>
            </a:extLst>
          </p:cNvPr>
          <p:cNvSpPr/>
          <p:nvPr userDrawn="1"/>
        </p:nvSpPr>
        <p:spPr>
          <a:xfrm>
            <a:off x="7036901" y="0"/>
            <a:ext cx="5155099" cy="6858000"/>
          </a:xfrm>
          <a:prstGeom prst="rect">
            <a:avLst/>
          </a:prstGeom>
          <a:gradFill>
            <a:gsLst>
              <a:gs pos="22000">
                <a:srgbClr val="00382C"/>
              </a:gs>
              <a:gs pos="100000">
                <a:srgbClr val="00705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F31B91-B383-D04A-886C-25939BAD1F4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487343" y="324931"/>
            <a:ext cx="1197864" cy="25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5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0">
          <p15:clr>
            <a:srgbClr val="F26B43"/>
          </p15:clr>
        </p15:guide>
        <p15:guide id="3" pos="7340">
          <p15:clr>
            <a:srgbClr val="F26B43"/>
          </p15:clr>
        </p15:guide>
        <p15:guide id="4" orient="horz" pos="3980">
          <p15:clr>
            <a:srgbClr val="F26B43"/>
          </p15:clr>
        </p15:guide>
        <p15:guide id="5" orient="horz" pos="1712">
          <p15:clr>
            <a:srgbClr val="F26B43"/>
          </p15:clr>
        </p15:guide>
        <p15:guide id="6" pos="3840">
          <p15:clr>
            <a:srgbClr val="F26B43"/>
          </p15:clr>
        </p15:guide>
        <p15:guide id="7" pos="443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7D5A5C-ED01-4846-A30D-6FEC6F58F6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0633155" y="310007"/>
            <a:ext cx="1014984" cy="21779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DC4F3-0A5D-1E4D-ADED-D41E31657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6356350"/>
            <a:ext cx="111134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60C92-2B4A-9C4A-92B2-148922C5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972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DEE38-7667-DA45-9915-98F67581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00000"/>
            <a:ext cx="9720000" cy="43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705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6">
          <p15:clr>
            <a:srgbClr val="F26B43"/>
          </p15:clr>
        </p15:guide>
        <p15:guide id="2" pos="347">
          <p15:clr>
            <a:srgbClr val="F26B43"/>
          </p15:clr>
        </p15:guide>
        <p15:guide id="3" pos="7340">
          <p15:clr>
            <a:srgbClr val="F26B43"/>
          </p15:clr>
        </p15:guide>
        <p15:guide id="4" orient="horz" pos="3900">
          <p15:clr>
            <a:srgbClr val="F26B43"/>
          </p15:clr>
        </p15:guide>
        <p15:guide id="5" pos="3296">
          <p15:clr>
            <a:srgbClr val="F26B43"/>
          </p15:clr>
        </p15:guide>
        <p15:guide id="6" pos="3545">
          <p15:clr>
            <a:srgbClr val="F26B43"/>
          </p15:clr>
        </p15:guide>
        <p15:guide id="7" pos="6494">
          <p15:clr>
            <a:srgbClr val="F26B43"/>
          </p15:clr>
        </p15:guide>
        <p15:guide id="8" pos="4838">
          <p15:clr>
            <a:srgbClr val="F26B43"/>
          </p15:clr>
        </p15:guide>
        <p15:guide id="9" pos="4588">
          <p15:clr>
            <a:srgbClr val="F26B43"/>
          </p15:clr>
        </p15:guide>
        <p15:guide id="10" orient="horz" pos="1207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orient="horz" pos="9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202926-4CA6-5847-8FBA-4A18BBC8C507}"/>
              </a:ext>
            </a:extLst>
          </p:cNvPr>
          <p:cNvSpPr/>
          <p:nvPr/>
        </p:nvSpPr>
        <p:spPr>
          <a:xfrm>
            <a:off x="0" y="0"/>
            <a:ext cx="12192000" cy="631825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DC4F3-0A5D-1E4D-ADED-D41E31657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6356350"/>
            <a:ext cx="111134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F8045-2E34-C64F-BC21-95DCE83B9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00000"/>
            <a:ext cx="9720000" cy="432000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A21AD-B83A-B74F-A100-C0A7A7ED7D1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633155" y="310007"/>
            <a:ext cx="1014983" cy="21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6">
          <p15:clr>
            <a:srgbClr val="F26B43"/>
          </p15:clr>
        </p15:guide>
        <p15:guide id="2" pos="340">
          <p15:clr>
            <a:srgbClr val="F26B43"/>
          </p15:clr>
        </p15:guide>
        <p15:guide id="3" pos="7340">
          <p15:clr>
            <a:srgbClr val="F26B43"/>
          </p15:clr>
        </p15:guide>
        <p15:guide id="4" orient="horz" pos="3900">
          <p15:clr>
            <a:srgbClr val="F26B43"/>
          </p15:clr>
        </p15:guide>
        <p15:guide id="5" pos="3296">
          <p15:clr>
            <a:srgbClr val="F26B43"/>
          </p15:clr>
        </p15:guide>
        <p15:guide id="6" pos="3545">
          <p15:clr>
            <a:srgbClr val="F26B43"/>
          </p15:clr>
        </p15:guide>
        <p15:guide id="7" pos="6471">
          <p15:clr>
            <a:srgbClr val="F26B43"/>
          </p15:clr>
        </p15:guide>
        <p15:guide id="8" pos="4838">
          <p15:clr>
            <a:srgbClr val="F26B43"/>
          </p15:clr>
        </p15:guide>
        <p15:guide id="9" pos="4588">
          <p15:clr>
            <a:srgbClr val="F26B43"/>
          </p15:clr>
        </p15:guide>
        <p15:guide id="10" orient="horz" pos="1207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orient="horz" pos="9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202926-4CA6-5847-8FBA-4A18BBC8C507}"/>
              </a:ext>
            </a:extLst>
          </p:cNvPr>
          <p:cNvSpPr/>
          <p:nvPr/>
        </p:nvSpPr>
        <p:spPr>
          <a:xfrm>
            <a:off x="0" y="0"/>
            <a:ext cx="12192000" cy="631825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DC4F3-0A5D-1E4D-ADED-D41E31657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6356350"/>
            <a:ext cx="111134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6">
          <p15:clr>
            <a:srgbClr val="F26B43"/>
          </p15:clr>
        </p15:guide>
        <p15:guide id="2" pos="340">
          <p15:clr>
            <a:srgbClr val="F26B43"/>
          </p15:clr>
        </p15:guide>
        <p15:guide id="3" pos="7340">
          <p15:clr>
            <a:srgbClr val="F26B43"/>
          </p15:clr>
        </p15:guide>
        <p15:guide id="4" orient="horz" pos="3900">
          <p15:clr>
            <a:srgbClr val="F26B43"/>
          </p15:clr>
        </p15:guide>
        <p15:guide id="5" pos="3296">
          <p15:clr>
            <a:srgbClr val="F26B43"/>
          </p15:clr>
        </p15:guide>
        <p15:guide id="6" pos="3545">
          <p15:clr>
            <a:srgbClr val="F26B43"/>
          </p15:clr>
        </p15:guide>
        <p15:guide id="7" pos="6471">
          <p15:clr>
            <a:srgbClr val="F26B43"/>
          </p15:clr>
        </p15:guide>
        <p15:guide id="8" pos="4838">
          <p15:clr>
            <a:srgbClr val="F26B43"/>
          </p15:clr>
        </p15:guide>
        <p15:guide id="9" pos="4588">
          <p15:clr>
            <a:srgbClr val="F26B43"/>
          </p15:clr>
        </p15:guide>
        <p15:guide id="10" orient="horz" pos="1207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orient="horz" pos="93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3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599235" y="432348"/>
            <a:ext cx="1092658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44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ASPG ANNUAL CONFERENCE 2024</a:t>
            </a:r>
            <a:endParaRPr lang="en-NZ" sz="44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4800" b="1">
                <a:solidFill>
                  <a:srgbClr val="153F6B"/>
                </a:solidFill>
                <a:effectLst/>
                <a:latin typeface="Open Sans" panose="020B0606030504020204" pitchFamily="34" charset="0"/>
              </a:rPr>
              <a:t>Dr Matthew Johnson</a:t>
            </a:r>
            <a:endParaRPr lang="en-NZ" sz="4800" b="1">
              <a:solidFill>
                <a:srgbClr val="153F6B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4800">
                <a:solidFill>
                  <a:srgbClr val="153F6B"/>
                </a:solidFill>
                <a:effectLst/>
                <a:latin typeface="Open Sans" panose="020B0606030504020204" pitchFamily="34" charset="0"/>
              </a:rPr>
              <a:t>Parliament of NSW</a:t>
            </a:r>
            <a:endParaRPr lang="en-NZ" sz="32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3200">
                <a:effectLst/>
                <a:latin typeface="Open Sans" panose="020B0606030504020204" pitchFamily="34" charset="0"/>
              </a:rPr>
              <a:t>Informal evidence in committee inquiries</a:t>
            </a:r>
            <a:endParaRPr lang="en-NZ" sz="4800"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12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6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A721EE5-1047-A443-8AD2-EA69ADC1E6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Informal evidence in committee inquiries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212BD66-C91C-014C-A5AC-3FAB83E1F9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case for its wider </a:t>
            </a:r>
            <a:r>
              <a:rPr lang="en-US" dirty="0" err="1"/>
              <a:t>utilisation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2692CED-B348-7146-A45B-FDDB8EB14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4 October 2024 – ASPG Wellington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B6A55CF-F7FB-0F40-9583-E645EE5C2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2" y="4376975"/>
            <a:ext cx="5555999" cy="1101244"/>
          </a:xfrm>
        </p:spPr>
        <p:txBody>
          <a:bodyPr/>
          <a:lstStyle/>
          <a:p>
            <a:r>
              <a:rPr lang="en-US" dirty="0"/>
              <a:t>Matt Johnson</a:t>
            </a:r>
            <a:br>
              <a:rPr lang="en-US" dirty="0"/>
            </a:br>
            <a:r>
              <a:rPr lang="en-US" dirty="0"/>
              <a:t>A/Committee Director</a:t>
            </a:r>
            <a:br>
              <a:rPr lang="en-US" dirty="0"/>
            </a:br>
            <a:r>
              <a:rPr lang="en-US" dirty="0"/>
              <a:t>Scrutiny &amp; Engagement, NSW Legislative Assembly</a:t>
            </a:r>
          </a:p>
        </p:txBody>
      </p:sp>
    </p:spTree>
    <p:extLst>
      <p:ext uri="{BB962C8B-B14F-4D97-AF65-F5344CB8AC3E}">
        <p14:creationId xmlns:p14="http://schemas.microsoft.com/office/powerpoint/2010/main" val="378117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B03932-F6F1-014B-8C3D-7CEC4AAC5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092631"/>
            <a:ext cx="9720000" cy="5027369"/>
          </a:xfrm>
        </p:spPr>
        <p:txBody>
          <a:bodyPr>
            <a:normAutofit/>
          </a:bodyPr>
          <a:lstStyle/>
          <a:p>
            <a:r>
              <a:rPr lang="en-US" dirty="0"/>
              <a:t>Approaching ‘informal evidence’</a:t>
            </a:r>
          </a:p>
          <a:p>
            <a:pPr lvl="1"/>
            <a:r>
              <a:rPr lang="en-US" dirty="0"/>
              <a:t>Exercises in ‘fact-finding’ or engagement</a:t>
            </a:r>
          </a:p>
          <a:p>
            <a:pPr lvl="1"/>
            <a:r>
              <a:rPr lang="en-US" dirty="0"/>
              <a:t>E.g. site visits, private briefings, roundtables, surveys/focus groups</a:t>
            </a:r>
            <a:br>
              <a:rPr lang="en-US" dirty="0"/>
            </a:br>
            <a:endParaRPr lang="en-US" sz="1200" dirty="0"/>
          </a:p>
          <a:p>
            <a:r>
              <a:rPr lang="en-US" dirty="0"/>
              <a:t>How do we define ‘formal evidence’?</a:t>
            </a:r>
          </a:p>
          <a:p>
            <a:pPr lvl="1"/>
            <a:r>
              <a:rPr lang="en-US" dirty="0"/>
              <a:t>Legalistic understandings of evidence in parliamentary settings</a:t>
            </a:r>
            <a:br>
              <a:rPr lang="en-US" dirty="0"/>
            </a:br>
            <a:endParaRPr lang="en-US" sz="1200" dirty="0"/>
          </a:p>
          <a:p>
            <a:r>
              <a:rPr lang="en-US" dirty="0"/>
              <a:t>Potential ambiguities:</a:t>
            </a:r>
          </a:p>
          <a:p>
            <a:pPr lvl="2"/>
            <a:r>
              <a:rPr lang="en-US" dirty="0"/>
              <a:t>Is there a clear distinction between ‘formal’/‘informal’ evidence-gathering?</a:t>
            </a:r>
          </a:p>
          <a:p>
            <a:pPr lvl="2"/>
            <a:r>
              <a:rPr lang="en-US" dirty="0"/>
              <a:t>Standards of proof &amp; perceptions of ‘good evidence’? E.g. Geddes (2021, 2023)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183F9-A9C5-A148-A56D-19DA25A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9720000" cy="600896"/>
          </a:xfrm>
        </p:spPr>
        <p:txBody>
          <a:bodyPr/>
          <a:lstStyle/>
          <a:p>
            <a:r>
              <a:rPr lang="en-US" dirty="0"/>
              <a:t>Defining formal and informal evidence </a:t>
            </a:r>
          </a:p>
        </p:txBody>
      </p:sp>
    </p:spTree>
    <p:extLst>
      <p:ext uri="{BB962C8B-B14F-4D97-AF65-F5344CB8AC3E}">
        <p14:creationId xmlns:p14="http://schemas.microsoft.com/office/powerpoint/2010/main" val="116894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B03932-F6F1-014B-8C3D-7CEC4AAC5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092631"/>
            <a:ext cx="9720000" cy="50273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Member preferences? </a:t>
            </a:r>
            <a:br>
              <a:rPr lang="en-US" dirty="0"/>
            </a:br>
            <a:r>
              <a:rPr lang="en-US" dirty="0"/>
              <a:t>	e.g. Hendricks &amp; Lees-</a:t>
            </a:r>
            <a:r>
              <a:rPr lang="en-US" dirty="0" err="1"/>
              <a:t>Marshment</a:t>
            </a:r>
            <a:r>
              <a:rPr lang="en-US" dirty="0"/>
              <a:t> 2019</a:t>
            </a:r>
          </a:p>
          <a:p>
            <a:r>
              <a:rPr lang="en-US" dirty="0"/>
              <a:t>Increasing stakeholder participation?</a:t>
            </a:r>
          </a:p>
          <a:p>
            <a:pPr lvl="1"/>
            <a:r>
              <a:rPr lang="en-US" dirty="0"/>
              <a:t>Rethinking conventional practices of evidence gathering</a:t>
            </a:r>
          </a:p>
          <a:p>
            <a:pPr lvl="2"/>
            <a:r>
              <a:rPr lang="en-US" dirty="0"/>
              <a:t>E.g. Barriers to making submissions, accessibility considerations</a:t>
            </a:r>
          </a:p>
          <a:p>
            <a:pPr lvl="2"/>
            <a:r>
              <a:rPr lang="en-US" dirty="0"/>
              <a:t>E.g. </a:t>
            </a:r>
            <a:r>
              <a:rPr lang="en-US" dirty="0" err="1"/>
              <a:t>HoC</a:t>
            </a:r>
            <a:r>
              <a:rPr lang="en-US" dirty="0"/>
              <a:t> Liaison Committee (2019), recent work of Scottish Parliament </a:t>
            </a:r>
          </a:p>
          <a:p>
            <a:r>
              <a:rPr lang="en-US" dirty="0"/>
              <a:t>First Nations stakeholders and committee engagement</a:t>
            </a:r>
          </a:p>
          <a:p>
            <a:pPr lvl="1"/>
            <a:r>
              <a:rPr lang="en-US" dirty="0"/>
              <a:t>Is formal evidence-gathering culturally appropriate? (</a:t>
            </a:r>
            <a:r>
              <a:rPr lang="en-US" dirty="0" err="1"/>
              <a:t>Biber</a:t>
            </a:r>
            <a:r>
              <a:rPr lang="en-US" dirty="0"/>
              <a:t> 2010)</a:t>
            </a:r>
          </a:p>
          <a:p>
            <a:r>
              <a:rPr lang="en-US" dirty="0"/>
              <a:t>Improving academic participation in committee inquiries?</a:t>
            </a:r>
          </a:p>
          <a:p>
            <a:pPr lvl="1"/>
            <a:r>
              <a:rPr lang="en-US" dirty="0"/>
              <a:t>Low levels of academic witnesses/submissions? (Ray, Young &amp; Grant 2022)</a:t>
            </a:r>
          </a:p>
          <a:p>
            <a:pPr lvl="1"/>
            <a:r>
              <a:rPr lang="en-US" dirty="0"/>
              <a:t>Supporting ‘formal evidence’ with ‘informal’ peer reviewed material?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183F9-A9C5-A148-A56D-19DA25A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9720000" cy="600896"/>
          </a:xfrm>
        </p:spPr>
        <p:txBody>
          <a:bodyPr/>
          <a:lstStyle/>
          <a:p>
            <a:r>
              <a:rPr lang="en-US" dirty="0"/>
              <a:t>Why would using informal evidence be useful?</a:t>
            </a:r>
          </a:p>
        </p:txBody>
      </p:sp>
    </p:spTree>
    <p:extLst>
      <p:ext uri="{BB962C8B-B14F-4D97-AF65-F5344CB8AC3E}">
        <p14:creationId xmlns:p14="http://schemas.microsoft.com/office/powerpoint/2010/main" val="80580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B03932-F6F1-014B-8C3D-7CEC4AAC5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092631"/>
            <a:ext cx="9720000" cy="5027369"/>
          </a:xfrm>
        </p:spPr>
        <p:txBody>
          <a:bodyPr>
            <a:normAutofit/>
          </a:bodyPr>
          <a:lstStyle/>
          <a:p>
            <a:r>
              <a:rPr lang="en-US" dirty="0"/>
              <a:t>Informal evidence and parliamentary privilege</a:t>
            </a:r>
          </a:p>
          <a:p>
            <a:pPr lvl="1"/>
            <a:r>
              <a:rPr lang="en-US" dirty="0"/>
              <a:t>Valid proceedings of a committee</a:t>
            </a:r>
          </a:p>
          <a:p>
            <a:pPr lvl="1"/>
            <a:r>
              <a:rPr lang="en-US" dirty="0"/>
              <a:t>Adequate briefings for members / witnesses</a:t>
            </a:r>
          </a:p>
          <a:p>
            <a:pPr lvl="1"/>
            <a:r>
              <a:rPr lang="en-US" dirty="0"/>
              <a:t>Risk management – when would informal evidence be less appropriate?</a:t>
            </a:r>
          </a:p>
          <a:p>
            <a:r>
              <a:rPr lang="en-US" dirty="0"/>
              <a:t>Case study: broadcasting a community roundtable</a:t>
            </a:r>
          </a:p>
          <a:p>
            <a:pPr lvl="1"/>
            <a:r>
              <a:rPr lang="en-AU" sz="1800" dirty="0"/>
              <a:t>Indigenous community representatives and cultural fishing (Inquiry into the commencement of the Fisheries Management Act 2009;  Portfolio </a:t>
            </a:r>
            <a:r>
              <a:rPr lang="en-AU" sz="1800" dirty="0" err="1"/>
              <a:t>Ctee</a:t>
            </a:r>
            <a:r>
              <a:rPr lang="en-AU" sz="1800" dirty="0"/>
              <a:t> 4 - NSW LC)</a:t>
            </a:r>
            <a:endParaRPr lang="en-US" dirty="0"/>
          </a:p>
          <a:p>
            <a:r>
              <a:rPr lang="en-US" dirty="0"/>
              <a:t>Case study: transcribing &amp; publishing an expert briefing</a:t>
            </a:r>
          </a:p>
          <a:p>
            <a:pPr lvl="1"/>
            <a:r>
              <a:rPr lang="en-US" sz="1800" dirty="0"/>
              <a:t>Technical considerations in an inquiry into embedded networks (Committee on Law &amp; Safety, NSW LA)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183F9-A9C5-A148-A56D-19DA25A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9720000" cy="600896"/>
          </a:xfrm>
        </p:spPr>
        <p:txBody>
          <a:bodyPr>
            <a:normAutofit/>
          </a:bodyPr>
          <a:lstStyle/>
          <a:p>
            <a:r>
              <a:rPr lang="en-US" dirty="0"/>
              <a:t>Considerations and case studies</a:t>
            </a:r>
          </a:p>
        </p:txBody>
      </p:sp>
    </p:spTree>
    <p:extLst>
      <p:ext uri="{BB962C8B-B14F-4D97-AF65-F5344CB8AC3E}">
        <p14:creationId xmlns:p14="http://schemas.microsoft.com/office/powerpoint/2010/main" val="113799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B03932-F6F1-014B-8C3D-7CEC4AAC5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092631"/>
            <a:ext cx="9720000" cy="5027369"/>
          </a:xfrm>
        </p:spPr>
        <p:txBody>
          <a:bodyPr>
            <a:normAutofit fontScale="92500" lnSpcReduction="20000"/>
          </a:bodyPr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Katherine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Biber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'Fact-Finding, Proof and Indigenous Knowledge: Teaching Evidence in Australia' (2010) 35(4)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Alternative Law Journal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208, 208.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 Geddes, 'The Web of Belief Around 'Evidence' in Legislatures: The Case of Select Committees in the UK House of Commons' (2021) 99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Public Administration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40, 41.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 Geddes, 'Good Evidence: How do Select Committees Use Evidence to Support their Work' (Parliamentary Academic Fellowship Scheme project, University of Edinburgh, January 2023)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Carolyn M Hendricks and Jennifer Lees-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Marshment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'Political Leaders and Public Engagement: The Hidden World of Informal Elite-Citizen Interaction' (2019) 67(3)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Political Studies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597, 609.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House of Commons Liaison Committee, Parliament of the United Kingdom,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effectiveness and influence of the select committee system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(4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Report of Session 2017-19, 9 September 2019), 45.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Andrew Ray, Arabella Young and Will J. Grant, 'Analysing the types of evidence used by Australian federal parliamentary committees' (2022) 81(1)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Australian Journal of Public Administration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279, 290.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Legislative Assembly Committee on Law and Safety, Parliament of New South Wales,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Embedded Networks in New South Wales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(Report 3/57, November 2022) </a:t>
            </a:r>
            <a:endParaRPr lang="en-AU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Legislative Council Portfolio Committee No. 4 – Customer Service and Natural Resources, Parliament of New South Wales Legislative Council,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Commencement of the Fisheries Management Act 2009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(Report No. 55, November 2022)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183F9-A9C5-A148-A56D-19DA25A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9999"/>
            <a:ext cx="9720000" cy="60089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47730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32316"/>
      </p:ext>
    </p:extLst>
  </p:cSld>
  <p:clrMapOvr>
    <a:masterClrMapping/>
  </p:clrMapOvr>
</p:sld>
</file>

<file path=ppt/theme/theme1.xml><?xml version="1.0" encoding="utf-8"?>
<a:theme xmlns:a="http://schemas.openxmlformats.org/drawingml/2006/main" name="Legislative Assembly">
  <a:themeElements>
    <a:clrScheme name="Legislative Assembly">
      <a:dk1>
        <a:srgbClr val="000000"/>
      </a:dk1>
      <a:lt1>
        <a:srgbClr val="FFFFFF"/>
      </a:lt1>
      <a:dk2>
        <a:srgbClr val="005040"/>
      </a:dk2>
      <a:lt2>
        <a:srgbClr val="CCDCD9"/>
      </a:lt2>
      <a:accent1>
        <a:srgbClr val="007059"/>
      </a:accent1>
      <a:accent2>
        <a:srgbClr val="AE9C96"/>
      </a:accent2>
      <a:accent3>
        <a:srgbClr val="00B08E"/>
      </a:accent3>
      <a:accent4>
        <a:srgbClr val="6E6996"/>
      </a:accent4>
      <a:accent5>
        <a:srgbClr val="ABB93B"/>
      </a:accent5>
      <a:accent6>
        <a:srgbClr val="D07740"/>
      </a:accent6>
      <a:hlink>
        <a:srgbClr val="0000FF"/>
      </a:hlink>
      <a:folHlink>
        <a:srgbClr val="800080"/>
      </a:folHlink>
    </a:clrScheme>
    <a:fontScheme name="Legislative Assembly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E1BF686-DBE6-41A5-8382-C4C58A4BD95E}" vid="{783FA8E6-AAE6-4357-8CFA-023BCF059237}"/>
    </a:ext>
  </a:extLst>
</a:theme>
</file>

<file path=ppt/theme/theme2.xml><?xml version="1.0" encoding="utf-8"?>
<a:theme xmlns:a="http://schemas.openxmlformats.org/drawingml/2006/main" name="Light Background">
  <a:themeElements>
    <a:clrScheme name="Legislative Assembly ">
      <a:dk1>
        <a:srgbClr val="000000"/>
      </a:dk1>
      <a:lt1>
        <a:srgbClr val="FFFFFF"/>
      </a:lt1>
      <a:dk2>
        <a:srgbClr val="00705A"/>
      </a:dk2>
      <a:lt2>
        <a:srgbClr val="F5EEE3"/>
      </a:lt2>
      <a:accent1>
        <a:srgbClr val="007059"/>
      </a:accent1>
      <a:accent2>
        <a:srgbClr val="00B08E"/>
      </a:accent2>
      <a:accent3>
        <a:srgbClr val="AF9C97"/>
      </a:accent3>
      <a:accent4>
        <a:srgbClr val="ACB93C"/>
      </a:accent4>
      <a:accent5>
        <a:srgbClr val="6F6B97"/>
      </a:accent5>
      <a:accent6>
        <a:srgbClr val="D07740"/>
      </a:accent6>
      <a:hlink>
        <a:srgbClr val="0000FF"/>
      </a:hlink>
      <a:folHlink>
        <a:srgbClr val="800080"/>
      </a:folHlink>
    </a:clrScheme>
    <a:fontScheme name="Legislative Assembly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E1BF686-DBE6-41A5-8382-C4C58A4BD95E}" vid="{D122CE8E-172D-458F-8C8B-01B660AFF241}"/>
    </a:ext>
  </a:extLst>
</a:theme>
</file>

<file path=ppt/theme/theme3.xml><?xml version="1.0" encoding="utf-8"?>
<a:theme xmlns:a="http://schemas.openxmlformats.org/drawingml/2006/main" name="3_Dark Background">
  <a:themeElements>
    <a:clrScheme name="Legislative Assembly ">
      <a:dk1>
        <a:srgbClr val="000000"/>
      </a:dk1>
      <a:lt1>
        <a:srgbClr val="FFFFFF"/>
      </a:lt1>
      <a:dk2>
        <a:srgbClr val="00705A"/>
      </a:dk2>
      <a:lt2>
        <a:srgbClr val="F5EEE3"/>
      </a:lt2>
      <a:accent1>
        <a:srgbClr val="007059"/>
      </a:accent1>
      <a:accent2>
        <a:srgbClr val="00B08E"/>
      </a:accent2>
      <a:accent3>
        <a:srgbClr val="AF9C97"/>
      </a:accent3>
      <a:accent4>
        <a:srgbClr val="ACB93C"/>
      </a:accent4>
      <a:accent5>
        <a:srgbClr val="6F6B97"/>
      </a:accent5>
      <a:accent6>
        <a:srgbClr val="D07740"/>
      </a:accent6>
      <a:hlink>
        <a:srgbClr val="0000FF"/>
      </a:hlink>
      <a:folHlink>
        <a:srgbClr val="800080"/>
      </a:folHlink>
    </a:clrScheme>
    <a:fontScheme name="Legislative Assembly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E1BF686-DBE6-41A5-8382-C4C58A4BD95E}" vid="{45DBB4F4-7376-4560-9F7B-1E4E766D222C}"/>
    </a:ext>
  </a:extLst>
</a:theme>
</file>

<file path=ppt/theme/theme4.xml><?xml version="1.0" encoding="utf-8"?>
<a:theme xmlns:a="http://schemas.openxmlformats.org/drawingml/2006/main" name="4_End Slides">
  <a:themeElements>
    <a:clrScheme name="Legislative Assembly ">
      <a:dk1>
        <a:srgbClr val="000000"/>
      </a:dk1>
      <a:lt1>
        <a:srgbClr val="FFFFFF"/>
      </a:lt1>
      <a:dk2>
        <a:srgbClr val="00705A"/>
      </a:dk2>
      <a:lt2>
        <a:srgbClr val="F5EEE3"/>
      </a:lt2>
      <a:accent1>
        <a:srgbClr val="007059"/>
      </a:accent1>
      <a:accent2>
        <a:srgbClr val="00B08E"/>
      </a:accent2>
      <a:accent3>
        <a:srgbClr val="AF9C97"/>
      </a:accent3>
      <a:accent4>
        <a:srgbClr val="ACB93C"/>
      </a:accent4>
      <a:accent5>
        <a:srgbClr val="6F6B97"/>
      </a:accent5>
      <a:accent6>
        <a:srgbClr val="D07740"/>
      </a:accent6>
      <a:hlink>
        <a:srgbClr val="0000FF"/>
      </a:hlink>
      <a:folHlink>
        <a:srgbClr val="800080"/>
      </a:folHlink>
    </a:clrScheme>
    <a:fontScheme name="Legislative Assembly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E1BF686-DBE6-41A5-8382-C4C58A4BD95E}" vid="{D03EB065-C6F0-40B4-8680-08CD70B0857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" ma:contentTypeID="0x0101006D365DDF7737C449B979FA369E11B6AB" ma:contentTypeVersion="12" ma:contentTypeDescription="Create a new document." ma:contentTypeScope="" ma:versionID="fbd475136dff34cc15e1c6710da6a7d4">
  <xsd:schema xmlns:xsd="http://www.w3.org/2001/XMLSchema" xmlns:xs="http://www.w3.org/2001/XMLSchema" xmlns:p="http://schemas.microsoft.com/office/2006/metadata/properties" xmlns:ns2="76bd70e8-739a-496f-bba1-5d6a05113302" xmlns:ns3="0ef0c75e-7723-4fdc-a807-224447e5cb26" targetNamespace="http://schemas.microsoft.com/office/2006/metadata/properties" ma:root="true" ma:fieldsID="8ab3c03d78c49833964644be90518911" ns2:_="" ns3:_="">
    <xsd:import namespace="76bd70e8-739a-496f-bba1-5d6a05113302"/>
    <xsd:import namespace="0ef0c75e-7723-4fdc-a807-224447e5cb2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bd70e8-739a-496f-bba1-5d6a051133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a1bc71d-1188-4d3b-8d4f-e7041f426985}" ma:internalName="TaxCatchAll" ma:showField="CatchAllData" ma:web="76bd70e8-739a-496f-bba1-5d6a051133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0c75e-7723-4fdc-a807-224447e5cb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c8df9e-14f5-4b9a-9553-705b710dcc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f0c75e-7723-4fdc-a807-224447e5cb26">
      <Terms xmlns="http://schemas.microsoft.com/office/infopath/2007/PartnerControls"/>
    </lcf76f155ced4ddcb4097134ff3c332f>
    <TaxCatchAll xmlns="76bd70e8-739a-496f-bba1-5d6a05113302" xsi:nil="true"/>
  </documentManagement>
</p:properties>
</file>

<file path=customXml/itemProps1.xml><?xml version="1.0" encoding="utf-8"?>
<ds:datastoreItem xmlns:ds="http://schemas.openxmlformats.org/officeDocument/2006/customXml" ds:itemID="{D599F4D3-0680-4E3B-9D2D-A14FD0D08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4293CD-35E0-43C3-BAF1-12DD8095AB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bd70e8-739a-496f-bba1-5d6a05113302"/>
    <ds:schemaRef ds:uri="0ef0c75e-7723-4fdc-a807-224447e5cb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5A8561-1069-4A4C-965C-11E45ABF5C66}">
  <ds:schemaRefs>
    <ds:schemaRef ds:uri="http://schemas.microsoft.com/office/2006/metadata/properties"/>
    <ds:schemaRef ds:uri="http://schemas.microsoft.com/office/infopath/2007/PartnerControls"/>
    <ds:schemaRef ds:uri="0ef0c75e-7723-4fdc-a807-224447e5cb26"/>
    <ds:schemaRef ds:uri="76bd70e8-739a-496f-bba1-5d6a051133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Matt Johnson - 10am Friday 4 Oct</Template>
  <TotalTime>300</TotalTime>
  <Words>580</Words>
  <Application>Microsoft Office PowerPoint</Application>
  <PresentationFormat>Widescreen</PresentationFormat>
  <Paragraphs>43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Legislative Assembly</vt:lpstr>
      <vt:lpstr>Light Background</vt:lpstr>
      <vt:lpstr>3_Dark Background</vt:lpstr>
      <vt:lpstr>4_End Slides</vt:lpstr>
      <vt:lpstr>Office Theme</vt:lpstr>
      <vt:lpstr>PowerPoint Presentation</vt:lpstr>
      <vt:lpstr>Informal evidence in committee inquiries</vt:lpstr>
      <vt:lpstr>Defining formal and informal evidence </vt:lpstr>
      <vt:lpstr>Why would using informal evidence be useful?</vt:lpstr>
      <vt:lpstr>Considerations and case studies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Informal evidence in committee inquiries</dc:title>
  <dc:creator>Matt Johnson</dc:creator>
  <cp:lastModifiedBy>Matt Johnson</cp:lastModifiedBy>
  <cp:revision>16</cp:revision>
  <dcterms:created xsi:type="dcterms:W3CDTF">2024-09-12T23:41:11Z</dcterms:created>
  <dcterms:modified xsi:type="dcterms:W3CDTF">2024-10-03T04:50:16Z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0x0101006D365DDF7737C449B979FA369E11B6AB</vt:lpwstr>
  </property>
</Properties>
</file>