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"/>
  </p:notesMasterIdLst>
  <p:sldIdLst>
    <p:sldId id="275" r:id="rId6"/>
    <p:sldId id="256" r:id="rId7"/>
    <p:sldId id="257" r:id="rId8"/>
    <p:sldId id="258" r:id="rId9"/>
    <p:sldId id="259" r:id="rId10"/>
    <p:sldId id="260" r:id="rId11"/>
    <p:sldId id="266" r:id="rId12"/>
    <p:sldId id="263" r:id="rId13"/>
    <p:sldId id="268" r:id="rId14"/>
    <p:sldId id="267" r:id="rId15"/>
    <p:sldId id="262" r:id="rId16"/>
    <p:sldId id="261" r:id="rId17"/>
    <p:sldId id="264" r:id="rId18"/>
    <p:sldId id="26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6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A86B"/>
    <a:srgbClr val="003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914263-1DBB-49BD-81E3-A72C89816BC5}" v="3" dt="2024-10-03T04:55:03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>
      <p:cViewPr>
        <p:scale>
          <a:sx n="58" d="100"/>
          <a:sy n="58" d="100"/>
        </p:scale>
        <p:origin x="1468" y="68"/>
      </p:cViewPr>
      <p:guideLst>
        <p:guide orient="horz" pos="2160"/>
        <p:guide pos="464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 Henneveld" userId="S::nico.henneveld@parliament.govt.nz::f6812f7d-0732-46a3-9b36-eb1ac3f3f83b" providerId="AD" clId="Web-{C3914263-1DBB-49BD-81E3-A72C89816BC5}"/>
    <pc:docChg chg="addSld delSld sldOrd addMainMaster">
      <pc:chgData name="Nico Henneveld" userId="S::nico.henneveld@parliament.govt.nz::f6812f7d-0732-46a3-9b36-eb1ac3f3f83b" providerId="AD" clId="Web-{C3914263-1DBB-49BD-81E3-A72C89816BC5}" dt="2024-10-03T04:55:03.152" v="3"/>
      <pc:docMkLst>
        <pc:docMk/>
      </pc:docMkLst>
      <pc:sldChg chg="add del ord">
        <pc:chgData name="Nico Henneveld" userId="S::nico.henneveld@parliament.govt.nz::f6812f7d-0732-46a3-9b36-eb1ac3f3f83b" providerId="AD" clId="Web-{C3914263-1DBB-49BD-81E3-A72C89816BC5}" dt="2024-10-03T04:55:03.152" v="3"/>
        <pc:sldMkLst>
          <pc:docMk/>
          <pc:sldMk cId="3984823969" sldId="275"/>
        </pc:sldMkLst>
      </pc:sldChg>
      <pc:sldMasterChg chg="add addSldLayout">
        <pc:chgData name="Nico Henneveld" userId="S::nico.henneveld@parliament.govt.nz::f6812f7d-0732-46a3-9b36-eb1ac3f3f83b" providerId="AD" clId="Web-{C3914263-1DBB-49BD-81E3-A72C89816BC5}" dt="2024-10-03T04:55:00.542" v="2"/>
        <pc:sldMasterMkLst>
          <pc:docMk/>
          <pc:sldMasterMk cId="4138238389" sldId="2147483660"/>
        </pc:sldMasterMkLst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1031136" sldId="2147483661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872417951" sldId="2147483662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3529088365" sldId="2147483663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3643512" sldId="2147483664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1602568284" sldId="2147483665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464499234" sldId="2147483666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2696945868" sldId="2147483667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2544690854" sldId="2147483668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2897614550" sldId="2147483669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3904369676" sldId="2147483670"/>
          </pc:sldLayoutMkLst>
        </pc:sldLayoutChg>
        <pc:sldLayoutChg chg="add">
          <pc:chgData name="Nico Henneveld" userId="S::nico.henneveld@parliament.govt.nz::f6812f7d-0732-46a3-9b36-eb1ac3f3f83b" providerId="AD" clId="Web-{C3914263-1DBB-49BD-81E3-A72C89816BC5}" dt="2024-10-03T04:55:00.542" v="2"/>
          <pc:sldLayoutMkLst>
            <pc:docMk/>
            <pc:sldMasterMk cId="4138238389" sldId="2147483660"/>
            <pc:sldLayoutMk cId="731508740" sldId="2147483671"/>
          </pc:sldLayoutMkLst>
        </pc:sldLayoutChg>
      </pc:sldMasterChg>
    </pc:docChg>
  </pc:docChgLst>
  <pc:docChgLst>
    <pc:chgData name="Ikeda, Miona (REPS)" userId="f710c49e-140b-4de3-bd03-d76f6542dbfa" providerId="ADAL" clId="{D2D6FA3D-DBAD-4935-8930-E35729B594DC}"/>
    <pc:docChg chg="undo custSel addSld modSld sldOrd">
      <pc:chgData name="Ikeda, Miona (REPS)" userId="f710c49e-140b-4de3-bd03-d76f6542dbfa" providerId="ADAL" clId="{D2D6FA3D-DBAD-4935-8930-E35729B594DC}" dt="2024-09-15T15:22:03.567" v="856" actId="114"/>
      <pc:docMkLst>
        <pc:docMk/>
      </pc:docMkLst>
      <pc:sldChg chg="modSp mod">
        <pc:chgData name="Ikeda, Miona (REPS)" userId="f710c49e-140b-4de3-bd03-d76f6542dbfa" providerId="ADAL" clId="{D2D6FA3D-DBAD-4935-8930-E35729B594DC}" dt="2024-09-13T05:41:38.846" v="65" actId="20577"/>
        <pc:sldMkLst>
          <pc:docMk/>
          <pc:sldMk cId="2433432085" sldId="259"/>
        </pc:sldMkLst>
        <pc:spChg chg="mod">
          <ac:chgData name="Ikeda, Miona (REPS)" userId="f710c49e-140b-4de3-bd03-d76f6542dbfa" providerId="ADAL" clId="{D2D6FA3D-DBAD-4935-8930-E35729B594DC}" dt="2024-09-13T05:41:38.846" v="65" actId="20577"/>
          <ac:spMkLst>
            <pc:docMk/>
            <pc:sldMk cId="2433432085" sldId="259"/>
            <ac:spMk id="3" creationId="{303B011D-E2FA-FF16-FBFE-0398C6BAF815}"/>
          </ac:spMkLst>
        </pc:spChg>
      </pc:sldChg>
      <pc:sldChg chg="addSp delSp modSp mod ord">
        <pc:chgData name="Ikeda, Miona (REPS)" userId="f710c49e-140b-4de3-bd03-d76f6542dbfa" providerId="ADAL" clId="{D2D6FA3D-DBAD-4935-8930-E35729B594DC}" dt="2024-09-15T15:10:41.884" v="528" actId="20577"/>
        <pc:sldMkLst>
          <pc:docMk/>
          <pc:sldMk cId="1579210338" sldId="261"/>
        </pc:sldMkLst>
        <pc:spChg chg="mod">
          <ac:chgData name="Ikeda, Miona (REPS)" userId="f710c49e-140b-4de3-bd03-d76f6542dbfa" providerId="ADAL" clId="{D2D6FA3D-DBAD-4935-8930-E35729B594DC}" dt="2024-09-15T15:10:41.884" v="528" actId="20577"/>
          <ac:spMkLst>
            <pc:docMk/>
            <pc:sldMk cId="1579210338" sldId="261"/>
            <ac:spMk id="2" creationId="{1C2F1AE6-C852-0B64-1A52-5525ED36A4F6}"/>
          </ac:spMkLst>
        </pc:spChg>
        <pc:spChg chg="add del mod">
          <ac:chgData name="Ikeda, Miona (REPS)" userId="f710c49e-140b-4de3-bd03-d76f6542dbfa" providerId="ADAL" clId="{D2D6FA3D-DBAD-4935-8930-E35729B594DC}" dt="2024-09-15T15:10:30.679" v="517" actId="931"/>
          <ac:spMkLst>
            <pc:docMk/>
            <pc:sldMk cId="1579210338" sldId="261"/>
            <ac:spMk id="4" creationId="{B38D50A4-C7B0-F494-4D70-3DEFD4DD69C5}"/>
          </ac:spMkLst>
        </pc:spChg>
        <pc:picChg chg="del">
          <ac:chgData name="Ikeda, Miona (REPS)" userId="f710c49e-140b-4de3-bd03-d76f6542dbfa" providerId="ADAL" clId="{D2D6FA3D-DBAD-4935-8930-E35729B594DC}" dt="2024-09-15T13:06:20.909" v="493" actId="478"/>
          <ac:picMkLst>
            <pc:docMk/>
            <pc:sldMk cId="1579210338" sldId="261"/>
            <ac:picMk id="5" creationId="{D8AE411B-5139-94B5-8C52-C99EC4AC1157}"/>
          </ac:picMkLst>
        </pc:picChg>
        <pc:picChg chg="add mod">
          <ac:chgData name="Ikeda, Miona (REPS)" userId="f710c49e-140b-4de3-bd03-d76f6542dbfa" providerId="ADAL" clId="{D2D6FA3D-DBAD-4935-8930-E35729B594DC}" dt="2024-09-15T15:10:37.955" v="519" actId="27614"/>
          <ac:picMkLst>
            <pc:docMk/>
            <pc:sldMk cId="1579210338" sldId="261"/>
            <ac:picMk id="7" creationId="{A29B9821-D942-12FE-4889-6D46D5D3C7C0}"/>
          </ac:picMkLst>
        </pc:picChg>
      </pc:sldChg>
      <pc:sldChg chg="addSp delSp modSp mod">
        <pc:chgData name="Ikeda, Miona (REPS)" userId="f710c49e-140b-4de3-bd03-d76f6542dbfa" providerId="ADAL" clId="{D2D6FA3D-DBAD-4935-8930-E35729B594DC}" dt="2024-09-15T12:13:28.117" v="463" actId="1076"/>
        <pc:sldMkLst>
          <pc:docMk/>
          <pc:sldMk cId="394010280" sldId="262"/>
        </pc:sldMkLst>
        <pc:spChg chg="mod">
          <ac:chgData name="Ikeda, Miona (REPS)" userId="f710c49e-140b-4de3-bd03-d76f6542dbfa" providerId="ADAL" clId="{D2D6FA3D-DBAD-4935-8930-E35729B594DC}" dt="2024-09-15T12:11:15.991" v="458" actId="20577"/>
          <ac:spMkLst>
            <pc:docMk/>
            <pc:sldMk cId="394010280" sldId="262"/>
            <ac:spMk id="2" creationId="{28D4E283-92EF-BC32-1F7F-3D3A2FFEA3FB}"/>
          </ac:spMkLst>
        </pc:spChg>
        <pc:spChg chg="del">
          <ac:chgData name="Ikeda, Miona (REPS)" userId="f710c49e-140b-4de3-bd03-d76f6542dbfa" providerId="ADAL" clId="{D2D6FA3D-DBAD-4935-8930-E35729B594DC}" dt="2024-09-15T12:13:17.880" v="459" actId="931"/>
          <ac:spMkLst>
            <pc:docMk/>
            <pc:sldMk cId="394010280" sldId="262"/>
            <ac:spMk id="3" creationId="{9C489CB9-F1BD-E2DB-8D5B-265D60F34142}"/>
          </ac:spMkLst>
        </pc:spChg>
        <pc:picChg chg="add mod">
          <ac:chgData name="Ikeda, Miona (REPS)" userId="f710c49e-140b-4de3-bd03-d76f6542dbfa" providerId="ADAL" clId="{D2D6FA3D-DBAD-4935-8930-E35729B594DC}" dt="2024-09-15T12:13:28.117" v="463" actId="1076"/>
          <ac:picMkLst>
            <pc:docMk/>
            <pc:sldMk cId="394010280" sldId="262"/>
            <ac:picMk id="5" creationId="{D16A7124-922C-ED37-1589-0EB545401A4F}"/>
          </ac:picMkLst>
        </pc:picChg>
      </pc:sldChg>
      <pc:sldChg chg="addSp delSp modSp mod chgLayout">
        <pc:chgData name="Ikeda, Miona (REPS)" userId="f710c49e-140b-4de3-bd03-d76f6542dbfa" providerId="ADAL" clId="{D2D6FA3D-DBAD-4935-8930-E35729B594DC}" dt="2024-09-15T12:44:30.036" v="487" actId="1076"/>
        <pc:sldMkLst>
          <pc:docMk/>
          <pc:sldMk cId="2900344510" sldId="263"/>
        </pc:sldMkLst>
        <pc:spChg chg="mod ord">
          <ac:chgData name="Ikeda, Miona (REPS)" userId="f710c49e-140b-4de3-bd03-d76f6542dbfa" providerId="ADAL" clId="{D2D6FA3D-DBAD-4935-8930-E35729B594DC}" dt="2024-09-15T12:44:03.829" v="483" actId="700"/>
          <ac:spMkLst>
            <pc:docMk/>
            <pc:sldMk cId="2900344510" sldId="263"/>
            <ac:spMk id="2" creationId="{FE8792AC-035F-3A70-06E6-969E021FBF20}"/>
          </ac:spMkLst>
        </pc:spChg>
        <pc:spChg chg="mod ord">
          <ac:chgData name="Ikeda, Miona (REPS)" userId="f710c49e-140b-4de3-bd03-d76f6542dbfa" providerId="ADAL" clId="{D2D6FA3D-DBAD-4935-8930-E35729B594DC}" dt="2024-09-15T12:44:03.829" v="483" actId="700"/>
          <ac:spMkLst>
            <pc:docMk/>
            <pc:sldMk cId="2900344510" sldId="263"/>
            <ac:spMk id="3" creationId="{1FEFEE98-2971-53E2-E288-F966F0ED5AF9}"/>
          </ac:spMkLst>
        </pc:spChg>
        <pc:picChg chg="add del mod">
          <ac:chgData name="Ikeda, Miona (REPS)" userId="f710c49e-140b-4de3-bd03-d76f6542dbfa" providerId="ADAL" clId="{D2D6FA3D-DBAD-4935-8930-E35729B594DC}" dt="2024-09-15T12:42:59.212" v="477" actId="478"/>
          <ac:picMkLst>
            <pc:docMk/>
            <pc:sldMk cId="2900344510" sldId="263"/>
            <ac:picMk id="5" creationId="{516D89AC-BD43-9D33-EA11-D1D1482A4BD5}"/>
          </ac:picMkLst>
        </pc:picChg>
        <pc:picChg chg="add mod">
          <ac:chgData name="Ikeda, Miona (REPS)" userId="f710c49e-140b-4de3-bd03-d76f6542dbfa" providerId="ADAL" clId="{D2D6FA3D-DBAD-4935-8930-E35729B594DC}" dt="2024-09-15T12:44:30.036" v="487" actId="1076"/>
          <ac:picMkLst>
            <pc:docMk/>
            <pc:sldMk cId="2900344510" sldId="263"/>
            <ac:picMk id="7" creationId="{1F3B7639-551F-E571-17F8-651AB0117A2A}"/>
          </ac:picMkLst>
        </pc:picChg>
      </pc:sldChg>
      <pc:sldChg chg="modSp mod">
        <pc:chgData name="Ikeda, Miona (REPS)" userId="f710c49e-140b-4de3-bd03-d76f6542dbfa" providerId="ADAL" clId="{D2D6FA3D-DBAD-4935-8930-E35729B594DC}" dt="2024-09-15T15:22:03.567" v="856" actId="114"/>
        <pc:sldMkLst>
          <pc:docMk/>
          <pc:sldMk cId="2744141212" sldId="265"/>
        </pc:sldMkLst>
        <pc:spChg chg="mod">
          <ac:chgData name="Ikeda, Miona (REPS)" userId="f710c49e-140b-4de3-bd03-d76f6542dbfa" providerId="ADAL" clId="{D2D6FA3D-DBAD-4935-8930-E35729B594DC}" dt="2024-09-15T15:22:03.567" v="856" actId="114"/>
          <ac:spMkLst>
            <pc:docMk/>
            <pc:sldMk cId="2744141212" sldId="265"/>
            <ac:spMk id="3" creationId="{CEEE5500-A439-D177-DE23-D7431D9B460A}"/>
          </ac:spMkLst>
        </pc:spChg>
      </pc:sldChg>
      <pc:sldChg chg="modSp new mod ord">
        <pc:chgData name="Ikeda, Miona (REPS)" userId="f710c49e-140b-4de3-bd03-d76f6542dbfa" providerId="ADAL" clId="{D2D6FA3D-DBAD-4935-8930-E35729B594DC}" dt="2024-09-13T06:50:01.878" v="270" actId="1076"/>
        <pc:sldMkLst>
          <pc:docMk/>
          <pc:sldMk cId="1558701449" sldId="266"/>
        </pc:sldMkLst>
        <pc:spChg chg="mod">
          <ac:chgData name="Ikeda, Miona (REPS)" userId="f710c49e-140b-4de3-bd03-d76f6542dbfa" providerId="ADAL" clId="{D2D6FA3D-DBAD-4935-8930-E35729B594DC}" dt="2024-09-13T06:48:12.471" v="140" actId="20577"/>
          <ac:spMkLst>
            <pc:docMk/>
            <pc:sldMk cId="1558701449" sldId="266"/>
            <ac:spMk id="2" creationId="{89230973-DAAE-16FC-BFC7-878CF70EE079}"/>
          </ac:spMkLst>
        </pc:spChg>
        <pc:spChg chg="mod">
          <ac:chgData name="Ikeda, Miona (REPS)" userId="f710c49e-140b-4de3-bd03-d76f6542dbfa" providerId="ADAL" clId="{D2D6FA3D-DBAD-4935-8930-E35729B594DC}" dt="2024-09-13T06:50:01.878" v="270" actId="1076"/>
          <ac:spMkLst>
            <pc:docMk/>
            <pc:sldMk cId="1558701449" sldId="266"/>
            <ac:spMk id="3" creationId="{902E87F4-D7E5-5D6A-929D-CF08423FE464}"/>
          </ac:spMkLst>
        </pc:spChg>
      </pc:sldChg>
      <pc:sldChg chg="addSp delSp modSp new mod ord modClrScheme chgLayout">
        <pc:chgData name="Ikeda, Miona (REPS)" userId="f710c49e-140b-4de3-bd03-d76f6542dbfa" providerId="ADAL" clId="{D2D6FA3D-DBAD-4935-8930-E35729B594DC}" dt="2024-09-15T12:17:58.911" v="476" actId="1076"/>
        <pc:sldMkLst>
          <pc:docMk/>
          <pc:sldMk cId="2552738724" sldId="267"/>
        </pc:sldMkLst>
        <pc:spChg chg="mod ord">
          <ac:chgData name="Ikeda, Miona (REPS)" userId="f710c49e-140b-4de3-bd03-d76f6542dbfa" providerId="ADAL" clId="{D2D6FA3D-DBAD-4935-8930-E35729B594DC}" dt="2024-09-15T12:15:03.422" v="469" actId="700"/>
          <ac:spMkLst>
            <pc:docMk/>
            <pc:sldMk cId="2552738724" sldId="267"/>
            <ac:spMk id="2" creationId="{CD3954D3-14D8-C24D-1085-8ACC194AE847}"/>
          </ac:spMkLst>
        </pc:spChg>
        <pc:spChg chg="del mod ord">
          <ac:chgData name="Ikeda, Miona (REPS)" userId="f710c49e-140b-4de3-bd03-d76f6542dbfa" providerId="ADAL" clId="{D2D6FA3D-DBAD-4935-8930-E35729B594DC}" dt="2024-09-15T12:15:03.422" v="469" actId="700"/>
          <ac:spMkLst>
            <pc:docMk/>
            <pc:sldMk cId="2552738724" sldId="267"/>
            <ac:spMk id="3" creationId="{E97170E6-3F62-2A75-5092-55379BC6177C}"/>
          </ac:spMkLst>
        </pc:spChg>
        <pc:spChg chg="add del mod ord">
          <ac:chgData name="Ikeda, Miona (REPS)" userId="f710c49e-140b-4de3-bd03-d76f6542dbfa" providerId="ADAL" clId="{D2D6FA3D-DBAD-4935-8930-E35729B594DC}" dt="2024-09-15T12:17:23.722" v="473" actId="931"/>
          <ac:spMkLst>
            <pc:docMk/>
            <pc:sldMk cId="2552738724" sldId="267"/>
            <ac:spMk id="4" creationId="{A4EEA303-CD36-BF3C-0898-E8850DDBFA0D}"/>
          </ac:spMkLst>
        </pc:spChg>
        <pc:spChg chg="add del mod ord">
          <ac:chgData name="Ikeda, Miona (REPS)" userId="f710c49e-140b-4de3-bd03-d76f6542dbfa" providerId="ADAL" clId="{D2D6FA3D-DBAD-4935-8930-E35729B594DC}" dt="2024-09-15T12:15:57.683" v="470" actId="931"/>
          <ac:spMkLst>
            <pc:docMk/>
            <pc:sldMk cId="2552738724" sldId="267"/>
            <ac:spMk id="5" creationId="{6694372A-245C-F3A4-093A-7A2CDB35E8A2}"/>
          </ac:spMkLst>
        </pc:spChg>
        <pc:spChg chg="add mod">
          <ac:chgData name="Ikeda, Miona (REPS)" userId="f710c49e-140b-4de3-bd03-d76f6542dbfa" providerId="ADAL" clId="{D2D6FA3D-DBAD-4935-8930-E35729B594DC}" dt="2024-09-15T12:17:58.911" v="476" actId="1076"/>
          <ac:spMkLst>
            <pc:docMk/>
            <pc:sldMk cId="2552738724" sldId="267"/>
            <ac:spMk id="10" creationId="{610C46F5-DCDD-3BA6-6CE3-065694E3854D}"/>
          </ac:spMkLst>
        </pc:spChg>
        <pc:picChg chg="add mod">
          <ac:chgData name="Ikeda, Miona (REPS)" userId="f710c49e-140b-4de3-bd03-d76f6542dbfa" providerId="ADAL" clId="{D2D6FA3D-DBAD-4935-8930-E35729B594DC}" dt="2024-09-15T12:15:59.696" v="472" actId="962"/>
          <ac:picMkLst>
            <pc:docMk/>
            <pc:sldMk cId="2552738724" sldId="267"/>
            <ac:picMk id="7" creationId="{7531A4B1-9978-3992-76ED-C055F0051329}"/>
          </ac:picMkLst>
        </pc:picChg>
        <pc:picChg chg="add mod">
          <ac:chgData name="Ikeda, Miona (REPS)" userId="f710c49e-140b-4de3-bd03-d76f6542dbfa" providerId="ADAL" clId="{D2D6FA3D-DBAD-4935-8930-E35729B594DC}" dt="2024-09-15T12:17:26.233" v="474" actId="27614"/>
          <ac:picMkLst>
            <pc:docMk/>
            <pc:sldMk cId="2552738724" sldId="267"/>
            <ac:picMk id="9" creationId="{E9B40FBF-CEAB-F028-86EB-1A3760885C90}"/>
          </ac:picMkLst>
        </pc:picChg>
      </pc:sldChg>
      <pc:sldChg chg="addSp delSp modSp new mod modClrScheme chgLayout">
        <pc:chgData name="Ikeda, Miona (REPS)" userId="f710c49e-140b-4de3-bd03-d76f6542dbfa" providerId="ADAL" clId="{D2D6FA3D-DBAD-4935-8930-E35729B594DC}" dt="2024-09-15T13:01:20.595" v="492" actId="27614"/>
        <pc:sldMkLst>
          <pc:docMk/>
          <pc:sldMk cId="3685256491" sldId="268"/>
        </pc:sldMkLst>
        <pc:spChg chg="del mod ord">
          <ac:chgData name="Ikeda, Miona (REPS)" userId="f710c49e-140b-4de3-bd03-d76f6542dbfa" providerId="ADAL" clId="{D2D6FA3D-DBAD-4935-8930-E35729B594DC}" dt="2024-09-15T12:43:20.792" v="480" actId="700"/>
          <ac:spMkLst>
            <pc:docMk/>
            <pc:sldMk cId="3685256491" sldId="268"/>
            <ac:spMk id="2" creationId="{28EEB50A-F265-1F4B-C96E-F7DAA0790C22}"/>
          </ac:spMkLst>
        </pc:spChg>
        <pc:spChg chg="del mod ord">
          <ac:chgData name="Ikeda, Miona (REPS)" userId="f710c49e-140b-4de3-bd03-d76f6542dbfa" providerId="ADAL" clId="{D2D6FA3D-DBAD-4935-8930-E35729B594DC}" dt="2024-09-15T12:43:20.792" v="480" actId="700"/>
          <ac:spMkLst>
            <pc:docMk/>
            <pc:sldMk cId="3685256491" sldId="268"/>
            <ac:spMk id="3" creationId="{E48CD2AF-03FF-0C99-08F0-ED91C1260294}"/>
          </ac:spMkLst>
        </pc:spChg>
        <pc:spChg chg="add mod ord">
          <ac:chgData name="Ikeda, Miona (REPS)" userId="f710c49e-140b-4de3-bd03-d76f6542dbfa" providerId="ADAL" clId="{D2D6FA3D-DBAD-4935-8930-E35729B594DC}" dt="2024-09-15T12:43:27.515" v="482" actId="27636"/>
          <ac:spMkLst>
            <pc:docMk/>
            <pc:sldMk cId="3685256491" sldId="268"/>
            <ac:spMk id="4" creationId="{7F877223-A995-8BEE-E56A-20CB9C6F9985}"/>
          </ac:spMkLst>
        </pc:spChg>
        <pc:spChg chg="add del mod ord">
          <ac:chgData name="Ikeda, Miona (REPS)" userId="f710c49e-140b-4de3-bd03-d76f6542dbfa" providerId="ADAL" clId="{D2D6FA3D-DBAD-4935-8930-E35729B594DC}" dt="2024-09-15T12:59:02.829" v="488" actId="931"/>
          <ac:spMkLst>
            <pc:docMk/>
            <pc:sldMk cId="3685256491" sldId="268"/>
            <ac:spMk id="5" creationId="{7E993BF8-3558-F31A-5406-B73F67F4C553}"/>
          </ac:spMkLst>
        </pc:spChg>
        <pc:spChg chg="add del mod ord">
          <ac:chgData name="Ikeda, Miona (REPS)" userId="f710c49e-140b-4de3-bd03-d76f6542dbfa" providerId="ADAL" clId="{D2D6FA3D-DBAD-4935-8930-E35729B594DC}" dt="2024-09-15T13:01:17.594" v="491" actId="931"/>
          <ac:spMkLst>
            <pc:docMk/>
            <pc:sldMk cId="3685256491" sldId="268"/>
            <ac:spMk id="6" creationId="{DE46E5DF-4686-D4B5-B902-E8D33E4B487F}"/>
          </ac:spMkLst>
        </pc:spChg>
        <pc:picChg chg="add mod">
          <ac:chgData name="Ikeda, Miona (REPS)" userId="f710c49e-140b-4de3-bd03-d76f6542dbfa" providerId="ADAL" clId="{D2D6FA3D-DBAD-4935-8930-E35729B594DC}" dt="2024-09-15T12:59:06.151" v="490" actId="962"/>
          <ac:picMkLst>
            <pc:docMk/>
            <pc:sldMk cId="3685256491" sldId="268"/>
            <ac:picMk id="8" creationId="{B4580B8D-A7CE-9818-F5AB-F96EFF8A537B}"/>
          </ac:picMkLst>
        </pc:picChg>
        <pc:picChg chg="add mod">
          <ac:chgData name="Ikeda, Miona (REPS)" userId="f710c49e-140b-4de3-bd03-d76f6542dbfa" providerId="ADAL" clId="{D2D6FA3D-DBAD-4935-8930-E35729B594DC}" dt="2024-09-15T13:01:20.595" v="492" actId="27614"/>
          <ac:picMkLst>
            <pc:docMk/>
            <pc:sldMk cId="3685256491" sldId="268"/>
            <ac:picMk id="10" creationId="{C3FD0A0F-2AA7-462A-AF97-59C18B63422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2A88A-4D20-4B27-901F-9C6675E2AD17}" type="datetimeFigureOut"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0DFB6-9B3F-49F2-BBFD-60C5EFC222B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13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272B28-2786-42F9-AEFA-D8359C365BFD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562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use of Representatives title slide for presentation." title="House of Representatives slide presentation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" y="0"/>
            <a:ext cx="914034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344816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717032"/>
            <a:ext cx="6840760" cy="576064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AU" noProof="0" dirty="0"/>
          </a:p>
        </p:txBody>
      </p:sp>
    </p:spTree>
    <p:extLst>
      <p:ext uri="{BB962C8B-B14F-4D97-AF65-F5344CB8AC3E}">
        <p14:creationId xmlns:p14="http://schemas.microsoft.com/office/powerpoint/2010/main" val="765885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9D8-AA5D-0B0A-6F2F-BD280115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7552F-EB93-B7DA-F9EA-07EF10696F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7613A-B54A-135B-5980-EEAD597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7A3B8-E6C6-06E9-07AA-3EB40FB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9AEF9-3A53-1E3A-43EE-0F45521C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1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816E-FD16-3341-EAC9-0D4F602EC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B604-8793-EAF3-7189-587F5A02B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950A8-3A8B-7F3D-087B-33BABB1A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BB4D-6DC9-83DC-BFE3-793B4DEC0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9F669C-03F3-23D0-D846-66C178145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8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18C37-CB17-4F4A-F7C6-B944FDAC3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E7C15-27E5-D67C-78AF-8114E1EEE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F0C3A-7321-2D42-37CB-40CE217249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D8D26-BE89-B898-EDA9-8F2E13B4D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086C8E-9B68-10E8-DE55-B29C1F2F6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5B7637-AA0E-FA89-242A-58EC3FD91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274F1-A212-6EAB-7FB6-A79DFE3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3F1C2-3790-1540-C364-E0DACA81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097EA-88A6-04E5-A385-14077D1C6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B95AE-8B7E-7E30-666F-8DC09EC290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557C00-DA90-317E-7915-6D5F604C12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0C0822-5E54-8B9A-E075-D09F588E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4AE4A6-FCB1-BE09-D673-4E6E89D6F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253E30-7177-3DEF-710F-D4BFFEE62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68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4DA0-952D-A94B-D594-847F6F0B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CE92BD-F1E3-FF6B-B7CF-A3EDA4F51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8A75B9-CD86-DAB4-7C54-ADBD7B8CE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D0907-8368-B31A-9266-6C70C575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B49680-74B9-0612-A92A-9BA974155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1E438-9D6E-B73E-7B43-278E0F0E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C01A2-7273-4406-6339-7E2FE12C3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45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0264C-26B0-04A6-A5F3-16E5CA621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D3B82-05C2-4243-BE37-386E4DEB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B8009-90B8-9C9D-72C9-42592E97E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6F0260-F039-5D97-C92B-95766810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5DE85-6AC1-2D8B-B268-E0A29B9FF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83EBE-E895-EDBF-1E39-BA525CA0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90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F5676-4C4E-9F31-A80E-7C611F1DD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D38918-E690-0F0F-E18D-8071DF768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3063-8221-1D79-A1B8-ECB85E28C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0A6A4-3C6F-9BD5-D396-EA8EEB8A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24A15-59B1-50EF-6C10-869DA787D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53815-9B79-3CAF-FBB1-6031115F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14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E180-5BC7-B55E-6ABB-712BED31F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21DC3E-E278-B994-C710-C070A55F2A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794BA-55A4-A3FD-5EB3-2DEF2BE15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7FEF9-CC8D-B0B7-1FC1-5D37ABE5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F7F0E-5A95-A1D1-1D86-D385C8AEC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69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686ABF-7726-4FAE-6DDD-DFAC779496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EEA2E-CA53-C2FD-EBE8-662FF74C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1BB08-EFE8-11A9-1911-7DE3ECDE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4C354-8905-3F95-C430-F6F6DEC4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1151-A5FC-2DBF-F559-6612D19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08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69C925B-37FA-4AF4-A680-849C74F6945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42931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7584" y="2996952"/>
            <a:ext cx="7772400" cy="1362075"/>
          </a:xfrm>
        </p:spPr>
        <p:txBody>
          <a:bodyPr anchor="b">
            <a:normAutofit/>
          </a:bodyPr>
          <a:lstStyle>
            <a:lvl1pPr algn="l">
              <a:defRPr sz="3600" b="1" cap="all">
                <a:solidFill>
                  <a:srgbClr val="003359"/>
                </a:solidFill>
              </a:defRPr>
            </a:lvl1pPr>
          </a:lstStyle>
          <a:p>
            <a:r>
              <a:rPr lang="en-AU" noProof="0" dirty="0"/>
              <a:t>click</a:t>
            </a:r>
            <a:r>
              <a:rPr lang="en-US" dirty="0"/>
              <a:t>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584" y="4365104"/>
            <a:ext cx="7772400" cy="1284163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rgbClr val="A3A86B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4" name="Picture 3" descr="Decorative footer image." title="Decorative footer image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8707"/>
            <a:ext cx="9144000" cy="63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58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69C925B-37FA-4AF4-A680-849C74F6945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5639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58032"/>
            <a:ext cx="4040188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58032"/>
            <a:ext cx="4041775" cy="395128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69C925B-37FA-4AF4-A680-849C74F6945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8454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69C925B-37FA-4AF4-A680-849C74F6945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8876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484784"/>
            <a:ext cx="5486400" cy="38884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769C925B-37FA-4AF4-A680-849C74F6945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2020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ertical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5861150" y="3291982"/>
            <a:ext cx="4608511" cy="994122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923112" cy="4525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1029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858E-BFFE-C24E-8FFD-18C3ECCD6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750354-476C-8351-3512-4174B745E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97D73-4F25-E849-B754-5486E681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6B27B1-E28C-F1C2-B4C6-7EB5598F9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68E2C-A030-D92C-3F31-21657F99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use of Reps slide header." title="House of Reps slide header.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" y="0"/>
            <a:ext cx="9140342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9941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A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A3A86B"/>
                </a:solidFill>
              </a:defRPr>
            </a:lvl1pPr>
          </a:lstStyle>
          <a:p>
            <a:fld id="{769C925B-37FA-4AF4-A680-849C74F6945B}" type="slidenum">
              <a:rPr lang="en-AU" smtClean="0"/>
              <a:pPr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230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rgbClr val="0033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&gt;"/>
        <a:defRPr sz="2400" kern="1200">
          <a:solidFill>
            <a:srgbClr val="0033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˃"/>
        <a:defRPr sz="2000" kern="1200">
          <a:solidFill>
            <a:srgbClr val="0033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‒"/>
        <a:defRPr sz="1800" kern="1200">
          <a:solidFill>
            <a:srgbClr val="0033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‒"/>
        <a:defRPr sz="1800" kern="1200">
          <a:solidFill>
            <a:srgbClr val="003359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52D36-1B3D-F2AF-18F1-2835779CE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9A6FD-F876-5E15-227B-515FD604C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C6708-7FFF-D130-F60F-5685204BFC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3C7C8-6ABC-8E47-B7A6-035EBC512EAF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29863-53F3-CAED-F143-45D993DE72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48FE-5BFA-5DCD-56E6-2C9149E32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4A8D2-92AE-214E-A2F9-3F6286EF05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38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liament.act.gov.au/__data/assets/pdf_file/0006/2013927/Short-statement-Vietnamese.pdf" TargetMode="External"/><Relationship Id="rId7" Type="http://schemas.openxmlformats.org/officeDocument/2006/relationships/hyperlink" Target="https://www.socialpinpoint.com/15-reasons-why-you-need-a-community-engagement-platform/" TargetMode="External"/><Relationship Id="rId2" Type="http://schemas.openxmlformats.org/officeDocument/2006/relationships/hyperlink" Target="https://www.parliament.act.gov.au/parliamentary-business/in-committees/committees/eci/inquiry-into-racial-vilification#tab1903511-1i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ecd.org/en/publications/oecd-survey-on-drivers-of-trust-in-public-institutions-2024-results-country-notes_a8004759-en/australia_c7180e83-en.html" TargetMode="External"/><Relationship Id="rId5" Type="http://schemas.openxmlformats.org/officeDocument/2006/relationships/hyperlink" Target="https://www.freepik.com/free-vector/diverse-crowd-people-different-ages-races_7732608.htm#query=community&amp;position=0&amp;from_view=keyword&amp;track=ais_hybrid&amp;uuid=66e07407-31fb-42a1-97a5-1f14553bc6b5" TargetMode="External"/><Relationship Id="rId4" Type="http://schemas.openxmlformats.org/officeDocument/2006/relationships/hyperlink" Target="https://www.freepik.com/free-vector/diverse-crowd-people-different-ages-races_7732608.htm#query=community&amp;position=0&amp;from_view=keyword&amp;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columns and trees&#10;&#10;Description automatically generated">
            <a:extLst>
              <a:ext uri="{FF2B5EF4-FFF2-40B4-BE49-F238E27FC236}">
                <a16:creationId xmlns:a16="http://schemas.microsoft.com/office/drawing/2014/main" id="{EE3186A7-2837-FE9C-F240-26B683769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b="14198"/>
          <a:stretch/>
        </p:blipFill>
        <p:spPr>
          <a:xfrm>
            <a:off x="-29130" y="818939"/>
            <a:ext cx="9178427" cy="5250119"/>
          </a:xfrm>
          <a:prstGeom prst="rect">
            <a:avLst/>
          </a:prstGeom>
        </p:spPr>
      </p:pic>
      <p:pic>
        <p:nvPicPr>
          <p:cNvPr id="16" name="Picture 15" descr="A blue and black background&#10;&#10;Description automatically generated">
            <a:extLst>
              <a:ext uri="{FF2B5EF4-FFF2-40B4-BE49-F238E27FC236}">
                <a16:creationId xmlns:a16="http://schemas.microsoft.com/office/drawing/2014/main" id="{83D9D66C-7CDC-957A-D7C1-91FD34C1FC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937" b="-2051"/>
          <a:stretch/>
        </p:blipFill>
        <p:spPr>
          <a:xfrm>
            <a:off x="3312052" y="850500"/>
            <a:ext cx="5829300" cy="3870412"/>
          </a:xfrm>
          <a:prstGeom prst="rect">
            <a:avLst/>
          </a:prstGeom>
        </p:spPr>
      </p:pic>
      <p:pic>
        <p:nvPicPr>
          <p:cNvPr id="14" name="Picture 13" descr="A close-up of a white object&#10;&#10;Description automatically generated">
            <a:extLst>
              <a:ext uri="{FF2B5EF4-FFF2-40B4-BE49-F238E27FC236}">
                <a16:creationId xmlns:a16="http://schemas.microsoft.com/office/drawing/2014/main" id="{76AEEFF1-1FED-1CDF-0F51-B450DC85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3694" y="774527"/>
            <a:ext cx="9185046" cy="479059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0D40795-9538-0635-7EA9-8846ED21AB6F}"/>
              </a:ext>
            </a:extLst>
          </p:cNvPr>
          <p:cNvSpPr/>
          <p:nvPr/>
        </p:nvSpPr>
        <p:spPr>
          <a:xfrm>
            <a:off x="2649" y="5565124"/>
            <a:ext cx="9146648" cy="9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7781B6-BF3C-AD0A-A6DD-4421CE4A4142}"/>
              </a:ext>
            </a:extLst>
          </p:cNvPr>
          <p:cNvSpPr txBox="1"/>
          <p:nvPr/>
        </p:nvSpPr>
        <p:spPr>
          <a:xfrm>
            <a:off x="449427" y="1181511"/>
            <a:ext cx="8194939" cy="3008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NZ" sz="3300" b="1">
                <a:solidFill>
                  <a:schemeClr val="accent5">
                    <a:lumMod val="75000"/>
                  </a:schemeClr>
                </a:solidFill>
                <a:latin typeface="Open Sans" panose="020B0606030504020204" pitchFamily="34" charset="0"/>
              </a:rPr>
              <a:t>ASPG ANNUAL CONFERENCE 2024</a:t>
            </a:r>
            <a:endParaRPr lang="en-NZ" sz="3300" b="1">
              <a:solidFill>
                <a:schemeClr val="accent5">
                  <a:lumMod val="75000"/>
                </a:schemeClr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450"/>
              </a:spcBef>
            </a:pPr>
            <a:r>
              <a:rPr lang="en-NZ" sz="3600" b="1">
                <a:solidFill>
                  <a:srgbClr val="153F6B"/>
                </a:solidFill>
                <a:latin typeface="Open Sans" panose="020B0606030504020204" pitchFamily="34" charset="0"/>
              </a:rPr>
              <a:t>Miona Ikeda</a:t>
            </a:r>
            <a:endParaRPr lang="en-NZ" sz="3600" b="1">
              <a:solidFill>
                <a:srgbClr val="153F6B"/>
              </a:solidFill>
              <a:effectLst/>
              <a:latin typeface="Open Sans" panose="020B0606030504020204" pitchFamily="34" charset="0"/>
            </a:endParaRPr>
          </a:p>
          <a:p>
            <a:pPr>
              <a:spcBef>
                <a:spcPts val="450"/>
              </a:spcBef>
            </a:pPr>
            <a:r>
              <a:rPr lang="en-NZ" sz="3600">
                <a:solidFill>
                  <a:srgbClr val="153F6B"/>
                </a:solidFill>
                <a:effectLst/>
                <a:latin typeface="Open Sans" panose="020B0606030504020204" pitchFamily="34" charset="0"/>
              </a:rPr>
              <a:t>Parliament of Australia</a:t>
            </a:r>
            <a:endParaRPr lang="en-NZ" sz="2400">
              <a:solidFill>
                <a:schemeClr val="bg1"/>
              </a:solidFill>
              <a:latin typeface="Open Sans" panose="020B0606030504020204" pitchFamily="34" charset="0"/>
            </a:endParaRPr>
          </a:p>
          <a:p>
            <a:pPr>
              <a:spcBef>
                <a:spcPts val="450"/>
              </a:spcBef>
            </a:pPr>
            <a:r>
              <a:rPr lang="en-NZ" sz="2400">
                <a:effectLst/>
                <a:latin typeface="Open Sans" panose="020B0606030504020204" pitchFamily="34" charset="0"/>
              </a:rPr>
              <a:t>Inclusive not exclusive: parliamentary committees reaching out to culturally and linguisticall</a:t>
            </a:r>
            <a:r>
              <a:rPr lang="en-NZ" sz="2400">
                <a:latin typeface="Open Sans" panose="020B0606030504020204" pitchFamily="34" charset="0"/>
              </a:rPr>
              <a:t>y diverse (CALD) communities</a:t>
            </a:r>
            <a:endParaRPr lang="en-NZ" sz="3600">
              <a:effectLst/>
              <a:latin typeface="Open Sans" panose="020B0606030504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A7297F-1195-7953-828C-384A7BA77B9D}"/>
              </a:ext>
            </a:extLst>
          </p:cNvPr>
          <p:cNvSpPr/>
          <p:nvPr/>
        </p:nvSpPr>
        <p:spPr>
          <a:xfrm>
            <a:off x="-22511" y="5565124"/>
            <a:ext cx="9178427" cy="503934"/>
          </a:xfrm>
          <a:prstGeom prst="rect">
            <a:avLst/>
          </a:prstGeom>
          <a:solidFill>
            <a:srgbClr val="153F6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A07FB92-959E-88E8-1F92-22A4BA433A4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48" y="5634025"/>
            <a:ext cx="1057117" cy="2988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B8A07A-AC67-D9EC-D1EE-187ECA28949E}"/>
              </a:ext>
            </a:extLst>
          </p:cNvPr>
          <p:cNvSpPr txBox="1"/>
          <p:nvPr/>
        </p:nvSpPr>
        <p:spPr>
          <a:xfrm>
            <a:off x="6465211" y="5662075"/>
            <a:ext cx="25575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NZ" sz="900" b="1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New Zealand Chapter</a:t>
            </a:r>
            <a:endParaRPr lang="en-NZ" sz="90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23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954D3-14D8-C24D-1085-8ACC194AE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CALD communities and committees</a:t>
            </a:r>
            <a:br>
              <a:rPr lang="en-US" dirty="0"/>
            </a:br>
            <a:r>
              <a:rPr lang="en-US" dirty="0"/>
              <a:t>Idea 2: Community Languages</a:t>
            </a:r>
            <a:endParaRPr lang="en-AU" dirty="0"/>
          </a:p>
        </p:txBody>
      </p:sp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E9B40FBF-CEAB-F028-86EB-1A3760885C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5303"/>
            <a:ext cx="4038600" cy="3955757"/>
          </a:xfrm>
        </p:spPr>
      </p:pic>
      <p:pic>
        <p:nvPicPr>
          <p:cNvPr id="7" name="Content Placeholder 6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7531A4B1-9978-3992-76ED-C055F00513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052687"/>
            <a:ext cx="4038600" cy="3620989"/>
          </a:xfr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10C46F5-DCDD-3BA6-6CE3-065694E3854D}"/>
              </a:ext>
            </a:extLst>
          </p:cNvPr>
          <p:cNvSpPr/>
          <p:nvPr/>
        </p:nvSpPr>
        <p:spPr>
          <a:xfrm>
            <a:off x="4324164" y="2359833"/>
            <a:ext cx="648072" cy="21602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273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E283-92EF-BC32-1F7F-3D3A2FFE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CALD communities and committees</a:t>
            </a:r>
            <a:br>
              <a:rPr lang="en-US" dirty="0"/>
            </a:br>
            <a:r>
              <a:rPr lang="en-US" dirty="0"/>
              <a:t>Idea 2: Community Languages</a:t>
            </a:r>
            <a:endParaRPr lang="en-AU" dirty="0"/>
          </a:p>
        </p:txBody>
      </p:sp>
      <p:pic>
        <p:nvPicPr>
          <p:cNvPr id="5" name="Content Placeholder 4" descr="A white page with black text&#10;&#10;Description automatically generated">
            <a:extLst>
              <a:ext uri="{FF2B5EF4-FFF2-40B4-BE49-F238E27FC236}">
                <a16:creationId xmlns:a16="http://schemas.microsoft.com/office/drawing/2014/main" id="{D16A7124-922C-ED37-1589-0EB545401A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32" y="1700808"/>
            <a:ext cx="7333092" cy="4781128"/>
          </a:xfrm>
        </p:spPr>
      </p:pic>
    </p:spTree>
    <p:extLst>
      <p:ext uri="{BB962C8B-B14F-4D97-AF65-F5344CB8AC3E}">
        <p14:creationId xmlns:p14="http://schemas.microsoft.com/office/powerpoint/2010/main" val="394010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F1AE6-C852-0B64-1A52-5525ED36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CALD communities and committees</a:t>
            </a:r>
            <a:br>
              <a:rPr lang="en-US" dirty="0"/>
            </a:br>
            <a:r>
              <a:rPr lang="en-US" dirty="0"/>
              <a:t>Ongoing Conversation</a:t>
            </a:r>
            <a:endParaRPr lang="en-AU" dirty="0"/>
          </a:p>
        </p:txBody>
      </p:sp>
      <p:pic>
        <p:nvPicPr>
          <p:cNvPr id="7" name="Content Placeholder 6" descr="A group of people talking&#10;&#10;Description automatically generated">
            <a:extLst>
              <a:ext uri="{FF2B5EF4-FFF2-40B4-BE49-F238E27FC236}">
                <a16:creationId xmlns:a16="http://schemas.microsoft.com/office/drawing/2014/main" id="{A29B9821-D942-12FE-4889-6D46D5D3C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03" y="1844824"/>
            <a:ext cx="7758793" cy="4525963"/>
          </a:xfrm>
        </p:spPr>
      </p:pic>
    </p:spTree>
    <p:extLst>
      <p:ext uri="{BB962C8B-B14F-4D97-AF65-F5344CB8AC3E}">
        <p14:creationId xmlns:p14="http://schemas.microsoft.com/office/powerpoint/2010/main" val="157921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2BF7-713E-D1D9-DD23-C2BD7485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854EB-90CF-A2EF-2765-E77AC4346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AU" sz="4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“Parliament is more than just a building in a capital city. It is a living institution.” (</a:t>
            </a:r>
            <a:r>
              <a:rPr lang="en-AU" sz="4400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Global Parliamentary Report 2022</a:t>
            </a:r>
            <a:r>
              <a:rPr lang="en-AU" sz="4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p. 52)</a:t>
            </a:r>
            <a:endParaRPr lang="en-AU" sz="4400" dirty="0"/>
          </a:p>
        </p:txBody>
      </p:sp>
    </p:spTree>
    <p:extLst>
      <p:ext uri="{BB962C8B-B14F-4D97-AF65-F5344CB8AC3E}">
        <p14:creationId xmlns:p14="http://schemas.microsoft.com/office/powerpoint/2010/main" val="244881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F417-4A5B-6820-1DDD-E9E464C1A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E5500-A439-D177-DE23-D7431D9B4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fontScale="92500" lnSpcReduction="10000"/>
          </a:bodyPr>
          <a:lstStyle/>
          <a:p>
            <a:r>
              <a:rPr lang="en-AU" sz="1400" dirty="0"/>
              <a:t>ACT Legislative Assembly. ‘Inquiry into Racial Vilification’. Accessed at: </a:t>
            </a:r>
            <a:r>
              <a:rPr lang="en-AU" sz="1400" dirty="0">
                <a:hlinkClick r:id="rId2"/>
              </a:rPr>
              <a:t>https://www.parliament.act.gov.au/parliamentary-business/in-committees/committees/eci/inquiry-into-racial-vilification#tab1903511-1id</a:t>
            </a:r>
            <a:r>
              <a:rPr lang="en-AU" sz="1400" dirty="0"/>
              <a:t> </a:t>
            </a:r>
          </a:p>
          <a:p>
            <a:r>
              <a:rPr lang="en-AU" sz="1400" dirty="0"/>
              <a:t>ACT Legislative Assembly. ‘Inquiry into Racial Vilification – Short statement: Vietnamese’. Accessed at: </a:t>
            </a:r>
            <a:r>
              <a:rPr lang="en-AU" sz="1400" dirty="0">
                <a:hlinkClick r:id="rId3"/>
              </a:rPr>
              <a:t>https://www.parliament.act.gov.au/__data/assets/pdf_file/0006/2013927/Short-statement-Vietnamese.pdf</a:t>
            </a:r>
            <a:r>
              <a:rPr lang="en-AU" sz="1400" dirty="0"/>
              <a:t> </a:t>
            </a:r>
          </a:p>
          <a:p>
            <a:r>
              <a:rPr lang="en-AU" sz="1400" dirty="0"/>
              <a:t>B. C. Wright (ed.), </a:t>
            </a:r>
            <a:r>
              <a:rPr lang="en-AU" sz="1400" i="1" dirty="0"/>
              <a:t>House of Representatives Practice (Seventh Edition)</a:t>
            </a:r>
            <a:r>
              <a:rPr lang="en-AU" sz="1400" dirty="0"/>
              <a:t>. Canberra: Department of the House of Representatives, 2018, p. 641.</a:t>
            </a:r>
          </a:p>
          <a:p>
            <a:r>
              <a:rPr lang="en-AU" sz="1400" dirty="0" err="1"/>
              <a:t>Freepik</a:t>
            </a:r>
            <a:r>
              <a:rPr lang="en-AU" sz="1400" dirty="0"/>
              <a:t>. ‘Public and community consultation’. Accessed at: </a:t>
            </a:r>
            <a:r>
              <a:rPr lang="en-AU" sz="1400" dirty="0">
                <a:hlinkClick r:id="rId4"/>
              </a:rPr>
              <a:t>https://www.freepik.com/free-vector/diverse-crowd-people-different-ages-races_7732608.htm#query=community&amp;position=0&amp;from_view=keyword&amp;</a:t>
            </a:r>
            <a:r>
              <a:rPr lang="en-AU" sz="1400" dirty="0">
                <a:hlinkClick r:id="rId5"/>
              </a:rPr>
              <a:t> track=ais_hybrid&amp;uuid=66e07407-31fb-42a1-97a5-1f14553bc6b5</a:t>
            </a:r>
            <a:endParaRPr lang="en-AU" sz="1400" dirty="0"/>
          </a:p>
          <a:p>
            <a:r>
              <a:rPr lang="en-AU" sz="1400" dirty="0"/>
              <a:t>Carolyn M. Hendriks and Adrian Kay, ‘From “Opening Up” to Democratic Renewal: Deepening Public Engagement in Legislative Committees’. </a:t>
            </a:r>
            <a:r>
              <a:rPr lang="en-AU" sz="1400" i="1" dirty="0"/>
              <a:t>Government and Opposition</a:t>
            </a:r>
            <a:r>
              <a:rPr lang="en-AU" sz="1400" dirty="0"/>
              <a:t> 54(1) 2019, p. 35.</a:t>
            </a:r>
          </a:p>
          <a:p>
            <a:r>
              <a:rPr lang="en-AU" sz="1400" dirty="0"/>
              <a:t>Inter-Parliamentary Union and United Nations Development Programme, </a:t>
            </a:r>
            <a:r>
              <a:rPr lang="en-AU" sz="1400" i="1" dirty="0"/>
              <a:t>Global Parliamentary Report 2022: Public engagement in the work of parliament</a:t>
            </a:r>
            <a:r>
              <a:rPr lang="en-AU" sz="1400" dirty="0"/>
              <a:t>, Geneva: Inter-Parliamentary Union, 2022, p. 52.</a:t>
            </a:r>
          </a:p>
          <a:p>
            <a:r>
              <a:rPr lang="en-AU" sz="1400" dirty="0"/>
              <a:t>Inter-Parliamentary Union and United Nations Development Programme, </a:t>
            </a:r>
            <a:r>
              <a:rPr lang="en-AU" sz="1400" i="1" dirty="0"/>
              <a:t>Global Parliamentary Report 2022: Public engagement in the work of parliament</a:t>
            </a:r>
            <a:r>
              <a:rPr lang="en-AU" sz="1400" dirty="0"/>
              <a:t>, Geneva: Inter-Parliamentary Union, 2022, p. 54.</a:t>
            </a:r>
          </a:p>
          <a:p>
            <a:r>
              <a:rPr lang="en-AU" sz="1400" dirty="0"/>
              <a:t>Organisation for Economic Co-operation and Development (OECD). ‘Survey on Drivers of Trust in Public Institutions 2024 Results – Country Notes: Australia’. Accessed at: </a:t>
            </a:r>
            <a:r>
              <a:rPr lang="en-AU" sz="1400" dirty="0">
                <a:hlinkClick r:id="rId6"/>
              </a:rPr>
              <a:t>https://www.oecd.org/en/publications/oecd-survey-on-drivers-of-trust-in-public-institutions-2024-results-country-notes_a8004759-en/australia_c7180e83-en.html</a:t>
            </a:r>
            <a:endParaRPr lang="en-AU" sz="1400" dirty="0"/>
          </a:p>
          <a:p>
            <a:r>
              <a:rPr lang="en-AU" sz="1400" dirty="0"/>
              <a:t>Parliament of Victoria – Legislative Assembly Legal and Social Issues Committee. </a:t>
            </a:r>
            <a:r>
              <a:rPr lang="en-AU" sz="1400" i="1" dirty="0"/>
              <a:t>Inquiry into early childhood engagement of culturally and linguistically diverse communities – Appendix 1</a:t>
            </a:r>
            <a:r>
              <a:rPr lang="en-AU" sz="1400" dirty="0"/>
              <a:t>. Victoria: Parliament of Victoria, 2020, p. 394, p. 402, p. 411.</a:t>
            </a:r>
          </a:p>
          <a:p>
            <a:r>
              <a:rPr lang="en-AU" sz="1400" dirty="0"/>
              <a:t>Social Pinpoint. ‘Community Engagement’. Accessed at: </a:t>
            </a:r>
            <a:r>
              <a:rPr lang="en-AU" sz="1400" dirty="0">
                <a:hlinkClick r:id="rId7"/>
              </a:rPr>
              <a:t>https://www.socialpinpoint.com/15-reasons-why-you-need-a-community-engagement-platform/</a:t>
            </a:r>
            <a:r>
              <a:rPr lang="en-A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141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2130425"/>
            <a:ext cx="7344816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Inclusive not exclusive: parliamentary committees reaching out to CALD communities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Miona Ikeda (Inquiry Secretary)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60935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Public engagement in the work of parliament</a:t>
            </a:r>
            <a:endParaRPr lang="en-AU" dirty="0"/>
          </a:p>
        </p:txBody>
      </p:sp>
      <p:pic>
        <p:nvPicPr>
          <p:cNvPr id="5" name="Content Placeholder 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DB5AC932-FB46-F444-9BF0-6E90C0FD61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" y="1600200"/>
            <a:ext cx="7241540" cy="4525963"/>
          </a:xfrm>
        </p:spPr>
      </p:pic>
    </p:spTree>
    <p:extLst>
      <p:ext uri="{BB962C8B-B14F-4D97-AF65-F5344CB8AC3E}">
        <p14:creationId xmlns:p14="http://schemas.microsoft.com/office/powerpoint/2010/main" val="2983840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1C4A2-C0DA-1B5A-41B5-4680BE1C3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perceptions of democracy</a:t>
            </a:r>
            <a:endParaRPr lang="en-AU" dirty="0"/>
          </a:p>
        </p:txBody>
      </p:sp>
      <p:pic>
        <p:nvPicPr>
          <p:cNvPr id="7" name="Content Placeholder 6" descr="A screenshot of a graph&#10;&#10;Description automatically generated">
            <a:extLst>
              <a:ext uri="{FF2B5EF4-FFF2-40B4-BE49-F238E27FC236}">
                <a16:creationId xmlns:a16="http://schemas.microsoft.com/office/drawing/2014/main" id="{3BC8D341-10A1-46F5-6661-046B5F12A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47" y="1556793"/>
            <a:ext cx="5993582" cy="5054460"/>
          </a:xfrm>
        </p:spPr>
      </p:pic>
    </p:spTree>
    <p:extLst>
      <p:ext uri="{BB962C8B-B14F-4D97-AF65-F5344CB8AC3E}">
        <p14:creationId xmlns:p14="http://schemas.microsoft.com/office/powerpoint/2010/main" val="686758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E45FD-348D-DDCA-6624-31B1F178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not exclusive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B011D-E2FA-FF16-FBFE-0398C6BAF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90" y="2420888"/>
            <a:ext cx="8229600" cy="31249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en-AU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deepen participation means moving beyond one-way information flows, towards more deliberative conditions where communication is open, reflective and dialogical ... To broaden participation requires reaching out to everyday publics and actively recruiting under-represented or marginalised voices.” (Hendriks &amp; Kay, 2019, p. 35)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33432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A91D7-89A8-97DD-31DA-9F7218C3D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CALD communities and the parliament</a:t>
            </a:r>
            <a:endParaRPr lang="en-AU" dirty="0"/>
          </a:p>
        </p:txBody>
      </p:sp>
      <p:pic>
        <p:nvPicPr>
          <p:cNvPr id="5" name="Content Placeholder 4" descr="A graph of people with blue lines&#10;&#10;Description automatically generated with medium confidence">
            <a:extLst>
              <a:ext uri="{FF2B5EF4-FFF2-40B4-BE49-F238E27FC236}">
                <a16:creationId xmlns:a16="http://schemas.microsoft.com/office/drawing/2014/main" id="{0998313B-6AB0-A80F-351F-0DFCD0376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404" y="1772816"/>
            <a:ext cx="5061191" cy="4525963"/>
          </a:xfrm>
        </p:spPr>
      </p:pic>
    </p:spTree>
    <p:extLst>
      <p:ext uri="{BB962C8B-B14F-4D97-AF65-F5344CB8AC3E}">
        <p14:creationId xmlns:p14="http://schemas.microsoft.com/office/powerpoint/2010/main" val="2188157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0973-DAAE-16FC-BFC7-878CF70EE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CALD communities and parliamentary committees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E87F4-D7E5-5D6A-929D-CF08423FE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12567"/>
            <a:ext cx="8229600" cy="3412976"/>
          </a:xfrm>
        </p:spPr>
        <p:txBody>
          <a:bodyPr>
            <a:normAutofit/>
          </a:bodyPr>
          <a:lstStyle/>
          <a:p>
            <a:pPr marL="114300" indent="0">
              <a:lnSpc>
                <a:spcPct val="150000"/>
              </a:lnSpc>
              <a:spcAft>
                <a:spcPts val="800"/>
              </a:spcAft>
              <a:buNone/>
            </a:pPr>
            <a:r>
              <a:rPr lang="en-US" sz="2400" dirty="0"/>
              <a:t>“</a:t>
            </a:r>
            <a:r>
              <a:rPr lang="en-A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… committees are well suited to the gathering of evidence from expert groups or individuals. In a sense they ‘take Parliament to the people’ and allow direct contact between members of the public and representative groups of Members of the House.” (House of Representatives Practice 7</a:t>
            </a:r>
            <a:r>
              <a:rPr lang="en-AU" sz="2400" kern="100" baseline="30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r>
              <a:rPr lang="en-AU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Edition, 2018, p. 641)</a:t>
            </a:r>
          </a:p>
        </p:txBody>
      </p:sp>
    </p:spTree>
    <p:extLst>
      <p:ext uri="{BB962C8B-B14F-4D97-AF65-F5344CB8AC3E}">
        <p14:creationId xmlns:p14="http://schemas.microsoft.com/office/powerpoint/2010/main" val="1558701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792AC-035F-3A70-06E6-969E021F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CALD communities and committees</a:t>
            </a:r>
            <a:br>
              <a:rPr lang="en-US" dirty="0"/>
            </a:br>
            <a:r>
              <a:rPr lang="en-US" dirty="0"/>
              <a:t>Idea 1: Easy English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FEE98-2971-53E2-E288-F966F0ED5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6" descr="A group of seats in a room&#10;&#10;Description automatically generated">
            <a:extLst>
              <a:ext uri="{FF2B5EF4-FFF2-40B4-BE49-F238E27FC236}">
                <a16:creationId xmlns:a16="http://schemas.microsoft.com/office/drawing/2014/main" id="{1F3B7639-551F-E571-17F8-651AB0117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0" y="1600200"/>
            <a:ext cx="7916380" cy="51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44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877223-A995-8BEE-E56A-20CB9C6F9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CALD communities and committees</a:t>
            </a:r>
            <a:br>
              <a:rPr lang="en-US" dirty="0"/>
            </a:br>
            <a:r>
              <a:rPr lang="en-US" dirty="0"/>
              <a:t>Idea 1: Easy English</a:t>
            </a:r>
            <a:endParaRPr lang="en-AU" dirty="0"/>
          </a:p>
        </p:txBody>
      </p:sp>
      <p:pic>
        <p:nvPicPr>
          <p:cNvPr id="8" name="Content Placeholder 7" descr="A hand with a thumbs up and a thumbs down&#10;&#10;Description automatically generated">
            <a:extLst>
              <a:ext uri="{FF2B5EF4-FFF2-40B4-BE49-F238E27FC236}">
                <a16:creationId xmlns:a16="http://schemas.microsoft.com/office/drawing/2014/main" id="{B4580B8D-A7CE-9818-F5AB-F96EFF8A53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26253"/>
            <a:ext cx="4038600" cy="4273857"/>
          </a:xfrm>
        </p:spPr>
      </p:pic>
      <p:pic>
        <p:nvPicPr>
          <p:cNvPr id="10" name="Content Placeholder 9" descr="A white paper with black text and symbols&#10;&#10;Description automatically generated">
            <a:extLst>
              <a:ext uri="{FF2B5EF4-FFF2-40B4-BE49-F238E27FC236}">
                <a16:creationId xmlns:a16="http://schemas.microsoft.com/office/drawing/2014/main" id="{C3FD0A0F-2AA7-462A-AF97-59C18B6342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78522"/>
            <a:ext cx="4038600" cy="4369319"/>
          </a:xfrm>
        </p:spPr>
      </p:pic>
    </p:spTree>
    <p:extLst>
      <p:ext uri="{BB962C8B-B14F-4D97-AF65-F5344CB8AC3E}">
        <p14:creationId xmlns:p14="http://schemas.microsoft.com/office/powerpoint/2010/main" val="3685256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ept House of Reps">
      <a:dk1>
        <a:sysClr val="windowText" lastClr="000000"/>
      </a:dk1>
      <a:lt1>
        <a:sysClr val="window" lastClr="FFFFFF"/>
      </a:lt1>
      <a:dk2>
        <a:srgbClr val="44697D"/>
      </a:dk2>
      <a:lt2>
        <a:srgbClr val="D1C99D"/>
      </a:lt2>
      <a:accent1>
        <a:srgbClr val="006A4D"/>
      </a:accent1>
      <a:accent2>
        <a:srgbClr val="A3A86B"/>
      </a:accent2>
      <a:accent3>
        <a:srgbClr val="003359"/>
      </a:accent3>
      <a:accent4>
        <a:srgbClr val="EFBD47"/>
      </a:accent4>
      <a:accent5>
        <a:srgbClr val="E37222"/>
      </a:accent5>
      <a:accent6>
        <a:srgbClr val="5F57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oR_Powerpoint.potx" id="{29E58C52-AC4F-4A06-AD78-553D11387A21}" vid="{ED09FF98-4246-4D83-BC47-DD7511FED5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ce6c727-fa65-4fcf-b3f0-bca0fb7ee328">
      <Terms xmlns="http://schemas.microsoft.com/office/infopath/2007/PartnerControls"/>
    </lcf76f155ced4ddcb4097134ff3c332f>
    <TaxCatchAll xmlns="e6833d0f-1038-4ba9-9915-c0eb3e631fa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3574872B4A54458F0EDBAA6073F93E" ma:contentTypeVersion="10" ma:contentTypeDescription="Create a new document." ma:contentTypeScope="" ma:versionID="81b9cbf14122af8e7f10f57dbf651851">
  <xsd:schema xmlns:xsd="http://www.w3.org/2001/XMLSchema" xmlns:xs="http://www.w3.org/2001/XMLSchema" xmlns:p="http://schemas.microsoft.com/office/2006/metadata/properties" xmlns:ns2="5ce6c727-fa65-4fcf-b3f0-bca0fb7ee328" xmlns:ns3="e6833d0f-1038-4ba9-9915-c0eb3e631faf" targetNamespace="http://schemas.microsoft.com/office/2006/metadata/properties" ma:root="true" ma:fieldsID="63de6b3fc19810fcbfdffb304bda2c2f" ns2:_="" ns3:_="">
    <xsd:import namespace="5ce6c727-fa65-4fcf-b3f0-bca0fb7ee328"/>
    <xsd:import namespace="e6833d0f-1038-4ba9-9915-c0eb3e631f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6c727-fa65-4fcf-b3f0-bca0fb7ee3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a9a74cbd-bcda-4e2a-9850-f2d88d4ffd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833d0f-1038-4ba9-9915-c0eb3e631fa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401de635-af27-4228-96a7-d3067bd3a6c5}" ma:internalName="TaxCatchAll" ma:showField="CatchAllData" ma:web="e6833d0f-1038-4ba9-9915-c0eb3e631fa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2C8BFB-9C0B-4884-B61A-CE2E7BFF66A1}">
  <ds:schemaRefs>
    <ds:schemaRef ds:uri="http://schemas.microsoft.com/office/2006/metadata/properties"/>
    <ds:schemaRef ds:uri="http://schemas.microsoft.com/office/infopath/2007/PartnerControls"/>
    <ds:schemaRef ds:uri="5ce6c727-fa65-4fcf-b3f0-bca0fb7ee328"/>
    <ds:schemaRef ds:uri="e6833d0f-1038-4ba9-9915-c0eb3e631faf"/>
  </ds:schemaRefs>
</ds:datastoreItem>
</file>

<file path=customXml/itemProps2.xml><?xml version="1.0" encoding="utf-8"?>
<ds:datastoreItem xmlns:ds="http://schemas.openxmlformats.org/officeDocument/2006/customXml" ds:itemID="{96A9FF06-27E7-4331-B3E3-053926D6DB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F0E2F0-98C3-4144-99A6-C5BEEABC73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e6c727-fa65-4fcf-b3f0-bca0fb7ee328"/>
    <ds:schemaRef ds:uri="e6833d0f-1038-4ba9-9915-c0eb3e631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HoR_Powerpoint</Template>
  <TotalTime>5003</TotalTime>
  <Words>608</Words>
  <Application>Microsoft Office PowerPoint</Application>
  <PresentationFormat>On-screen Show (4:3)</PresentationFormat>
  <Paragraphs>28</Paragraphs>
  <Slides>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Office Theme</vt:lpstr>
      <vt:lpstr>PowerPoint Presentation</vt:lpstr>
      <vt:lpstr>Inclusive not exclusive: parliamentary committees reaching out to CALD communities</vt:lpstr>
      <vt:lpstr>Public engagement in the work of parliament</vt:lpstr>
      <vt:lpstr>Public perceptions of democracy</vt:lpstr>
      <vt:lpstr>Inclusive not exclusive</vt:lpstr>
      <vt:lpstr>CALD communities and the parliament</vt:lpstr>
      <vt:lpstr>CALD communities and parliamentary committees</vt:lpstr>
      <vt:lpstr>CALD communities and committees Idea 1: Easy English</vt:lpstr>
      <vt:lpstr>CALD communities and committees Idea 1: Easy English</vt:lpstr>
      <vt:lpstr>CALD communities and committees Idea 2: Community Languages</vt:lpstr>
      <vt:lpstr>CALD communities and committees Idea 2: Community Languages</vt:lpstr>
      <vt:lpstr>CALD communities and committees Ongoing Conversation</vt:lpstr>
      <vt:lpstr>Conclusion</vt:lpstr>
      <vt:lpstr>Sources</vt:lpstr>
    </vt:vector>
  </TitlesOfParts>
  <Company>Parliament of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[Subject]</dc:subject>
  <dc:creator>Ikeda, Miona (REPS)</dc:creator>
  <cp:lastModifiedBy>Ikeda, Miona (REPS)</cp:lastModifiedBy>
  <cp:revision>3</cp:revision>
  <dcterms:created xsi:type="dcterms:W3CDTF">2024-09-12T03:57:19Z</dcterms:created>
  <dcterms:modified xsi:type="dcterms:W3CDTF">2024-10-03T04:55:08Z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MSIP_Label_234ea0fa-41da-4eb0-b95e-07c328641c0b_Enabled">
    <vt:lpwstr>true</vt:lpwstr>
  </property>
  <property fmtid="{D5CDD505-2E9C-101B-9397-08002B2CF9AE}" pid="4" name="MSIP_Label_234ea0fa-41da-4eb0-b95e-07c328641c0b_SetDate">
    <vt:lpwstr>2022-02-01T03:34:50Z</vt:lpwstr>
  </property>
  <property fmtid="{D5CDD505-2E9C-101B-9397-08002B2CF9AE}" pid="5" name="MSIP_Label_234ea0fa-41da-4eb0-b95e-07c328641c0b_Method">
    <vt:lpwstr>Standard</vt:lpwstr>
  </property>
  <property fmtid="{D5CDD505-2E9C-101B-9397-08002B2CF9AE}" pid="6" name="MSIP_Label_234ea0fa-41da-4eb0-b95e-07c328641c0b_Name">
    <vt:lpwstr>BLANK</vt:lpwstr>
  </property>
  <property fmtid="{D5CDD505-2E9C-101B-9397-08002B2CF9AE}" pid="7" name="MSIP_Label_234ea0fa-41da-4eb0-b95e-07c328641c0b_SiteId">
    <vt:lpwstr>f6214c15-3a99-47d1-b862-c9648e927316</vt:lpwstr>
  </property>
  <property fmtid="{D5CDD505-2E9C-101B-9397-08002B2CF9AE}" pid="8" name="MSIP_Label_234ea0fa-41da-4eb0-b95e-07c328641c0b_ActionId">
    <vt:lpwstr>683142d2-0682-415e-a289-b344645ffc75</vt:lpwstr>
  </property>
  <property fmtid="{D5CDD505-2E9C-101B-9397-08002B2CF9AE}" pid="9" name="MSIP_Label_234ea0fa-41da-4eb0-b95e-07c328641c0b_ContentBits">
    <vt:lpwstr>0</vt:lpwstr>
  </property>
  <property fmtid="{D5CDD505-2E9C-101B-9397-08002B2CF9AE}" pid="10" name="ContentTypeId">
    <vt:lpwstr>0x010100463574872B4A54458F0EDBAA6073F93E</vt:lpwstr>
  </property>
</Properties>
</file>