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2"/>
    <p:sldMasterId id="2147483707" r:id="rId3"/>
    <p:sldMasterId id="2147483660" r:id="rId4"/>
  </p:sldMasterIdLst>
  <p:notesMasterIdLst>
    <p:notesMasterId r:id="rId30"/>
  </p:notesMasterIdLst>
  <p:sldIdLst>
    <p:sldId id="276" r:id="rId5"/>
    <p:sldId id="437" r:id="rId6"/>
    <p:sldId id="428" r:id="rId7"/>
    <p:sldId id="429" r:id="rId8"/>
    <p:sldId id="439" r:id="rId9"/>
    <p:sldId id="443" r:id="rId10"/>
    <p:sldId id="463" r:id="rId11"/>
    <p:sldId id="455" r:id="rId12"/>
    <p:sldId id="473" r:id="rId13"/>
    <p:sldId id="452" r:id="rId14"/>
    <p:sldId id="461" r:id="rId15"/>
    <p:sldId id="462" r:id="rId16"/>
    <p:sldId id="467" r:id="rId17"/>
    <p:sldId id="468" r:id="rId18"/>
    <p:sldId id="466" r:id="rId19"/>
    <p:sldId id="453" r:id="rId20"/>
    <p:sldId id="470" r:id="rId21"/>
    <p:sldId id="464" r:id="rId22"/>
    <p:sldId id="444" r:id="rId23"/>
    <p:sldId id="446" r:id="rId24"/>
    <p:sldId id="447" r:id="rId25"/>
    <p:sldId id="448" r:id="rId26"/>
    <p:sldId id="449" r:id="rId27"/>
    <p:sldId id="451" r:id="rId28"/>
    <p:sldId id="474" r:id="rId29"/>
  </p:sldIdLst>
  <p:sldSz cx="9144000" cy="6858000" type="screen4x3"/>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4F5FBC-3CDE-48A6-8675-82C9797F6FB9}">
          <p14:sldIdLst>
            <p14:sldId id="276"/>
            <p14:sldId id="437"/>
            <p14:sldId id="428"/>
            <p14:sldId id="429"/>
          </p14:sldIdLst>
        </p14:section>
        <p14:section name="Default Section" id="{FAD57E77-93C9-4B37-9BB9-D53FD896CA35}">
          <p14:sldIdLst>
            <p14:sldId id="439"/>
            <p14:sldId id="443"/>
            <p14:sldId id="463"/>
            <p14:sldId id="455"/>
            <p14:sldId id="473"/>
            <p14:sldId id="452"/>
            <p14:sldId id="461"/>
            <p14:sldId id="462"/>
            <p14:sldId id="467"/>
            <p14:sldId id="468"/>
            <p14:sldId id="466"/>
            <p14:sldId id="453"/>
            <p14:sldId id="470"/>
            <p14:sldId id="464"/>
            <p14:sldId id="444"/>
            <p14:sldId id="446"/>
            <p14:sldId id="447"/>
            <p14:sldId id="448"/>
            <p14:sldId id="449"/>
            <p14:sldId id="451"/>
            <p14:sldId id="474"/>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 Streefkerk" initials="SS" lastIdx="1" clrIdx="0">
    <p:extLst>
      <p:ext uri="{19B8F6BF-5375-455C-9EA6-DF929625EA0E}">
        <p15:presenceInfo xmlns:p15="http://schemas.microsoft.com/office/powerpoint/2012/main" userId="S::steve.streefkerk@parliament.govt.nz::7b6776ab-07db-4f2e-93a7-e62bb6667a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48C5CC"/>
    <a:srgbClr val="33CCCC"/>
    <a:srgbClr val="81CBA5"/>
    <a:srgbClr val="D15A49"/>
    <a:srgbClr val="F5BC11"/>
    <a:srgbClr val="F3C535"/>
    <a:srgbClr val="17CFA5"/>
    <a:srgbClr val="24C39F"/>
    <a:srgbClr val="C552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50737-66A0-CE35-4B2D-66923BFD34A5}" v="3" dt="2024-10-03T04:56:28.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0" autoAdjust="0"/>
    <p:restoredTop sz="76733" autoAdjust="0"/>
  </p:normalViewPr>
  <p:slideViewPr>
    <p:cSldViewPr>
      <p:cViewPr varScale="1">
        <p:scale>
          <a:sx n="87" d="100"/>
          <a:sy n="87" d="100"/>
        </p:scale>
        <p:origin x="2052"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 Streefkerk" userId="7b6776ab-07db-4f2e-93a7-e62bb6667a0b" providerId="ADAL" clId="{4E1C0458-9661-479D-9F30-53390C1CC96E}"/>
    <pc:docChg chg="custSel delSld modSld modSection">
      <pc:chgData name="Steve Streefkerk" userId="7b6776ab-07db-4f2e-93a7-e62bb6667a0b" providerId="ADAL" clId="{4E1C0458-9661-479D-9F30-53390C1CC96E}" dt="2024-07-29T21:14:43.728" v="2" actId="2696"/>
      <pc:docMkLst>
        <pc:docMk/>
      </pc:docMkLst>
      <pc:sldChg chg="delSp mod">
        <pc:chgData name="Steve Streefkerk" userId="7b6776ab-07db-4f2e-93a7-e62bb6667a0b" providerId="ADAL" clId="{4E1C0458-9661-479D-9F30-53390C1CC96E}" dt="2024-07-29T21:14:34.308" v="0" actId="478"/>
        <pc:sldMkLst>
          <pc:docMk/>
          <pc:sldMk cId="3375911431" sldId="436"/>
        </pc:sldMkLst>
        <pc:picChg chg="del">
          <ac:chgData name="Steve Streefkerk" userId="7b6776ab-07db-4f2e-93a7-e62bb6667a0b" providerId="ADAL" clId="{4E1C0458-9661-479D-9F30-53390C1CC96E}" dt="2024-07-29T21:14:34.308" v="0" actId="478"/>
          <ac:picMkLst>
            <pc:docMk/>
            <pc:sldMk cId="3375911431" sldId="436"/>
            <ac:picMk id="4" creationId="{0F6BA878-322C-5575-A985-2DB24C29F2D7}"/>
          </ac:picMkLst>
        </pc:picChg>
      </pc:sldChg>
      <pc:sldChg chg="del">
        <pc:chgData name="Steve Streefkerk" userId="7b6776ab-07db-4f2e-93a7-e62bb6667a0b" providerId="ADAL" clId="{4E1C0458-9661-479D-9F30-53390C1CC96E}" dt="2024-07-29T21:14:43.728" v="2" actId="2696"/>
        <pc:sldMkLst>
          <pc:docMk/>
          <pc:sldMk cId="2709013952" sldId="454"/>
        </pc:sldMkLst>
      </pc:sldChg>
      <pc:sldChg chg="del">
        <pc:chgData name="Steve Streefkerk" userId="7b6776ab-07db-4f2e-93a7-e62bb6667a0b" providerId="ADAL" clId="{4E1C0458-9661-479D-9F30-53390C1CC96E}" dt="2024-07-29T21:14:40.850" v="1" actId="2696"/>
        <pc:sldMkLst>
          <pc:docMk/>
          <pc:sldMk cId="3274975377" sldId="455"/>
        </pc:sldMkLst>
      </pc:sldChg>
    </pc:docChg>
  </pc:docChgLst>
  <pc:docChgLst>
    <pc:chgData name="Steve Streefkerk" userId="7b6776ab-07db-4f2e-93a7-e62bb6667a0b" providerId="ADAL" clId="{0BC913A7-3E71-41F1-BF5E-8EA1C83A81F6}"/>
    <pc:docChg chg="undo custSel addSld delSld modSld sldOrd delMainMaster modSection">
      <pc:chgData name="Steve Streefkerk" userId="7b6776ab-07db-4f2e-93a7-e62bb6667a0b" providerId="ADAL" clId="{0BC913A7-3E71-41F1-BF5E-8EA1C83A81F6}" dt="2024-08-04T22:57:00.098" v="10761" actId="20577"/>
      <pc:docMkLst>
        <pc:docMk/>
      </pc:docMkLst>
      <pc:sldChg chg="add del">
        <pc:chgData name="Steve Streefkerk" userId="7b6776ab-07db-4f2e-93a7-e62bb6667a0b" providerId="ADAL" clId="{0BC913A7-3E71-41F1-BF5E-8EA1C83A81F6}" dt="2024-08-01T02:22:06.178" v="2551"/>
        <pc:sldMkLst>
          <pc:docMk/>
          <pc:sldMk cId="2687723662" sldId="280"/>
        </pc:sldMkLst>
      </pc:sldChg>
      <pc:sldChg chg="modSp del mod">
        <pc:chgData name="Steve Streefkerk" userId="7b6776ab-07db-4f2e-93a7-e62bb6667a0b" providerId="ADAL" clId="{0BC913A7-3E71-41F1-BF5E-8EA1C83A81F6}" dt="2024-07-31T04:54:21.547" v="1550" actId="47"/>
        <pc:sldMkLst>
          <pc:docMk/>
          <pc:sldMk cId="2494914295" sldId="367"/>
        </pc:sldMkLst>
        <pc:spChg chg="mod">
          <ac:chgData name="Steve Streefkerk" userId="7b6776ab-07db-4f2e-93a7-e62bb6667a0b" providerId="ADAL" clId="{0BC913A7-3E71-41F1-BF5E-8EA1C83A81F6}" dt="2024-07-31T04:44:26.003" v="1470"/>
          <ac:spMkLst>
            <pc:docMk/>
            <pc:sldMk cId="2494914295" sldId="367"/>
            <ac:spMk id="5" creationId="{00000000-0000-0000-0000-000000000000}"/>
          </ac:spMkLst>
        </pc:spChg>
      </pc:sldChg>
      <pc:sldChg chg="modSp del mod">
        <pc:chgData name="Steve Streefkerk" userId="7b6776ab-07db-4f2e-93a7-e62bb6667a0b" providerId="ADAL" clId="{0BC913A7-3E71-41F1-BF5E-8EA1C83A81F6}" dt="2024-07-31T04:54:21.547" v="1550" actId="47"/>
        <pc:sldMkLst>
          <pc:docMk/>
          <pc:sldMk cId="113432192" sldId="381"/>
        </pc:sldMkLst>
        <pc:spChg chg="mod">
          <ac:chgData name="Steve Streefkerk" userId="7b6776ab-07db-4f2e-93a7-e62bb6667a0b" providerId="ADAL" clId="{0BC913A7-3E71-41F1-BF5E-8EA1C83A81F6}" dt="2024-07-31T04:44:26.003" v="1470"/>
          <ac:spMkLst>
            <pc:docMk/>
            <pc:sldMk cId="113432192" sldId="381"/>
            <ac:spMk id="5" creationId="{00000000-0000-0000-0000-000000000000}"/>
          </ac:spMkLst>
        </pc:spChg>
      </pc:sldChg>
      <pc:sldChg chg="modSp del mod">
        <pc:chgData name="Steve Streefkerk" userId="7b6776ab-07db-4f2e-93a7-e62bb6667a0b" providerId="ADAL" clId="{0BC913A7-3E71-41F1-BF5E-8EA1C83A81F6}" dt="2024-07-31T04:54:16.631" v="1549" actId="47"/>
        <pc:sldMkLst>
          <pc:docMk/>
          <pc:sldMk cId="2816340370" sldId="383"/>
        </pc:sldMkLst>
        <pc:spChg chg="mod">
          <ac:chgData name="Steve Streefkerk" userId="7b6776ab-07db-4f2e-93a7-e62bb6667a0b" providerId="ADAL" clId="{0BC913A7-3E71-41F1-BF5E-8EA1C83A81F6}" dt="2024-07-31T04:44:26.003" v="1470"/>
          <ac:spMkLst>
            <pc:docMk/>
            <pc:sldMk cId="2816340370" sldId="383"/>
            <ac:spMk id="19" creationId="{00000000-0000-0000-0000-000000000000}"/>
          </ac:spMkLst>
        </pc:spChg>
      </pc:sldChg>
      <pc:sldChg chg="modSp del mod">
        <pc:chgData name="Steve Streefkerk" userId="7b6776ab-07db-4f2e-93a7-e62bb6667a0b" providerId="ADAL" clId="{0BC913A7-3E71-41F1-BF5E-8EA1C83A81F6}" dt="2024-07-31T04:54:21.547" v="1550" actId="47"/>
        <pc:sldMkLst>
          <pc:docMk/>
          <pc:sldMk cId="1384520626" sldId="386"/>
        </pc:sldMkLst>
        <pc:spChg chg="mod">
          <ac:chgData name="Steve Streefkerk" userId="7b6776ab-07db-4f2e-93a7-e62bb6667a0b" providerId="ADAL" clId="{0BC913A7-3E71-41F1-BF5E-8EA1C83A81F6}" dt="2024-07-31T04:44:26.003" v="1470"/>
          <ac:spMkLst>
            <pc:docMk/>
            <pc:sldMk cId="1384520626" sldId="386"/>
            <ac:spMk id="19" creationId="{00000000-0000-0000-0000-000000000000}"/>
          </ac:spMkLst>
        </pc:spChg>
      </pc:sldChg>
      <pc:sldChg chg="modSp del mod">
        <pc:chgData name="Steve Streefkerk" userId="7b6776ab-07db-4f2e-93a7-e62bb6667a0b" providerId="ADAL" clId="{0BC913A7-3E71-41F1-BF5E-8EA1C83A81F6}" dt="2024-07-31T04:54:16.631" v="1549" actId="47"/>
        <pc:sldMkLst>
          <pc:docMk/>
          <pc:sldMk cId="3717699910" sldId="388"/>
        </pc:sldMkLst>
        <pc:spChg chg="mod">
          <ac:chgData name="Steve Streefkerk" userId="7b6776ab-07db-4f2e-93a7-e62bb6667a0b" providerId="ADAL" clId="{0BC913A7-3E71-41F1-BF5E-8EA1C83A81F6}" dt="2024-07-31T04:44:26.003" v="1470"/>
          <ac:spMkLst>
            <pc:docMk/>
            <pc:sldMk cId="3717699910" sldId="388"/>
            <ac:spMk id="19" creationId="{00000000-0000-0000-0000-000000000000}"/>
          </ac:spMkLst>
        </pc:spChg>
      </pc:sldChg>
      <pc:sldChg chg="modSp del mod">
        <pc:chgData name="Steve Streefkerk" userId="7b6776ab-07db-4f2e-93a7-e62bb6667a0b" providerId="ADAL" clId="{0BC913A7-3E71-41F1-BF5E-8EA1C83A81F6}" dt="2024-07-31T04:54:16.631" v="1549" actId="47"/>
        <pc:sldMkLst>
          <pc:docMk/>
          <pc:sldMk cId="1667675904" sldId="389"/>
        </pc:sldMkLst>
        <pc:spChg chg="mod">
          <ac:chgData name="Steve Streefkerk" userId="7b6776ab-07db-4f2e-93a7-e62bb6667a0b" providerId="ADAL" clId="{0BC913A7-3E71-41F1-BF5E-8EA1C83A81F6}" dt="2024-07-31T04:44:26.003" v="1470"/>
          <ac:spMkLst>
            <pc:docMk/>
            <pc:sldMk cId="1667675904" sldId="389"/>
            <ac:spMk id="19" creationId="{00000000-0000-0000-0000-000000000000}"/>
          </ac:spMkLst>
        </pc:spChg>
      </pc:sldChg>
      <pc:sldChg chg="del">
        <pc:chgData name="Steve Streefkerk" userId="7b6776ab-07db-4f2e-93a7-e62bb6667a0b" providerId="ADAL" clId="{0BC913A7-3E71-41F1-BF5E-8EA1C83A81F6}" dt="2024-07-30T00:38:54.966" v="97" actId="47"/>
        <pc:sldMkLst>
          <pc:docMk/>
          <pc:sldMk cId="1638202272" sldId="413"/>
        </pc:sldMkLst>
      </pc:sldChg>
      <pc:sldChg chg="modSp mod modNotesTx">
        <pc:chgData name="Steve Streefkerk" userId="7b6776ab-07db-4f2e-93a7-e62bb6667a0b" providerId="ADAL" clId="{0BC913A7-3E71-41F1-BF5E-8EA1C83A81F6}" dt="2024-08-04T21:51:13.080" v="7980" actId="403"/>
        <pc:sldMkLst>
          <pc:docMk/>
          <pc:sldMk cId="2056452555" sldId="428"/>
        </pc:sldMkLst>
        <pc:spChg chg="mod">
          <ac:chgData name="Steve Streefkerk" userId="7b6776ab-07db-4f2e-93a7-e62bb6667a0b" providerId="ADAL" clId="{0BC913A7-3E71-41F1-BF5E-8EA1C83A81F6}" dt="2024-08-04T21:51:13.080" v="7980" actId="403"/>
          <ac:spMkLst>
            <pc:docMk/>
            <pc:sldMk cId="2056452555" sldId="428"/>
            <ac:spMk id="4" creationId="{C32288E9-4706-F88A-C988-D775E0D8F375}"/>
          </ac:spMkLst>
        </pc:spChg>
      </pc:sldChg>
      <pc:sldChg chg="modNotesTx">
        <pc:chgData name="Steve Streefkerk" userId="7b6776ab-07db-4f2e-93a7-e62bb6667a0b" providerId="ADAL" clId="{0BC913A7-3E71-41F1-BF5E-8EA1C83A81F6}" dt="2024-08-04T21:52:01.584" v="8026" actId="20577"/>
        <pc:sldMkLst>
          <pc:docMk/>
          <pc:sldMk cId="389699541" sldId="429"/>
        </pc:sldMkLst>
      </pc:sldChg>
      <pc:sldChg chg="del">
        <pc:chgData name="Steve Streefkerk" userId="7b6776ab-07db-4f2e-93a7-e62bb6667a0b" providerId="ADAL" clId="{0BC913A7-3E71-41F1-BF5E-8EA1C83A81F6}" dt="2024-07-30T00:33:22.996" v="2" actId="47"/>
        <pc:sldMkLst>
          <pc:docMk/>
          <pc:sldMk cId="1665603574" sldId="430"/>
        </pc:sldMkLst>
      </pc:sldChg>
      <pc:sldChg chg="modSp mod modNotesTx">
        <pc:chgData name="Steve Streefkerk" userId="7b6776ab-07db-4f2e-93a7-e62bb6667a0b" providerId="ADAL" clId="{0BC913A7-3E71-41F1-BF5E-8EA1C83A81F6}" dt="2024-08-04T22:57:00.098" v="10761" actId="20577"/>
        <pc:sldMkLst>
          <pc:docMk/>
          <pc:sldMk cId="3254939369" sldId="431"/>
        </pc:sldMkLst>
        <pc:spChg chg="mod">
          <ac:chgData name="Steve Streefkerk" userId="7b6776ab-07db-4f2e-93a7-e62bb6667a0b" providerId="ADAL" clId="{0BC913A7-3E71-41F1-BF5E-8EA1C83A81F6}" dt="2024-08-04T22:55:29.757" v="10594" actId="20577"/>
          <ac:spMkLst>
            <pc:docMk/>
            <pc:sldMk cId="3254939369" sldId="431"/>
            <ac:spMk id="4" creationId="{5F1FDB73-F3E0-FFB5-712B-2E638B3739B5}"/>
          </ac:spMkLst>
        </pc:spChg>
      </pc:sldChg>
      <pc:sldChg chg="addSp delSp modSp mod modNotesTx">
        <pc:chgData name="Steve Streefkerk" userId="7b6776ab-07db-4f2e-93a7-e62bb6667a0b" providerId="ADAL" clId="{0BC913A7-3E71-41F1-BF5E-8EA1C83A81F6}" dt="2024-08-04T22:55:03.541" v="10580" actId="948"/>
        <pc:sldMkLst>
          <pc:docMk/>
          <pc:sldMk cId="3375911431" sldId="436"/>
        </pc:sldMkLst>
        <pc:spChg chg="mod">
          <ac:chgData name="Steve Streefkerk" userId="7b6776ab-07db-4f2e-93a7-e62bb6667a0b" providerId="ADAL" clId="{0BC913A7-3E71-41F1-BF5E-8EA1C83A81F6}" dt="2024-08-01T05:52:30.696" v="7978" actId="20577"/>
          <ac:spMkLst>
            <pc:docMk/>
            <pc:sldMk cId="3375911431" sldId="436"/>
            <ac:spMk id="6" creationId="{52FAFE72-0385-0EDB-E402-BA3F8F97918A}"/>
          </ac:spMkLst>
        </pc:spChg>
        <pc:spChg chg="mod">
          <ac:chgData name="Steve Streefkerk" userId="7b6776ab-07db-4f2e-93a7-e62bb6667a0b" providerId="ADAL" clId="{0BC913A7-3E71-41F1-BF5E-8EA1C83A81F6}" dt="2024-08-01T05:52:04.547" v="7971" actId="14100"/>
          <ac:spMkLst>
            <pc:docMk/>
            <pc:sldMk cId="3375911431" sldId="436"/>
            <ac:spMk id="7" creationId="{30B2B2F5-55CD-3D8D-EE87-FBD8D9E0E89D}"/>
          </ac:spMkLst>
        </pc:spChg>
        <pc:picChg chg="add del ord">
          <ac:chgData name="Steve Streefkerk" userId="7b6776ab-07db-4f2e-93a7-e62bb6667a0b" providerId="ADAL" clId="{0BC913A7-3E71-41F1-BF5E-8EA1C83A81F6}" dt="2024-08-01T05:50:36.840" v="7958" actId="478"/>
          <ac:picMkLst>
            <pc:docMk/>
            <pc:sldMk cId="3375911431" sldId="436"/>
            <ac:picMk id="2" creationId="{D06FDBF6-3768-EAC6-84C0-4AB34FBDDEB2}"/>
          </ac:picMkLst>
        </pc:picChg>
        <pc:picChg chg="add mod ord">
          <ac:chgData name="Steve Streefkerk" userId="7b6776ab-07db-4f2e-93a7-e62bb6667a0b" providerId="ADAL" clId="{0BC913A7-3E71-41F1-BF5E-8EA1C83A81F6}" dt="2024-08-01T05:51:25.776" v="7960" actId="167"/>
          <ac:picMkLst>
            <pc:docMk/>
            <pc:sldMk cId="3375911431" sldId="436"/>
            <ac:picMk id="3" creationId="{909CEE27-D621-A8D5-3412-732C8478D641}"/>
          </ac:picMkLst>
        </pc:picChg>
      </pc:sldChg>
      <pc:sldChg chg="modSp mod">
        <pc:chgData name="Steve Streefkerk" userId="7b6776ab-07db-4f2e-93a7-e62bb6667a0b" providerId="ADAL" clId="{0BC913A7-3E71-41F1-BF5E-8EA1C83A81F6}" dt="2024-07-30T00:32:29.099" v="1" actId="1076"/>
        <pc:sldMkLst>
          <pc:docMk/>
          <pc:sldMk cId="711526186" sldId="437"/>
        </pc:sldMkLst>
        <pc:picChg chg="mod">
          <ac:chgData name="Steve Streefkerk" userId="7b6776ab-07db-4f2e-93a7-e62bb6667a0b" providerId="ADAL" clId="{0BC913A7-3E71-41F1-BF5E-8EA1C83A81F6}" dt="2024-07-30T00:32:29.099" v="1" actId="1076"/>
          <ac:picMkLst>
            <pc:docMk/>
            <pc:sldMk cId="711526186" sldId="437"/>
            <ac:picMk id="6" creationId="{7C7A554E-010B-3269-3617-AECCE2D09B53}"/>
          </ac:picMkLst>
        </pc:picChg>
      </pc:sldChg>
      <pc:sldChg chg="modSp mod modNotesTx">
        <pc:chgData name="Steve Streefkerk" userId="7b6776ab-07db-4f2e-93a7-e62bb6667a0b" providerId="ADAL" clId="{0BC913A7-3E71-41F1-BF5E-8EA1C83A81F6}" dt="2024-08-04T21:54:36.061" v="8419" actId="20577"/>
        <pc:sldMkLst>
          <pc:docMk/>
          <pc:sldMk cId="3518543931" sldId="439"/>
        </pc:sldMkLst>
        <pc:spChg chg="mod">
          <ac:chgData name="Steve Streefkerk" userId="7b6776ab-07db-4f2e-93a7-e62bb6667a0b" providerId="ADAL" clId="{0BC913A7-3E71-41F1-BF5E-8EA1C83A81F6}" dt="2024-08-01T00:13:15.252" v="2230" actId="20577"/>
          <ac:spMkLst>
            <pc:docMk/>
            <pc:sldMk cId="3518543931" sldId="439"/>
            <ac:spMk id="3" creationId="{1B0628F4-159D-35F0-FF06-96BB2EEF55F8}"/>
          </ac:spMkLst>
        </pc:spChg>
        <pc:spChg chg="mod">
          <ac:chgData name="Steve Streefkerk" userId="7b6776ab-07db-4f2e-93a7-e62bb6667a0b" providerId="ADAL" clId="{0BC913A7-3E71-41F1-BF5E-8EA1C83A81F6}" dt="2024-07-31T04:40:45.940" v="1448" actId="20577"/>
          <ac:spMkLst>
            <pc:docMk/>
            <pc:sldMk cId="3518543931" sldId="439"/>
            <ac:spMk id="10" creationId="{A1E50EDE-BE85-AEA5-0845-7108A54E573F}"/>
          </ac:spMkLst>
        </pc:spChg>
      </pc:sldChg>
      <pc:sldChg chg="del">
        <pc:chgData name="Steve Streefkerk" userId="7b6776ab-07db-4f2e-93a7-e62bb6667a0b" providerId="ADAL" clId="{0BC913A7-3E71-41F1-BF5E-8EA1C83A81F6}" dt="2024-07-30T00:38:58.315" v="98" actId="47"/>
        <pc:sldMkLst>
          <pc:docMk/>
          <pc:sldMk cId="2197515834" sldId="440"/>
        </pc:sldMkLst>
      </pc:sldChg>
      <pc:sldChg chg="del">
        <pc:chgData name="Steve Streefkerk" userId="7b6776ab-07db-4f2e-93a7-e62bb6667a0b" providerId="ADAL" clId="{0BC913A7-3E71-41F1-BF5E-8EA1C83A81F6}" dt="2024-07-30T00:38:59.723" v="99" actId="47"/>
        <pc:sldMkLst>
          <pc:docMk/>
          <pc:sldMk cId="4289317504" sldId="441"/>
        </pc:sldMkLst>
      </pc:sldChg>
      <pc:sldChg chg="del">
        <pc:chgData name="Steve Streefkerk" userId="7b6776ab-07db-4f2e-93a7-e62bb6667a0b" providerId="ADAL" clId="{0BC913A7-3E71-41F1-BF5E-8EA1C83A81F6}" dt="2024-07-30T00:39:00.693" v="100" actId="47"/>
        <pc:sldMkLst>
          <pc:docMk/>
          <pc:sldMk cId="3516125417" sldId="442"/>
        </pc:sldMkLst>
      </pc:sldChg>
      <pc:sldChg chg="modSp add del mod modNotesTx">
        <pc:chgData name="Steve Streefkerk" userId="7b6776ab-07db-4f2e-93a7-e62bb6667a0b" providerId="ADAL" clId="{0BC913A7-3E71-41F1-BF5E-8EA1C83A81F6}" dt="2024-08-04T21:55:24.704" v="8541" actId="20577"/>
        <pc:sldMkLst>
          <pc:docMk/>
          <pc:sldMk cId="2731044147" sldId="443"/>
        </pc:sldMkLst>
        <pc:spChg chg="mod">
          <ac:chgData name="Steve Streefkerk" userId="7b6776ab-07db-4f2e-93a7-e62bb6667a0b" providerId="ADAL" clId="{0BC913A7-3E71-41F1-BF5E-8EA1C83A81F6}" dt="2024-07-31T04:37:50.819" v="1421" actId="1076"/>
          <ac:spMkLst>
            <pc:docMk/>
            <pc:sldMk cId="2731044147" sldId="443"/>
            <ac:spMk id="3" creationId="{1B0628F4-159D-35F0-FF06-96BB2EEF55F8}"/>
          </ac:spMkLst>
        </pc:spChg>
      </pc:sldChg>
      <pc:sldChg chg="add del">
        <pc:chgData name="Steve Streefkerk" userId="7b6776ab-07db-4f2e-93a7-e62bb6667a0b" providerId="ADAL" clId="{0BC913A7-3E71-41F1-BF5E-8EA1C83A81F6}" dt="2024-07-30T04:08:57.819" v="139" actId="47"/>
        <pc:sldMkLst>
          <pc:docMk/>
          <pc:sldMk cId="3934894148" sldId="444"/>
        </pc:sldMkLst>
      </pc:sldChg>
      <pc:sldChg chg="add del">
        <pc:chgData name="Steve Streefkerk" userId="7b6776ab-07db-4f2e-93a7-e62bb6667a0b" providerId="ADAL" clId="{0BC913A7-3E71-41F1-BF5E-8EA1C83A81F6}" dt="2024-07-30T04:09:00.638" v="140" actId="47"/>
        <pc:sldMkLst>
          <pc:docMk/>
          <pc:sldMk cId="3896980925" sldId="445"/>
        </pc:sldMkLst>
      </pc:sldChg>
      <pc:sldChg chg="add del">
        <pc:chgData name="Steve Streefkerk" userId="7b6776ab-07db-4f2e-93a7-e62bb6667a0b" providerId="ADAL" clId="{0BC913A7-3E71-41F1-BF5E-8EA1C83A81F6}" dt="2024-07-30T04:09:07.145" v="141" actId="47"/>
        <pc:sldMkLst>
          <pc:docMk/>
          <pc:sldMk cId="194991048" sldId="446"/>
        </pc:sldMkLst>
      </pc:sldChg>
      <pc:sldChg chg="add del">
        <pc:chgData name="Steve Streefkerk" userId="7b6776ab-07db-4f2e-93a7-e62bb6667a0b" providerId="ADAL" clId="{0BC913A7-3E71-41F1-BF5E-8EA1C83A81F6}" dt="2024-07-30T04:09:10.288" v="142" actId="47"/>
        <pc:sldMkLst>
          <pc:docMk/>
          <pc:sldMk cId="1418725776" sldId="447"/>
        </pc:sldMkLst>
      </pc:sldChg>
      <pc:sldChg chg="add del">
        <pc:chgData name="Steve Streefkerk" userId="7b6776ab-07db-4f2e-93a7-e62bb6667a0b" providerId="ADAL" clId="{0BC913A7-3E71-41F1-BF5E-8EA1C83A81F6}" dt="2024-07-30T04:09:12.276" v="143" actId="47"/>
        <pc:sldMkLst>
          <pc:docMk/>
          <pc:sldMk cId="1819581987" sldId="448"/>
        </pc:sldMkLst>
      </pc:sldChg>
      <pc:sldChg chg="add del">
        <pc:chgData name="Steve Streefkerk" userId="7b6776ab-07db-4f2e-93a7-e62bb6667a0b" providerId="ADAL" clId="{0BC913A7-3E71-41F1-BF5E-8EA1C83A81F6}" dt="2024-07-30T04:09:13.998" v="144" actId="47"/>
        <pc:sldMkLst>
          <pc:docMk/>
          <pc:sldMk cId="1143354799" sldId="449"/>
        </pc:sldMkLst>
      </pc:sldChg>
      <pc:sldChg chg="add del">
        <pc:chgData name="Steve Streefkerk" userId="7b6776ab-07db-4f2e-93a7-e62bb6667a0b" providerId="ADAL" clId="{0BC913A7-3E71-41F1-BF5E-8EA1C83A81F6}" dt="2024-07-30T04:09:15.375" v="145" actId="47"/>
        <pc:sldMkLst>
          <pc:docMk/>
          <pc:sldMk cId="1313077544" sldId="450"/>
        </pc:sldMkLst>
      </pc:sldChg>
      <pc:sldChg chg="addSp delSp modSp add del mod">
        <pc:chgData name="Steve Streefkerk" userId="7b6776ab-07db-4f2e-93a7-e62bb6667a0b" providerId="ADAL" clId="{0BC913A7-3E71-41F1-BF5E-8EA1C83A81F6}" dt="2024-08-01T00:14:07.924" v="2231" actId="47"/>
        <pc:sldMkLst>
          <pc:docMk/>
          <pc:sldMk cId="4261045463" sldId="451"/>
        </pc:sldMkLst>
        <pc:spChg chg="add mod">
          <ac:chgData name="Steve Streefkerk" userId="7b6776ab-07db-4f2e-93a7-e62bb6667a0b" providerId="ADAL" clId="{0BC913A7-3E71-41F1-BF5E-8EA1C83A81F6}" dt="2024-07-31T04:35:55.860" v="1402"/>
          <ac:spMkLst>
            <pc:docMk/>
            <pc:sldMk cId="4261045463" sldId="451"/>
            <ac:spMk id="4" creationId="{FD201795-D006-301B-7646-D0F8FB836B61}"/>
          </ac:spMkLst>
        </pc:spChg>
        <pc:spChg chg="del mod">
          <ac:chgData name="Steve Streefkerk" userId="7b6776ab-07db-4f2e-93a7-e62bb6667a0b" providerId="ADAL" clId="{0BC913A7-3E71-41F1-BF5E-8EA1C83A81F6}" dt="2024-07-31T04:35:54.613" v="1401" actId="478"/>
          <ac:spMkLst>
            <pc:docMk/>
            <pc:sldMk cId="4261045463" sldId="451"/>
            <ac:spMk id="6" creationId="{A27FAC82-E1DB-0500-32EF-3BF7CDFB70BE}"/>
          </ac:spMkLst>
        </pc:spChg>
      </pc:sldChg>
      <pc:sldChg chg="addSp delSp modSp mod ord modNotesTx">
        <pc:chgData name="Steve Streefkerk" userId="7b6776ab-07db-4f2e-93a7-e62bb6667a0b" providerId="ADAL" clId="{0BC913A7-3E71-41F1-BF5E-8EA1C83A81F6}" dt="2024-08-04T22:14:21.168" v="9223"/>
        <pc:sldMkLst>
          <pc:docMk/>
          <pc:sldMk cId="1917820006" sldId="452"/>
        </pc:sldMkLst>
        <pc:spChg chg="del mod">
          <ac:chgData name="Steve Streefkerk" userId="7b6776ab-07db-4f2e-93a7-e62bb6667a0b" providerId="ADAL" clId="{0BC913A7-3E71-41F1-BF5E-8EA1C83A81F6}" dt="2024-07-31T05:57:14.148" v="2214" actId="478"/>
          <ac:spMkLst>
            <pc:docMk/>
            <pc:sldMk cId="1917820006" sldId="452"/>
            <ac:spMk id="3" creationId="{1B0628F4-159D-35F0-FF06-96BB2EEF55F8}"/>
          </ac:spMkLst>
        </pc:spChg>
        <pc:spChg chg="mod">
          <ac:chgData name="Steve Streefkerk" userId="7b6776ab-07db-4f2e-93a7-e62bb6667a0b" providerId="ADAL" clId="{0BC913A7-3E71-41F1-BF5E-8EA1C83A81F6}" dt="2024-07-31T05:01:48.542" v="1667" actId="20577"/>
          <ac:spMkLst>
            <pc:docMk/>
            <pc:sldMk cId="1917820006" sldId="452"/>
            <ac:spMk id="5" creationId="{60DDCB6E-26BB-9699-2AF5-40D6A7DED95E}"/>
          </ac:spMkLst>
        </pc:spChg>
        <pc:spChg chg="add mod">
          <ac:chgData name="Steve Streefkerk" userId="7b6776ab-07db-4f2e-93a7-e62bb6667a0b" providerId="ADAL" clId="{0BC913A7-3E71-41F1-BF5E-8EA1C83A81F6}" dt="2024-07-31T05:57:17.413" v="2215"/>
          <ac:spMkLst>
            <pc:docMk/>
            <pc:sldMk cId="1917820006" sldId="452"/>
            <ac:spMk id="6" creationId="{E459F956-68F2-B266-AB3B-5B7E2EB1DC50}"/>
          </ac:spMkLst>
        </pc:spChg>
        <pc:spChg chg="del">
          <ac:chgData name="Steve Streefkerk" userId="7b6776ab-07db-4f2e-93a7-e62bb6667a0b" providerId="ADAL" clId="{0BC913A7-3E71-41F1-BF5E-8EA1C83A81F6}" dt="2024-07-30T04:10:51.514" v="162" actId="478"/>
          <ac:spMkLst>
            <pc:docMk/>
            <pc:sldMk cId="1917820006" sldId="452"/>
            <ac:spMk id="10" creationId="{256EC837-1322-5FC6-5610-606600D16F0D}"/>
          </ac:spMkLst>
        </pc:spChg>
        <pc:graphicFrameChg chg="mod">
          <ac:chgData name="Steve Streefkerk" userId="7b6776ab-07db-4f2e-93a7-e62bb6667a0b" providerId="ADAL" clId="{0BC913A7-3E71-41F1-BF5E-8EA1C83A81F6}" dt="2024-07-31T04:48:27.863" v="1521" actId="14100"/>
          <ac:graphicFrameMkLst>
            <pc:docMk/>
            <pc:sldMk cId="1917820006" sldId="452"/>
            <ac:graphicFrameMk id="7" creationId="{79066271-37AE-DAF3-FCC7-3939B68C8CC2}"/>
          </ac:graphicFrameMkLst>
        </pc:graphicFrameChg>
      </pc:sldChg>
      <pc:sldChg chg="addSp delSp modSp mod modNotesTx">
        <pc:chgData name="Steve Streefkerk" userId="7b6776ab-07db-4f2e-93a7-e62bb6667a0b" providerId="ADAL" clId="{0BC913A7-3E71-41F1-BF5E-8EA1C83A81F6}" dt="2024-08-04T22:50:23.740" v="10057" actId="20577"/>
        <pc:sldMkLst>
          <pc:docMk/>
          <pc:sldMk cId="2759049465" sldId="453"/>
        </pc:sldMkLst>
        <pc:spChg chg="del mod">
          <ac:chgData name="Steve Streefkerk" userId="7b6776ab-07db-4f2e-93a7-e62bb6667a0b" providerId="ADAL" clId="{0BC913A7-3E71-41F1-BF5E-8EA1C83A81F6}" dt="2024-08-01T03:23:28.207" v="3935" actId="478"/>
          <ac:spMkLst>
            <pc:docMk/>
            <pc:sldMk cId="2759049465" sldId="453"/>
            <ac:spMk id="3" creationId="{1B0628F4-159D-35F0-FF06-96BB2EEF55F8}"/>
          </ac:spMkLst>
        </pc:spChg>
        <pc:spChg chg="mod">
          <ac:chgData name="Steve Streefkerk" userId="7b6776ab-07db-4f2e-93a7-e62bb6667a0b" providerId="ADAL" clId="{0BC913A7-3E71-41F1-BF5E-8EA1C83A81F6}" dt="2024-07-31T05:02:44.768" v="1676"/>
          <ac:spMkLst>
            <pc:docMk/>
            <pc:sldMk cId="2759049465" sldId="453"/>
            <ac:spMk id="5" creationId="{60DDCB6E-26BB-9699-2AF5-40D6A7DED95E}"/>
          </ac:spMkLst>
        </pc:spChg>
        <pc:spChg chg="add mod">
          <ac:chgData name="Steve Streefkerk" userId="7b6776ab-07db-4f2e-93a7-e62bb6667a0b" providerId="ADAL" clId="{0BC913A7-3E71-41F1-BF5E-8EA1C83A81F6}" dt="2024-08-01T03:23:56.576" v="3986" actId="6549"/>
          <ac:spMkLst>
            <pc:docMk/>
            <pc:sldMk cId="2759049465" sldId="453"/>
            <ac:spMk id="6" creationId="{6F54F602-F0D1-718C-14BE-822E362FBA17}"/>
          </ac:spMkLst>
        </pc:spChg>
        <pc:picChg chg="mod">
          <ac:chgData name="Steve Streefkerk" userId="7b6776ab-07db-4f2e-93a7-e62bb6667a0b" providerId="ADAL" clId="{0BC913A7-3E71-41F1-BF5E-8EA1C83A81F6}" dt="2024-08-01T03:24:15.681" v="3988" actId="1076"/>
          <ac:picMkLst>
            <pc:docMk/>
            <pc:sldMk cId="2759049465" sldId="453"/>
            <ac:picMk id="8" creationId="{1C25EE0A-CB12-6235-2F33-9E3015E8B6B9}"/>
          </ac:picMkLst>
        </pc:picChg>
      </pc:sldChg>
      <pc:sldChg chg="addSp delSp modSp add del mod ord modNotesTx">
        <pc:chgData name="Steve Streefkerk" userId="7b6776ab-07db-4f2e-93a7-e62bb6667a0b" providerId="ADAL" clId="{0BC913A7-3E71-41F1-BF5E-8EA1C83A81F6}" dt="2024-08-01T05:04:11.342" v="5087" actId="47"/>
        <pc:sldMkLst>
          <pc:docMk/>
          <pc:sldMk cId="446296741" sldId="454"/>
        </pc:sldMkLst>
        <pc:spChg chg="del mod">
          <ac:chgData name="Steve Streefkerk" userId="7b6776ab-07db-4f2e-93a7-e62bb6667a0b" providerId="ADAL" clId="{0BC913A7-3E71-41F1-BF5E-8EA1C83A81F6}" dt="2024-07-31T05:56:47.876" v="2209" actId="478"/>
          <ac:spMkLst>
            <pc:docMk/>
            <pc:sldMk cId="446296741" sldId="454"/>
            <ac:spMk id="3" creationId="{1B0628F4-159D-35F0-FF06-96BB2EEF55F8}"/>
          </ac:spMkLst>
        </pc:spChg>
        <pc:spChg chg="mod">
          <ac:chgData name="Steve Streefkerk" userId="7b6776ab-07db-4f2e-93a7-e62bb6667a0b" providerId="ADAL" clId="{0BC913A7-3E71-41F1-BF5E-8EA1C83A81F6}" dt="2024-07-31T05:02:39.092" v="1675"/>
          <ac:spMkLst>
            <pc:docMk/>
            <pc:sldMk cId="446296741" sldId="454"/>
            <ac:spMk id="5" creationId="{60DDCB6E-26BB-9699-2AF5-40D6A7DED95E}"/>
          </ac:spMkLst>
        </pc:spChg>
        <pc:spChg chg="add mod">
          <ac:chgData name="Steve Streefkerk" userId="7b6776ab-07db-4f2e-93a7-e62bb6667a0b" providerId="ADAL" clId="{0BC913A7-3E71-41F1-BF5E-8EA1C83A81F6}" dt="2024-08-01T04:46:41.671" v="4321" actId="20577"/>
          <ac:spMkLst>
            <pc:docMk/>
            <pc:sldMk cId="446296741" sldId="454"/>
            <ac:spMk id="6" creationId="{02C17DA3-7C1F-C831-35E2-0C41B643E11B}"/>
          </ac:spMkLst>
        </pc:spChg>
        <pc:spChg chg="mod">
          <ac:chgData name="Steve Streefkerk" userId="7b6776ab-07db-4f2e-93a7-e62bb6667a0b" providerId="ADAL" clId="{0BC913A7-3E71-41F1-BF5E-8EA1C83A81F6}" dt="2024-08-01T04:45:18.735" v="4289" actId="207"/>
          <ac:spMkLst>
            <pc:docMk/>
            <pc:sldMk cId="446296741" sldId="454"/>
            <ac:spMk id="10" creationId="{256EC837-1322-5FC6-5610-606600D16F0D}"/>
          </ac:spMkLst>
        </pc:spChg>
        <pc:graphicFrameChg chg="mod">
          <ac:chgData name="Steve Streefkerk" userId="7b6776ab-07db-4f2e-93a7-e62bb6667a0b" providerId="ADAL" clId="{0BC913A7-3E71-41F1-BF5E-8EA1C83A81F6}" dt="2024-07-31T05:53:59.978" v="2193" actId="14100"/>
          <ac:graphicFrameMkLst>
            <pc:docMk/>
            <pc:sldMk cId="446296741" sldId="454"/>
            <ac:graphicFrameMk id="7" creationId="{79066271-37AE-DAF3-FCC7-3939B68C8CC2}"/>
          </ac:graphicFrameMkLst>
        </pc:graphicFrameChg>
      </pc:sldChg>
      <pc:sldChg chg="addSp delSp modSp add mod modNotesTx">
        <pc:chgData name="Steve Streefkerk" userId="7b6776ab-07db-4f2e-93a7-e62bb6667a0b" providerId="ADAL" clId="{0BC913A7-3E71-41F1-BF5E-8EA1C83A81F6}" dt="2024-08-04T22:00:29.496" v="8931" actId="5793"/>
        <pc:sldMkLst>
          <pc:docMk/>
          <pc:sldMk cId="906090351" sldId="455"/>
        </pc:sldMkLst>
        <pc:spChg chg="mod">
          <ac:chgData name="Steve Streefkerk" userId="7b6776ab-07db-4f2e-93a7-e62bb6667a0b" providerId="ADAL" clId="{0BC913A7-3E71-41F1-BF5E-8EA1C83A81F6}" dt="2024-07-31T05:10:41.700" v="1777" actId="113"/>
          <ac:spMkLst>
            <pc:docMk/>
            <pc:sldMk cId="906090351" sldId="455"/>
            <ac:spMk id="3" creationId="{1B0628F4-159D-35F0-FF06-96BB2EEF55F8}"/>
          </ac:spMkLst>
        </pc:spChg>
        <pc:spChg chg="mod">
          <ac:chgData name="Steve Streefkerk" userId="7b6776ab-07db-4f2e-93a7-e62bb6667a0b" providerId="ADAL" clId="{0BC913A7-3E71-41F1-BF5E-8EA1C83A81F6}" dt="2024-07-31T05:01:59.873" v="1668"/>
          <ac:spMkLst>
            <pc:docMk/>
            <pc:sldMk cId="906090351" sldId="455"/>
            <ac:spMk id="5" creationId="{60DDCB6E-26BB-9699-2AF5-40D6A7DED95E}"/>
          </ac:spMkLst>
        </pc:spChg>
        <pc:spChg chg="add">
          <ac:chgData name="Steve Streefkerk" userId="7b6776ab-07db-4f2e-93a7-e62bb6667a0b" providerId="ADAL" clId="{0BC913A7-3E71-41F1-BF5E-8EA1C83A81F6}" dt="2024-07-31T04:48:07.215" v="1515"/>
          <ac:spMkLst>
            <pc:docMk/>
            <pc:sldMk cId="906090351" sldId="455"/>
            <ac:spMk id="6" creationId="{B349F30A-EA13-BA45-984D-90F8A4C4F3F6}"/>
          </ac:spMkLst>
        </pc:spChg>
        <pc:spChg chg="add">
          <ac:chgData name="Steve Streefkerk" userId="7b6776ab-07db-4f2e-93a7-e62bb6667a0b" providerId="ADAL" clId="{0BC913A7-3E71-41F1-BF5E-8EA1C83A81F6}" dt="2024-07-31T04:49:52.701" v="1525"/>
          <ac:spMkLst>
            <pc:docMk/>
            <pc:sldMk cId="906090351" sldId="455"/>
            <ac:spMk id="9" creationId="{619FB34E-2626-DEB1-0FF4-7A0019815919}"/>
          </ac:spMkLst>
        </pc:spChg>
        <pc:graphicFrameChg chg="del">
          <ac:chgData name="Steve Streefkerk" userId="7b6776ab-07db-4f2e-93a7-e62bb6667a0b" providerId="ADAL" clId="{0BC913A7-3E71-41F1-BF5E-8EA1C83A81F6}" dt="2024-07-31T04:47:49.157" v="1513" actId="478"/>
          <ac:graphicFrameMkLst>
            <pc:docMk/>
            <pc:sldMk cId="906090351" sldId="455"/>
            <ac:graphicFrameMk id="7" creationId="{79066271-37AE-DAF3-FCC7-3939B68C8CC2}"/>
          </ac:graphicFrameMkLst>
        </pc:graphicFrameChg>
        <pc:graphicFrameChg chg="add del mod">
          <ac:chgData name="Steve Streefkerk" userId="7b6776ab-07db-4f2e-93a7-e62bb6667a0b" providerId="ADAL" clId="{0BC913A7-3E71-41F1-BF5E-8EA1C83A81F6}" dt="2024-07-31T04:49:47.238" v="1524" actId="478"/>
          <ac:graphicFrameMkLst>
            <pc:docMk/>
            <pc:sldMk cId="906090351" sldId="455"/>
            <ac:graphicFrameMk id="8" creationId="{9E1F72DB-E0FC-2956-D586-7A824AA09697}"/>
          </ac:graphicFrameMkLst>
        </pc:graphicFrameChg>
        <pc:graphicFrameChg chg="add del mod">
          <ac:chgData name="Steve Streefkerk" userId="7b6776ab-07db-4f2e-93a7-e62bb6667a0b" providerId="ADAL" clId="{0BC913A7-3E71-41F1-BF5E-8EA1C83A81F6}" dt="2024-08-01T02:24:10.074" v="2552" actId="478"/>
          <ac:graphicFrameMkLst>
            <pc:docMk/>
            <pc:sldMk cId="906090351" sldId="455"/>
            <ac:graphicFrameMk id="10" creationId="{D6F941DF-CB08-54E6-A704-787F75CF5A59}"/>
          </ac:graphicFrameMkLst>
        </pc:graphicFrameChg>
        <pc:picChg chg="add mod">
          <ac:chgData name="Steve Streefkerk" userId="7b6776ab-07db-4f2e-93a7-e62bb6667a0b" providerId="ADAL" clId="{0BC913A7-3E71-41F1-BF5E-8EA1C83A81F6}" dt="2024-08-01T02:24:49.067" v="2557" actId="692"/>
          <ac:picMkLst>
            <pc:docMk/>
            <pc:sldMk cId="906090351" sldId="455"/>
            <ac:picMk id="8" creationId="{B8E16E57-49E8-8332-1FB5-5AA626D47C8A}"/>
          </ac:picMkLst>
        </pc:picChg>
      </pc:sldChg>
      <pc:sldChg chg="delSp add del mod">
        <pc:chgData name="Steve Streefkerk" userId="7b6776ab-07db-4f2e-93a7-e62bb6667a0b" providerId="ADAL" clId="{0BC913A7-3E71-41F1-BF5E-8EA1C83A81F6}" dt="2024-07-31T04:46:05.839" v="1510" actId="2696"/>
        <pc:sldMkLst>
          <pc:docMk/>
          <pc:sldMk cId="3722635292" sldId="455"/>
        </pc:sldMkLst>
        <pc:graphicFrameChg chg="del">
          <ac:chgData name="Steve Streefkerk" userId="7b6776ab-07db-4f2e-93a7-e62bb6667a0b" providerId="ADAL" clId="{0BC913A7-3E71-41F1-BF5E-8EA1C83A81F6}" dt="2024-07-31T04:44:49.329" v="1472" actId="478"/>
          <ac:graphicFrameMkLst>
            <pc:docMk/>
            <pc:sldMk cId="3722635292" sldId="455"/>
            <ac:graphicFrameMk id="7" creationId="{79066271-37AE-DAF3-FCC7-3939B68C8CC2}"/>
          </ac:graphicFrameMkLst>
        </pc:graphicFrameChg>
      </pc:sldChg>
      <pc:sldChg chg="addSp delSp modSp add mod modNotesTx">
        <pc:chgData name="Steve Streefkerk" userId="7b6776ab-07db-4f2e-93a7-e62bb6667a0b" providerId="ADAL" clId="{0BC913A7-3E71-41F1-BF5E-8EA1C83A81F6}" dt="2024-08-01T04:41:37.541" v="4277" actId="20577"/>
        <pc:sldMkLst>
          <pc:docMk/>
          <pc:sldMk cId="4223205274" sldId="456"/>
        </pc:sldMkLst>
        <pc:spChg chg="mod">
          <ac:chgData name="Steve Streefkerk" userId="7b6776ab-07db-4f2e-93a7-e62bb6667a0b" providerId="ADAL" clId="{0BC913A7-3E71-41F1-BF5E-8EA1C83A81F6}" dt="2024-07-31T05:37:11.526" v="2176" actId="1076"/>
          <ac:spMkLst>
            <pc:docMk/>
            <pc:sldMk cId="4223205274" sldId="456"/>
            <ac:spMk id="3" creationId="{1B0628F4-159D-35F0-FF06-96BB2EEF55F8}"/>
          </ac:spMkLst>
        </pc:spChg>
        <pc:spChg chg="mod">
          <ac:chgData name="Steve Streefkerk" userId="7b6776ab-07db-4f2e-93a7-e62bb6667a0b" providerId="ADAL" clId="{0BC913A7-3E71-41F1-BF5E-8EA1C83A81F6}" dt="2024-07-31T05:02:07.956" v="1669"/>
          <ac:spMkLst>
            <pc:docMk/>
            <pc:sldMk cId="4223205274" sldId="456"/>
            <ac:spMk id="5" creationId="{60DDCB6E-26BB-9699-2AF5-40D6A7DED95E}"/>
          </ac:spMkLst>
        </pc:spChg>
        <pc:spChg chg="add mod">
          <ac:chgData name="Steve Streefkerk" userId="7b6776ab-07db-4f2e-93a7-e62bb6667a0b" providerId="ADAL" clId="{0BC913A7-3E71-41F1-BF5E-8EA1C83A81F6}" dt="2024-07-31T04:52:52.153" v="1537" actId="14100"/>
          <ac:spMkLst>
            <pc:docMk/>
            <pc:sldMk cId="4223205274" sldId="456"/>
            <ac:spMk id="6" creationId="{AEF06721-94E7-D1DA-6886-0CECE3A677F2}"/>
          </ac:spMkLst>
        </pc:spChg>
        <pc:graphicFrameChg chg="add del mod">
          <ac:chgData name="Steve Streefkerk" userId="7b6776ab-07db-4f2e-93a7-e62bb6667a0b" providerId="ADAL" clId="{0BC913A7-3E71-41F1-BF5E-8EA1C83A81F6}" dt="2024-08-01T02:26:18.623" v="2558" actId="478"/>
          <ac:graphicFrameMkLst>
            <pc:docMk/>
            <pc:sldMk cId="4223205274" sldId="456"/>
            <ac:graphicFrameMk id="7" creationId="{94B360DB-E0A5-5E82-FDF1-8096AA99D2ED}"/>
          </ac:graphicFrameMkLst>
        </pc:graphicFrameChg>
        <pc:picChg chg="add mod">
          <ac:chgData name="Steve Streefkerk" userId="7b6776ab-07db-4f2e-93a7-e62bb6667a0b" providerId="ADAL" clId="{0BC913A7-3E71-41F1-BF5E-8EA1C83A81F6}" dt="2024-08-01T02:26:37.459" v="2563" actId="692"/>
          <ac:picMkLst>
            <pc:docMk/>
            <pc:sldMk cId="4223205274" sldId="456"/>
            <ac:picMk id="9" creationId="{E4398FCF-AFEA-B01F-B99B-1AAF014DA3E1}"/>
          </ac:picMkLst>
        </pc:picChg>
      </pc:sldChg>
      <pc:sldChg chg="addSp delSp modSp add mod ord modNotesTx">
        <pc:chgData name="Steve Streefkerk" userId="7b6776ab-07db-4f2e-93a7-e62bb6667a0b" providerId="ADAL" clId="{0BC913A7-3E71-41F1-BF5E-8EA1C83A81F6}" dt="2024-08-01T02:38:05.263" v="3234" actId="692"/>
        <pc:sldMkLst>
          <pc:docMk/>
          <pc:sldMk cId="735036717" sldId="457"/>
        </pc:sldMkLst>
        <pc:spChg chg="del">
          <ac:chgData name="Steve Streefkerk" userId="7b6776ab-07db-4f2e-93a7-e62bb6667a0b" providerId="ADAL" clId="{0BC913A7-3E71-41F1-BF5E-8EA1C83A81F6}" dt="2024-07-31T05:16:08.831" v="1893" actId="478"/>
          <ac:spMkLst>
            <pc:docMk/>
            <pc:sldMk cId="735036717" sldId="457"/>
            <ac:spMk id="3" creationId="{1B0628F4-159D-35F0-FF06-96BB2EEF55F8}"/>
          </ac:spMkLst>
        </pc:spChg>
        <pc:spChg chg="mod">
          <ac:chgData name="Steve Streefkerk" userId="7b6776ab-07db-4f2e-93a7-e62bb6667a0b" providerId="ADAL" clId="{0BC913A7-3E71-41F1-BF5E-8EA1C83A81F6}" dt="2024-07-31T05:02:12.387" v="1670"/>
          <ac:spMkLst>
            <pc:docMk/>
            <pc:sldMk cId="735036717" sldId="457"/>
            <ac:spMk id="5" creationId="{60DDCB6E-26BB-9699-2AF5-40D6A7DED95E}"/>
          </ac:spMkLst>
        </pc:spChg>
        <pc:spChg chg="add mod">
          <ac:chgData name="Steve Streefkerk" userId="7b6776ab-07db-4f2e-93a7-e62bb6667a0b" providerId="ADAL" clId="{0BC913A7-3E71-41F1-BF5E-8EA1C83A81F6}" dt="2024-07-31T04:53:10.729" v="1540" actId="14100"/>
          <ac:spMkLst>
            <pc:docMk/>
            <pc:sldMk cId="735036717" sldId="457"/>
            <ac:spMk id="6" creationId="{0AC84243-E741-EBA3-76F3-5BF413DC095B}"/>
          </ac:spMkLst>
        </pc:spChg>
        <pc:spChg chg="add mod">
          <ac:chgData name="Steve Streefkerk" userId="7b6776ab-07db-4f2e-93a7-e62bb6667a0b" providerId="ADAL" clId="{0BC913A7-3E71-41F1-BF5E-8EA1C83A81F6}" dt="2024-07-31T05:38:13.772" v="2191" actId="1076"/>
          <ac:spMkLst>
            <pc:docMk/>
            <pc:sldMk cId="735036717" sldId="457"/>
            <ac:spMk id="8" creationId="{1713638E-A55A-64FA-59CA-7B00EB1DDD9C}"/>
          </ac:spMkLst>
        </pc:spChg>
        <pc:graphicFrameChg chg="add del mod">
          <ac:chgData name="Steve Streefkerk" userId="7b6776ab-07db-4f2e-93a7-e62bb6667a0b" providerId="ADAL" clId="{0BC913A7-3E71-41F1-BF5E-8EA1C83A81F6}" dt="2024-08-01T02:37:39.038" v="3229" actId="478"/>
          <ac:graphicFrameMkLst>
            <pc:docMk/>
            <pc:sldMk cId="735036717" sldId="457"/>
            <ac:graphicFrameMk id="7" creationId="{B5976409-9606-135D-0EC4-51DDDAF747B0}"/>
          </ac:graphicFrameMkLst>
        </pc:graphicFrameChg>
        <pc:picChg chg="add mod">
          <ac:chgData name="Steve Streefkerk" userId="7b6776ab-07db-4f2e-93a7-e62bb6667a0b" providerId="ADAL" clId="{0BC913A7-3E71-41F1-BF5E-8EA1C83A81F6}" dt="2024-08-01T02:38:05.263" v="3234" actId="692"/>
          <ac:picMkLst>
            <pc:docMk/>
            <pc:sldMk cId="735036717" sldId="457"/>
            <ac:picMk id="9" creationId="{8E09ECD2-0D1D-88AF-3817-59669F6478EC}"/>
          </ac:picMkLst>
        </pc:picChg>
      </pc:sldChg>
      <pc:sldChg chg="addSp delSp modSp add mod ord modNotesTx">
        <pc:chgData name="Steve Streefkerk" userId="7b6776ab-07db-4f2e-93a7-e62bb6667a0b" providerId="ADAL" clId="{0BC913A7-3E71-41F1-BF5E-8EA1C83A81F6}" dt="2024-08-04T22:17:01.682" v="9393" actId="948"/>
        <pc:sldMkLst>
          <pc:docMk/>
          <pc:sldMk cId="1165414308" sldId="458"/>
        </pc:sldMkLst>
        <pc:spChg chg="del">
          <ac:chgData name="Steve Streefkerk" userId="7b6776ab-07db-4f2e-93a7-e62bb6667a0b" providerId="ADAL" clId="{0BC913A7-3E71-41F1-BF5E-8EA1C83A81F6}" dt="2024-07-31T05:24:26.050" v="2042" actId="478"/>
          <ac:spMkLst>
            <pc:docMk/>
            <pc:sldMk cId="1165414308" sldId="458"/>
            <ac:spMk id="3" creationId="{1B0628F4-159D-35F0-FF06-96BB2EEF55F8}"/>
          </ac:spMkLst>
        </pc:spChg>
        <pc:spChg chg="mod">
          <ac:chgData name="Steve Streefkerk" userId="7b6776ab-07db-4f2e-93a7-e62bb6667a0b" providerId="ADAL" clId="{0BC913A7-3E71-41F1-BF5E-8EA1C83A81F6}" dt="2024-07-31T05:02:17.078" v="1671"/>
          <ac:spMkLst>
            <pc:docMk/>
            <pc:sldMk cId="1165414308" sldId="458"/>
            <ac:spMk id="5" creationId="{60DDCB6E-26BB-9699-2AF5-40D6A7DED95E}"/>
          </ac:spMkLst>
        </pc:spChg>
        <pc:spChg chg="add mod">
          <ac:chgData name="Steve Streefkerk" userId="7b6776ab-07db-4f2e-93a7-e62bb6667a0b" providerId="ADAL" clId="{0BC913A7-3E71-41F1-BF5E-8EA1C83A81F6}" dt="2024-07-31T05:55:19.363" v="2202" actId="1076"/>
          <ac:spMkLst>
            <pc:docMk/>
            <pc:sldMk cId="1165414308" sldId="458"/>
            <ac:spMk id="6" creationId="{F0DF824B-CBE2-C537-EA9A-0C1BD95F9901}"/>
          </ac:spMkLst>
        </pc:spChg>
        <pc:picChg chg="add mod">
          <ac:chgData name="Steve Streefkerk" userId="7b6776ab-07db-4f2e-93a7-e62bb6667a0b" providerId="ADAL" clId="{0BC913A7-3E71-41F1-BF5E-8EA1C83A81F6}" dt="2024-07-31T04:54:05.117" v="1548" actId="14100"/>
          <ac:picMkLst>
            <pc:docMk/>
            <pc:sldMk cId="1165414308" sldId="458"/>
            <ac:picMk id="5122" creationId="{3DCEFB16-9C57-E33A-6B79-4CBB3A294FFB}"/>
          </ac:picMkLst>
        </pc:picChg>
      </pc:sldChg>
      <pc:sldChg chg="addSp delSp modSp add del mod ord modNotesTx">
        <pc:chgData name="Steve Streefkerk" userId="7b6776ab-07db-4f2e-93a7-e62bb6667a0b" providerId="ADAL" clId="{0BC913A7-3E71-41F1-BF5E-8EA1C83A81F6}" dt="2024-08-01T02:16:53.733" v="2549" actId="20577"/>
        <pc:sldMkLst>
          <pc:docMk/>
          <pc:sldMk cId="3484242050" sldId="459"/>
        </pc:sldMkLst>
        <pc:spChg chg="del">
          <ac:chgData name="Steve Streefkerk" userId="7b6776ab-07db-4f2e-93a7-e62bb6667a0b" providerId="ADAL" clId="{0BC913A7-3E71-41F1-BF5E-8EA1C83A81F6}" dt="2024-07-31T05:57:07.798" v="2212" actId="478"/>
          <ac:spMkLst>
            <pc:docMk/>
            <pc:sldMk cId="3484242050" sldId="459"/>
            <ac:spMk id="3" creationId="{1B0628F4-159D-35F0-FF06-96BB2EEF55F8}"/>
          </ac:spMkLst>
        </pc:spChg>
        <pc:spChg chg="mod">
          <ac:chgData name="Steve Streefkerk" userId="7b6776ab-07db-4f2e-93a7-e62bb6667a0b" providerId="ADAL" clId="{0BC913A7-3E71-41F1-BF5E-8EA1C83A81F6}" dt="2024-07-31T05:02:22.454" v="1672"/>
          <ac:spMkLst>
            <pc:docMk/>
            <pc:sldMk cId="3484242050" sldId="459"/>
            <ac:spMk id="5" creationId="{60DDCB6E-26BB-9699-2AF5-40D6A7DED95E}"/>
          </ac:spMkLst>
        </pc:spChg>
        <pc:spChg chg="add del mod">
          <ac:chgData name="Steve Streefkerk" userId="7b6776ab-07db-4f2e-93a7-e62bb6667a0b" providerId="ADAL" clId="{0BC913A7-3E71-41F1-BF5E-8EA1C83A81F6}" dt="2024-07-31T04:51:00.784" v="1534" actId="478"/>
          <ac:spMkLst>
            <pc:docMk/>
            <pc:sldMk cId="3484242050" sldId="459"/>
            <ac:spMk id="6" creationId="{6237E744-FDF2-BEA5-E790-89E695E70B1E}"/>
          </ac:spMkLst>
        </pc:spChg>
        <pc:spChg chg="add mod">
          <ac:chgData name="Steve Streefkerk" userId="7b6776ab-07db-4f2e-93a7-e62bb6667a0b" providerId="ADAL" clId="{0BC913A7-3E71-41F1-BF5E-8EA1C83A81F6}" dt="2024-07-31T04:55:06.680" v="1556" actId="14100"/>
          <ac:spMkLst>
            <pc:docMk/>
            <pc:sldMk cId="3484242050" sldId="459"/>
            <ac:spMk id="8" creationId="{43615A42-2562-FD3B-67B5-2F15584397A6}"/>
          </ac:spMkLst>
        </pc:spChg>
        <pc:spChg chg="add mod">
          <ac:chgData name="Steve Streefkerk" userId="7b6776ab-07db-4f2e-93a7-e62bb6667a0b" providerId="ADAL" clId="{0BC913A7-3E71-41F1-BF5E-8EA1C83A81F6}" dt="2024-07-31T05:57:09.597" v="2213"/>
          <ac:spMkLst>
            <pc:docMk/>
            <pc:sldMk cId="3484242050" sldId="459"/>
            <ac:spMk id="10" creationId="{E8601C45-4B70-282A-1329-40635E140EA5}"/>
          </ac:spMkLst>
        </pc:spChg>
        <pc:graphicFrameChg chg="add del mod">
          <ac:chgData name="Steve Streefkerk" userId="7b6776ab-07db-4f2e-93a7-e62bb6667a0b" providerId="ADAL" clId="{0BC913A7-3E71-41F1-BF5E-8EA1C83A81F6}" dt="2024-07-31T04:51:00.784" v="1534" actId="478"/>
          <ac:graphicFrameMkLst>
            <pc:docMk/>
            <pc:sldMk cId="3484242050" sldId="459"/>
            <ac:graphicFrameMk id="7" creationId="{93443E23-0CD1-EEF1-B97E-0227D26394AC}"/>
          </ac:graphicFrameMkLst>
        </pc:graphicFrameChg>
        <pc:graphicFrameChg chg="add mod">
          <ac:chgData name="Steve Streefkerk" userId="7b6776ab-07db-4f2e-93a7-e62bb6667a0b" providerId="ADAL" clId="{0BC913A7-3E71-41F1-BF5E-8EA1C83A81F6}" dt="2024-07-31T04:55:16.082" v="1558" actId="14100"/>
          <ac:graphicFrameMkLst>
            <pc:docMk/>
            <pc:sldMk cId="3484242050" sldId="459"/>
            <ac:graphicFrameMk id="9" creationId="{6D27C6AB-99B1-5E29-A7A6-2AF65E38F6CE}"/>
          </ac:graphicFrameMkLst>
        </pc:graphicFrameChg>
      </pc:sldChg>
      <pc:sldChg chg="add del">
        <pc:chgData name="Steve Streefkerk" userId="7b6776ab-07db-4f2e-93a7-e62bb6667a0b" providerId="ADAL" clId="{0BC913A7-3E71-41F1-BF5E-8EA1C83A81F6}" dt="2024-07-31T04:59:10.736" v="1573" actId="47"/>
        <pc:sldMkLst>
          <pc:docMk/>
          <pc:sldMk cId="1377609051" sldId="460"/>
        </pc:sldMkLst>
      </pc:sldChg>
      <pc:sldChg chg="addSp modSp add mod ord modNotesTx">
        <pc:chgData name="Steve Streefkerk" userId="7b6776ab-07db-4f2e-93a7-e62bb6667a0b" providerId="ADAL" clId="{0BC913A7-3E71-41F1-BF5E-8EA1C83A81F6}" dt="2024-08-04T22:15:37.321" v="9389" actId="20577"/>
        <pc:sldMkLst>
          <pc:docMk/>
          <pc:sldMk cId="2677231579" sldId="461"/>
        </pc:sldMkLst>
        <pc:spChg chg="mod">
          <ac:chgData name="Steve Streefkerk" userId="7b6776ab-07db-4f2e-93a7-e62bb6667a0b" providerId="ADAL" clId="{0BC913A7-3E71-41F1-BF5E-8EA1C83A81F6}" dt="2024-07-31T05:57:40.458" v="2217" actId="20577"/>
          <ac:spMkLst>
            <pc:docMk/>
            <pc:sldMk cId="2677231579" sldId="461"/>
            <ac:spMk id="3" creationId="{1B0628F4-159D-35F0-FF06-96BB2EEF55F8}"/>
          </ac:spMkLst>
        </pc:spChg>
        <pc:spChg chg="mod">
          <ac:chgData name="Steve Streefkerk" userId="7b6776ab-07db-4f2e-93a7-e62bb6667a0b" providerId="ADAL" clId="{0BC913A7-3E71-41F1-BF5E-8EA1C83A81F6}" dt="2024-07-31T05:02:33.923" v="1674"/>
          <ac:spMkLst>
            <pc:docMk/>
            <pc:sldMk cId="2677231579" sldId="461"/>
            <ac:spMk id="5" creationId="{60DDCB6E-26BB-9699-2AF5-40D6A7DED95E}"/>
          </ac:spMkLst>
        </pc:spChg>
        <pc:picChg chg="add mod">
          <ac:chgData name="Steve Streefkerk" userId="7b6776ab-07db-4f2e-93a7-e62bb6667a0b" providerId="ADAL" clId="{0BC913A7-3E71-41F1-BF5E-8EA1C83A81F6}" dt="2024-07-31T04:59:55.490" v="1576" actId="692"/>
          <ac:picMkLst>
            <pc:docMk/>
            <pc:sldMk cId="2677231579" sldId="461"/>
            <ac:picMk id="7" creationId="{D8129C4E-9088-B468-CB3F-98F8F452E678}"/>
          </ac:picMkLst>
        </pc:picChg>
      </pc:sldChg>
      <pc:sldChg chg="addSp modSp add mod ord">
        <pc:chgData name="Steve Streefkerk" userId="7b6776ab-07db-4f2e-93a7-e62bb6667a0b" providerId="ADAL" clId="{0BC913A7-3E71-41F1-BF5E-8EA1C83A81F6}" dt="2024-08-01T00:28:02.219" v="2530"/>
        <pc:sldMkLst>
          <pc:docMk/>
          <pc:sldMk cId="2921049357" sldId="462"/>
        </pc:sldMkLst>
        <pc:spChg chg="mod">
          <ac:chgData name="Steve Streefkerk" userId="7b6776ab-07db-4f2e-93a7-e62bb6667a0b" providerId="ADAL" clId="{0BC913A7-3E71-41F1-BF5E-8EA1C83A81F6}" dt="2024-07-31T05:54:44.972" v="2199" actId="1076"/>
          <ac:spMkLst>
            <pc:docMk/>
            <pc:sldMk cId="2921049357" sldId="462"/>
            <ac:spMk id="3" creationId="{1B0628F4-159D-35F0-FF06-96BB2EEF55F8}"/>
          </ac:spMkLst>
        </pc:spChg>
        <pc:spChg chg="mod">
          <ac:chgData name="Steve Streefkerk" userId="7b6776ab-07db-4f2e-93a7-e62bb6667a0b" providerId="ADAL" clId="{0BC913A7-3E71-41F1-BF5E-8EA1C83A81F6}" dt="2024-07-31T05:02:29.654" v="1673"/>
          <ac:spMkLst>
            <pc:docMk/>
            <pc:sldMk cId="2921049357" sldId="462"/>
            <ac:spMk id="5" creationId="{60DDCB6E-26BB-9699-2AF5-40D6A7DED95E}"/>
          </ac:spMkLst>
        </pc:spChg>
        <pc:spChg chg="add mod">
          <ac:chgData name="Steve Streefkerk" userId="7b6776ab-07db-4f2e-93a7-e62bb6667a0b" providerId="ADAL" clId="{0BC913A7-3E71-41F1-BF5E-8EA1C83A81F6}" dt="2024-07-31T04:55:42.299" v="1561" actId="14100"/>
          <ac:spMkLst>
            <pc:docMk/>
            <pc:sldMk cId="2921049357" sldId="462"/>
            <ac:spMk id="6" creationId="{BD01A992-1EB9-D8F5-F680-69B656D06D6C}"/>
          </ac:spMkLst>
        </pc:spChg>
        <pc:graphicFrameChg chg="add mod">
          <ac:chgData name="Steve Streefkerk" userId="7b6776ab-07db-4f2e-93a7-e62bb6667a0b" providerId="ADAL" clId="{0BC913A7-3E71-41F1-BF5E-8EA1C83A81F6}" dt="2024-07-31T04:55:46.935" v="1562" actId="14100"/>
          <ac:graphicFrameMkLst>
            <pc:docMk/>
            <pc:sldMk cId="2921049357" sldId="462"/>
            <ac:graphicFrameMk id="7" creationId="{04D4018B-C543-924E-C2A6-497BE1C62DE0}"/>
          </ac:graphicFrameMkLst>
        </pc:graphicFrameChg>
      </pc:sldChg>
      <pc:sldChg chg="addSp delSp modSp add mod modNotesTx">
        <pc:chgData name="Steve Streefkerk" userId="7b6776ab-07db-4f2e-93a7-e62bb6667a0b" providerId="ADAL" clId="{0BC913A7-3E71-41F1-BF5E-8EA1C83A81F6}" dt="2024-08-04T21:58:05.713" v="8822" actId="20577"/>
        <pc:sldMkLst>
          <pc:docMk/>
          <pc:sldMk cId="32188537" sldId="463"/>
        </pc:sldMkLst>
        <pc:spChg chg="mod">
          <ac:chgData name="Steve Streefkerk" userId="7b6776ab-07db-4f2e-93a7-e62bb6667a0b" providerId="ADAL" clId="{0BC913A7-3E71-41F1-BF5E-8EA1C83A81F6}" dt="2024-08-01T00:16:30.369" v="2514" actId="1076"/>
          <ac:spMkLst>
            <pc:docMk/>
            <pc:sldMk cId="32188537" sldId="463"/>
            <ac:spMk id="3" creationId="{1B0628F4-159D-35F0-FF06-96BB2EEF55F8}"/>
          </ac:spMkLst>
        </pc:spChg>
        <pc:spChg chg="mod">
          <ac:chgData name="Steve Streefkerk" userId="7b6776ab-07db-4f2e-93a7-e62bb6667a0b" providerId="ADAL" clId="{0BC913A7-3E71-41F1-BF5E-8EA1C83A81F6}" dt="2024-08-01T00:15:35.849" v="2429" actId="20577"/>
          <ac:spMkLst>
            <pc:docMk/>
            <pc:sldMk cId="32188537" sldId="463"/>
            <ac:spMk id="5" creationId="{60DDCB6E-26BB-9699-2AF5-40D6A7DED95E}"/>
          </ac:spMkLst>
        </pc:spChg>
        <pc:picChg chg="add mod">
          <ac:chgData name="Steve Streefkerk" userId="7b6776ab-07db-4f2e-93a7-e62bb6667a0b" providerId="ADAL" clId="{0BC913A7-3E71-41F1-BF5E-8EA1C83A81F6}" dt="2024-08-01T00:23:39.369" v="2519" actId="14100"/>
          <ac:picMkLst>
            <pc:docMk/>
            <pc:sldMk cId="32188537" sldId="463"/>
            <ac:picMk id="4" creationId="{EBC4BF1F-1856-912A-307E-BCC986183111}"/>
          </ac:picMkLst>
        </pc:picChg>
        <pc:picChg chg="del">
          <ac:chgData name="Steve Streefkerk" userId="7b6776ab-07db-4f2e-93a7-e62bb6667a0b" providerId="ADAL" clId="{0BC913A7-3E71-41F1-BF5E-8EA1C83A81F6}" dt="2024-08-01T00:16:34.418" v="2515" actId="478"/>
          <ac:picMkLst>
            <pc:docMk/>
            <pc:sldMk cId="32188537" sldId="463"/>
            <ac:picMk id="9" creationId="{73ED5DF7-A365-E051-CEB0-D1050FD13060}"/>
          </ac:picMkLst>
        </pc:picChg>
      </pc:sldChg>
      <pc:sldChg chg="modSp add del mod">
        <pc:chgData name="Steve Streefkerk" userId="7b6776ab-07db-4f2e-93a7-e62bb6667a0b" providerId="ADAL" clId="{0BC913A7-3E71-41F1-BF5E-8EA1C83A81F6}" dt="2024-07-31T05:46:10.310" v="2192" actId="47"/>
        <pc:sldMkLst>
          <pc:docMk/>
          <pc:sldMk cId="3443063978" sldId="463"/>
        </pc:sldMkLst>
        <pc:spChg chg="mod">
          <ac:chgData name="Steve Streefkerk" userId="7b6776ab-07db-4f2e-93a7-e62bb6667a0b" providerId="ADAL" clId="{0BC913A7-3E71-41F1-BF5E-8EA1C83A81F6}" dt="2024-07-31T05:37:18.562" v="2177" actId="1076"/>
          <ac:spMkLst>
            <pc:docMk/>
            <pc:sldMk cId="3443063978" sldId="463"/>
            <ac:spMk id="3" creationId="{1B0628F4-159D-35F0-FF06-96BB2EEF55F8}"/>
          </ac:spMkLst>
        </pc:spChg>
      </pc:sldChg>
      <pc:sldChg chg="addSp delSp modSp add mod modNotesTx">
        <pc:chgData name="Steve Streefkerk" userId="7b6776ab-07db-4f2e-93a7-e62bb6667a0b" providerId="ADAL" clId="{0BC913A7-3E71-41F1-BF5E-8EA1C83A81F6}" dt="2024-08-01T05:23:44.118" v="6444" actId="20577"/>
        <pc:sldMkLst>
          <pc:docMk/>
          <pc:sldMk cId="4061598747" sldId="464"/>
        </pc:sldMkLst>
        <pc:spChg chg="del">
          <ac:chgData name="Steve Streefkerk" userId="7b6776ab-07db-4f2e-93a7-e62bb6667a0b" providerId="ADAL" clId="{0BC913A7-3E71-41F1-BF5E-8EA1C83A81F6}" dt="2024-08-01T03:21:05.286" v="3863" actId="478"/>
          <ac:spMkLst>
            <pc:docMk/>
            <pc:sldMk cId="4061598747" sldId="464"/>
            <ac:spMk id="3" creationId="{1B0628F4-159D-35F0-FF06-96BB2EEF55F8}"/>
          </ac:spMkLst>
        </pc:spChg>
        <pc:spChg chg="add mod">
          <ac:chgData name="Steve Streefkerk" userId="7b6776ab-07db-4f2e-93a7-e62bb6667a0b" providerId="ADAL" clId="{0BC913A7-3E71-41F1-BF5E-8EA1C83A81F6}" dt="2024-08-01T03:23:03.499" v="3933" actId="1076"/>
          <ac:spMkLst>
            <pc:docMk/>
            <pc:sldMk cId="4061598747" sldId="464"/>
            <ac:spMk id="13" creationId="{C4E812CD-2D03-F687-3E51-EA08EED77598}"/>
          </ac:spMkLst>
        </pc:spChg>
        <pc:picChg chg="add del mod">
          <ac:chgData name="Steve Streefkerk" userId="7b6776ab-07db-4f2e-93a7-e62bb6667a0b" providerId="ADAL" clId="{0BC913A7-3E71-41F1-BF5E-8EA1C83A81F6}" dt="2024-08-01T03:04:55.772" v="3800" actId="478"/>
          <ac:picMkLst>
            <pc:docMk/>
            <pc:sldMk cId="4061598747" sldId="464"/>
            <ac:picMk id="7" creationId="{38B15C6F-1B50-18DE-9AA3-94F8CF0EEFCA}"/>
          </ac:picMkLst>
        </pc:picChg>
        <pc:picChg chg="del">
          <ac:chgData name="Steve Streefkerk" userId="7b6776ab-07db-4f2e-93a7-e62bb6667a0b" providerId="ADAL" clId="{0BC913A7-3E71-41F1-BF5E-8EA1C83A81F6}" dt="2024-08-01T03:01:31.850" v="3779" actId="478"/>
          <ac:picMkLst>
            <pc:docMk/>
            <pc:sldMk cId="4061598747" sldId="464"/>
            <ac:picMk id="8" creationId="{1C25EE0A-CB12-6235-2F33-9E3015E8B6B9}"/>
          </ac:picMkLst>
        </pc:picChg>
        <pc:picChg chg="add del mod">
          <ac:chgData name="Steve Streefkerk" userId="7b6776ab-07db-4f2e-93a7-e62bb6667a0b" providerId="ADAL" clId="{0BC913A7-3E71-41F1-BF5E-8EA1C83A81F6}" dt="2024-08-01T03:07:03.949" v="3807" actId="478"/>
          <ac:picMkLst>
            <pc:docMk/>
            <pc:sldMk cId="4061598747" sldId="464"/>
            <ac:picMk id="10" creationId="{40163B91-C8D5-6BBC-8BB0-C352914CA9EF}"/>
          </ac:picMkLst>
        </pc:picChg>
        <pc:picChg chg="add mod">
          <ac:chgData name="Steve Streefkerk" userId="7b6776ab-07db-4f2e-93a7-e62bb6667a0b" providerId="ADAL" clId="{0BC913A7-3E71-41F1-BF5E-8EA1C83A81F6}" dt="2024-08-01T03:07:36.609" v="3814" actId="1076"/>
          <ac:picMkLst>
            <pc:docMk/>
            <pc:sldMk cId="4061598747" sldId="464"/>
            <ac:picMk id="12" creationId="{63DC8EC4-97B5-ED5D-8F7E-E30E4DDCF69E}"/>
          </ac:picMkLst>
        </pc:picChg>
      </pc:sldChg>
      <pc:sldChg chg="addSp delSp modSp add mod modNotesTx">
        <pc:chgData name="Steve Streefkerk" userId="7b6776ab-07db-4f2e-93a7-e62bb6667a0b" providerId="ADAL" clId="{0BC913A7-3E71-41F1-BF5E-8EA1C83A81F6}" dt="2024-08-01T04:36:28.463" v="4004" actId="1076"/>
        <pc:sldMkLst>
          <pc:docMk/>
          <pc:sldMk cId="617254358" sldId="465"/>
        </pc:sldMkLst>
        <pc:spChg chg="mod">
          <ac:chgData name="Steve Streefkerk" userId="7b6776ab-07db-4f2e-93a7-e62bb6667a0b" providerId="ADAL" clId="{0BC913A7-3E71-41F1-BF5E-8EA1C83A81F6}" dt="2024-08-01T04:36:28.463" v="4004" actId="1076"/>
          <ac:spMkLst>
            <pc:docMk/>
            <pc:sldMk cId="617254358" sldId="465"/>
            <ac:spMk id="3" creationId="{1B0628F4-159D-35F0-FF06-96BB2EEF55F8}"/>
          </ac:spMkLst>
        </pc:spChg>
        <pc:picChg chg="add mod">
          <ac:chgData name="Steve Streefkerk" userId="7b6776ab-07db-4f2e-93a7-e62bb6667a0b" providerId="ADAL" clId="{0BC913A7-3E71-41F1-BF5E-8EA1C83A81F6}" dt="2024-08-01T04:36:11.751" v="3999" actId="14100"/>
          <ac:picMkLst>
            <pc:docMk/>
            <pc:sldMk cId="617254358" sldId="465"/>
            <ac:picMk id="8" creationId="{C6440542-04B4-26B6-B8C9-9E93B8B34F80}"/>
          </ac:picMkLst>
        </pc:picChg>
        <pc:picChg chg="del">
          <ac:chgData name="Steve Streefkerk" userId="7b6776ab-07db-4f2e-93a7-e62bb6667a0b" providerId="ADAL" clId="{0BC913A7-3E71-41F1-BF5E-8EA1C83A81F6}" dt="2024-08-01T02:30:54.349" v="2802" actId="478"/>
          <ac:picMkLst>
            <pc:docMk/>
            <pc:sldMk cId="617254358" sldId="465"/>
            <ac:picMk id="9" creationId="{E4398FCF-AFEA-B01F-B99B-1AAF014DA3E1}"/>
          </ac:picMkLst>
        </pc:picChg>
        <pc:picChg chg="add mod">
          <ac:chgData name="Steve Streefkerk" userId="7b6776ab-07db-4f2e-93a7-e62bb6667a0b" providerId="ADAL" clId="{0BC913A7-3E71-41F1-BF5E-8EA1C83A81F6}" dt="2024-08-01T04:36:08.452" v="3998" actId="14100"/>
          <ac:picMkLst>
            <pc:docMk/>
            <pc:sldMk cId="617254358" sldId="465"/>
            <ac:picMk id="11" creationId="{6657E8B7-60EC-EA1D-B8BF-8BE237F48455}"/>
          </ac:picMkLst>
        </pc:picChg>
      </pc:sldChg>
      <pc:sldChg chg="addSp delSp modSp add mod modNotesTx">
        <pc:chgData name="Steve Streefkerk" userId="7b6776ab-07db-4f2e-93a7-e62bb6667a0b" providerId="ADAL" clId="{0BC913A7-3E71-41F1-BF5E-8EA1C83A81F6}" dt="2024-08-04T22:50:06.069" v="10034" actId="478"/>
        <pc:sldMkLst>
          <pc:docMk/>
          <pc:sldMk cId="2938196191" sldId="466"/>
        </pc:sldMkLst>
        <pc:spChg chg="add mod">
          <ac:chgData name="Steve Streefkerk" userId="7b6776ab-07db-4f2e-93a7-e62bb6667a0b" providerId="ADAL" clId="{0BC913A7-3E71-41F1-BF5E-8EA1C83A81F6}" dt="2024-08-01T03:03:33.576" v="3798" actId="1076"/>
          <ac:spMkLst>
            <pc:docMk/>
            <pc:sldMk cId="2938196191" sldId="466"/>
            <ac:spMk id="3" creationId="{F1168B2F-8CFA-36EF-AA93-94B5D7ECFCD4}"/>
          </ac:spMkLst>
        </pc:spChg>
        <pc:spChg chg="mod">
          <ac:chgData name="Steve Streefkerk" userId="7b6776ab-07db-4f2e-93a7-e62bb6667a0b" providerId="ADAL" clId="{0BC913A7-3E71-41F1-BF5E-8EA1C83A81F6}" dt="2024-08-01T05:01:09.185" v="4868" actId="1076"/>
          <ac:spMkLst>
            <pc:docMk/>
            <pc:sldMk cId="2938196191" sldId="466"/>
            <ac:spMk id="6" creationId="{02C17DA3-7C1F-C831-35E2-0C41B643E11B}"/>
          </ac:spMkLst>
        </pc:spChg>
        <pc:spChg chg="add del mod">
          <ac:chgData name="Steve Streefkerk" userId="7b6776ab-07db-4f2e-93a7-e62bb6667a0b" providerId="ADAL" clId="{0BC913A7-3E71-41F1-BF5E-8EA1C83A81F6}" dt="2024-08-04T22:50:06.069" v="10034" actId="478"/>
          <ac:spMkLst>
            <pc:docMk/>
            <pc:sldMk cId="2938196191" sldId="466"/>
            <ac:spMk id="9" creationId="{45F4263E-320A-0FF3-E5B1-9CA8EF979FC0}"/>
          </ac:spMkLst>
        </pc:spChg>
        <pc:spChg chg="del">
          <ac:chgData name="Steve Streefkerk" userId="7b6776ab-07db-4f2e-93a7-e62bb6667a0b" providerId="ADAL" clId="{0BC913A7-3E71-41F1-BF5E-8EA1C83A81F6}" dt="2024-08-01T02:42:07.997" v="3440" actId="478"/>
          <ac:spMkLst>
            <pc:docMk/>
            <pc:sldMk cId="2938196191" sldId="466"/>
            <ac:spMk id="10" creationId="{256EC837-1322-5FC6-5610-606600D16F0D}"/>
          </ac:spMkLst>
        </pc:spChg>
        <pc:graphicFrameChg chg="del">
          <ac:chgData name="Steve Streefkerk" userId="7b6776ab-07db-4f2e-93a7-e62bb6667a0b" providerId="ADAL" clId="{0BC913A7-3E71-41F1-BF5E-8EA1C83A81F6}" dt="2024-08-01T02:41:50.245" v="3415" actId="478"/>
          <ac:graphicFrameMkLst>
            <pc:docMk/>
            <pc:sldMk cId="2938196191" sldId="466"/>
            <ac:graphicFrameMk id="7" creationId="{79066271-37AE-DAF3-FCC7-3939B68C8CC2}"/>
          </ac:graphicFrameMkLst>
        </pc:graphicFrameChg>
        <pc:picChg chg="add mod">
          <ac:chgData name="Steve Streefkerk" userId="7b6776ab-07db-4f2e-93a7-e62bb6667a0b" providerId="ADAL" clId="{0BC913A7-3E71-41F1-BF5E-8EA1C83A81F6}" dt="2024-08-01T05:01:17.843" v="4870" actId="1076"/>
          <ac:picMkLst>
            <pc:docMk/>
            <pc:sldMk cId="2938196191" sldId="466"/>
            <ac:picMk id="8" creationId="{5FA0E0E1-A8F6-9012-D1C5-A8B4319A3357}"/>
          </ac:picMkLst>
        </pc:picChg>
      </pc:sldChg>
      <pc:sldChg chg="addSp delSp modSp add mod modNotesTx">
        <pc:chgData name="Steve Streefkerk" userId="7b6776ab-07db-4f2e-93a7-e62bb6667a0b" providerId="ADAL" clId="{0BC913A7-3E71-41F1-BF5E-8EA1C83A81F6}" dt="2024-08-04T22:24:51.704" v="10030" actId="20577"/>
        <pc:sldMkLst>
          <pc:docMk/>
          <pc:sldMk cId="1960434509" sldId="467"/>
        </pc:sldMkLst>
        <pc:spChg chg="add mod">
          <ac:chgData name="Steve Streefkerk" userId="7b6776ab-07db-4f2e-93a7-e62bb6667a0b" providerId="ADAL" clId="{0BC913A7-3E71-41F1-BF5E-8EA1C83A81F6}" dt="2024-08-04T22:22:28.838" v="9532" actId="20577"/>
          <ac:spMkLst>
            <pc:docMk/>
            <pc:sldMk cId="1960434509" sldId="467"/>
            <ac:spMk id="3" creationId="{B1671309-900A-F969-54B5-84C10EBC5C63}"/>
          </ac:spMkLst>
        </pc:spChg>
        <pc:spChg chg="del mod">
          <ac:chgData name="Steve Streefkerk" userId="7b6776ab-07db-4f2e-93a7-e62bb6667a0b" providerId="ADAL" clId="{0BC913A7-3E71-41F1-BF5E-8EA1C83A81F6}" dt="2024-08-01T04:46:54.574" v="4326"/>
          <ac:spMkLst>
            <pc:docMk/>
            <pc:sldMk cId="1960434509" sldId="467"/>
            <ac:spMk id="10" creationId="{256EC837-1322-5FC6-5610-606600D16F0D}"/>
          </ac:spMkLst>
        </pc:spChg>
        <pc:graphicFrameChg chg="del">
          <ac:chgData name="Steve Streefkerk" userId="7b6776ab-07db-4f2e-93a7-e62bb6667a0b" providerId="ADAL" clId="{0BC913A7-3E71-41F1-BF5E-8EA1C83A81F6}" dt="2024-08-01T04:46:54.564" v="4324" actId="478"/>
          <ac:graphicFrameMkLst>
            <pc:docMk/>
            <pc:sldMk cId="1960434509" sldId="467"/>
            <ac:graphicFrameMk id="7" creationId="{79066271-37AE-DAF3-FCC7-3939B68C8CC2}"/>
          </ac:graphicFrameMkLst>
        </pc:graphicFrameChg>
      </pc:sldChg>
      <pc:sldChg chg="addSp delSp modSp add mod modNotesTx">
        <pc:chgData name="Steve Streefkerk" userId="7b6776ab-07db-4f2e-93a7-e62bb6667a0b" providerId="ADAL" clId="{0BC913A7-3E71-41F1-BF5E-8EA1C83A81F6}" dt="2024-08-04T22:25:02.668" v="10033" actId="20577"/>
        <pc:sldMkLst>
          <pc:docMk/>
          <pc:sldMk cId="2194807658" sldId="468"/>
        </pc:sldMkLst>
        <pc:spChg chg="del">
          <ac:chgData name="Steve Streefkerk" userId="7b6776ab-07db-4f2e-93a7-e62bb6667a0b" providerId="ADAL" clId="{0BC913A7-3E71-41F1-BF5E-8EA1C83A81F6}" dt="2024-08-01T04:52:30.703" v="4693" actId="478"/>
          <ac:spMkLst>
            <pc:docMk/>
            <pc:sldMk cId="2194807658" sldId="468"/>
            <ac:spMk id="3" creationId="{B1671309-900A-F969-54B5-84C10EBC5C63}"/>
          </ac:spMkLst>
        </pc:spChg>
        <pc:spChg chg="del">
          <ac:chgData name="Steve Streefkerk" userId="7b6776ab-07db-4f2e-93a7-e62bb6667a0b" providerId="ADAL" clId="{0BC913A7-3E71-41F1-BF5E-8EA1C83A81F6}" dt="2024-08-01T04:52:40.843" v="4694" actId="478"/>
          <ac:spMkLst>
            <pc:docMk/>
            <pc:sldMk cId="2194807658" sldId="468"/>
            <ac:spMk id="6" creationId="{02C17DA3-7C1F-C831-35E2-0C41B643E11B}"/>
          </ac:spMkLst>
        </pc:spChg>
        <pc:spChg chg="add mod">
          <ac:chgData name="Steve Streefkerk" userId="7b6776ab-07db-4f2e-93a7-e62bb6667a0b" providerId="ADAL" clId="{0BC913A7-3E71-41F1-BF5E-8EA1C83A81F6}" dt="2024-08-01T04:58:26.580" v="4777" actId="20577"/>
          <ac:spMkLst>
            <pc:docMk/>
            <pc:sldMk cId="2194807658" sldId="468"/>
            <ac:spMk id="13" creationId="{0E8AB1A7-7DD7-C41C-FD22-BFC113975E36}"/>
          </ac:spMkLst>
        </pc:spChg>
        <pc:picChg chg="add del mod">
          <ac:chgData name="Steve Streefkerk" userId="7b6776ab-07db-4f2e-93a7-e62bb6667a0b" providerId="ADAL" clId="{0BC913A7-3E71-41F1-BF5E-8EA1C83A81F6}" dt="2024-08-01T04:56:09.439" v="4704" actId="478"/>
          <ac:picMkLst>
            <pc:docMk/>
            <pc:sldMk cId="2194807658" sldId="468"/>
            <ac:picMk id="8" creationId="{44AD9049-E252-9725-9955-1FFC45E2C98A}"/>
          </ac:picMkLst>
        </pc:picChg>
        <pc:picChg chg="add mod">
          <ac:chgData name="Steve Streefkerk" userId="7b6776ab-07db-4f2e-93a7-e62bb6667a0b" providerId="ADAL" clId="{0BC913A7-3E71-41F1-BF5E-8EA1C83A81F6}" dt="2024-08-01T04:58:54.222" v="4781" actId="2085"/>
          <ac:picMkLst>
            <pc:docMk/>
            <pc:sldMk cId="2194807658" sldId="468"/>
            <ac:picMk id="10" creationId="{E6EDA20D-5049-03DE-612C-09F8D358FFC5}"/>
          </ac:picMkLst>
        </pc:picChg>
        <pc:picChg chg="add del">
          <ac:chgData name="Steve Streefkerk" userId="7b6776ab-07db-4f2e-93a7-e62bb6667a0b" providerId="ADAL" clId="{0BC913A7-3E71-41F1-BF5E-8EA1C83A81F6}" dt="2024-08-01T04:56:47.896" v="4709" actId="478"/>
          <ac:picMkLst>
            <pc:docMk/>
            <pc:sldMk cId="2194807658" sldId="468"/>
            <ac:picMk id="12" creationId="{9CD007D7-69BA-92E3-011C-D39F21C1316C}"/>
          </ac:picMkLst>
        </pc:picChg>
      </pc:sldChg>
      <pc:sldChg chg="addSp delSp modSp add mod modNotesTx">
        <pc:chgData name="Steve Streefkerk" userId="7b6776ab-07db-4f2e-93a7-e62bb6667a0b" providerId="ADAL" clId="{0BC913A7-3E71-41F1-BF5E-8EA1C83A81F6}" dt="2024-08-04T22:51:09.823" v="10193" actId="20577"/>
        <pc:sldMkLst>
          <pc:docMk/>
          <pc:sldMk cId="1958727454" sldId="469"/>
        </pc:sldMkLst>
        <pc:spChg chg="add mod">
          <ac:chgData name="Steve Streefkerk" userId="7b6776ab-07db-4f2e-93a7-e62bb6667a0b" providerId="ADAL" clId="{0BC913A7-3E71-41F1-BF5E-8EA1C83A81F6}" dt="2024-08-01T05:10:52.868" v="5653" actId="1076"/>
          <ac:spMkLst>
            <pc:docMk/>
            <pc:sldMk cId="1958727454" sldId="469"/>
            <ac:spMk id="3" creationId="{4A07E4A2-7423-31E9-30B5-A70A3E0F238F}"/>
          </ac:spMkLst>
        </pc:spChg>
        <pc:spChg chg="mod">
          <ac:chgData name="Steve Streefkerk" userId="7b6776ab-07db-4f2e-93a7-e62bb6667a0b" providerId="ADAL" clId="{0BC913A7-3E71-41F1-BF5E-8EA1C83A81F6}" dt="2024-08-01T05:11:10.529" v="5673" actId="20577"/>
          <ac:spMkLst>
            <pc:docMk/>
            <pc:sldMk cId="1958727454" sldId="469"/>
            <ac:spMk id="6" creationId="{6F54F602-F0D1-718C-14BE-822E362FBA17}"/>
          </ac:spMkLst>
        </pc:spChg>
        <pc:picChg chg="del">
          <ac:chgData name="Steve Streefkerk" userId="7b6776ab-07db-4f2e-93a7-e62bb6667a0b" providerId="ADAL" clId="{0BC913A7-3E71-41F1-BF5E-8EA1C83A81F6}" dt="2024-08-01T05:02:57.128" v="5037" actId="478"/>
          <ac:picMkLst>
            <pc:docMk/>
            <pc:sldMk cId="1958727454" sldId="469"/>
            <ac:picMk id="8" creationId="{1C25EE0A-CB12-6235-2F33-9E3015E8B6B9}"/>
          </ac:picMkLst>
        </pc:picChg>
      </pc:sldChg>
      <pc:sldChg chg="addSp modSp add mod">
        <pc:chgData name="Steve Streefkerk" userId="7b6776ab-07db-4f2e-93a7-e62bb6667a0b" providerId="ADAL" clId="{0BC913A7-3E71-41F1-BF5E-8EA1C83A81F6}" dt="2024-08-01T05:23:14.449" v="6441" actId="20577"/>
        <pc:sldMkLst>
          <pc:docMk/>
          <pc:sldMk cId="3441788524" sldId="470"/>
        </pc:sldMkLst>
        <pc:spChg chg="mod">
          <ac:chgData name="Steve Streefkerk" userId="7b6776ab-07db-4f2e-93a7-e62bb6667a0b" providerId="ADAL" clId="{0BC913A7-3E71-41F1-BF5E-8EA1C83A81F6}" dt="2024-08-01T05:23:14.449" v="6441" actId="20577"/>
          <ac:spMkLst>
            <pc:docMk/>
            <pc:sldMk cId="3441788524" sldId="470"/>
            <ac:spMk id="3" creationId="{4A07E4A2-7423-31E9-30B5-A70A3E0F238F}"/>
          </ac:spMkLst>
        </pc:spChg>
        <pc:spChg chg="mod">
          <ac:chgData name="Steve Streefkerk" userId="7b6776ab-07db-4f2e-93a7-e62bb6667a0b" providerId="ADAL" clId="{0BC913A7-3E71-41F1-BF5E-8EA1C83A81F6}" dt="2024-08-01T05:11:42.543" v="5687" actId="20577"/>
          <ac:spMkLst>
            <pc:docMk/>
            <pc:sldMk cId="3441788524" sldId="470"/>
            <ac:spMk id="6" creationId="{6F54F602-F0D1-718C-14BE-822E362FBA17}"/>
          </ac:spMkLst>
        </pc:spChg>
        <pc:spChg chg="add mod">
          <ac:chgData name="Steve Streefkerk" userId="7b6776ab-07db-4f2e-93a7-e62bb6667a0b" providerId="ADAL" clId="{0BC913A7-3E71-41F1-BF5E-8EA1C83A81F6}" dt="2024-08-01T05:17:49.588" v="6001"/>
          <ac:spMkLst>
            <pc:docMk/>
            <pc:sldMk cId="3441788524" sldId="470"/>
            <ac:spMk id="7" creationId="{DA3B0DDB-7839-4766-E3E4-264C325AF8C1}"/>
          </ac:spMkLst>
        </pc:spChg>
      </pc:sldChg>
      <pc:sldChg chg="modSp add mod">
        <pc:chgData name="Steve Streefkerk" userId="7b6776ab-07db-4f2e-93a7-e62bb6667a0b" providerId="ADAL" clId="{0BC913A7-3E71-41F1-BF5E-8EA1C83A81F6}" dt="2024-08-01T05:26:55.033" v="7264" actId="20577"/>
        <pc:sldMkLst>
          <pc:docMk/>
          <pc:sldMk cId="3265806022" sldId="471"/>
        </pc:sldMkLst>
        <pc:spChg chg="mod">
          <ac:chgData name="Steve Streefkerk" userId="7b6776ab-07db-4f2e-93a7-e62bb6667a0b" providerId="ADAL" clId="{0BC913A7-3E71-41F1-BF5E-8EA1C83A81F6}" dt="2024-08-01T05:26:55.033" v="7264" actId="20577"/>
          <ac:spMkLst>
            <pc:docMk/>
            <pc:sldMk cId="3265806022" sldId="471"/>
            <ac:spMk id="3" creationId="{4A07E4A2-7423-31E9-30B5-A70A3E0F238F}"/>
          </ac:spMkLst>
        </pc:spChg>
      </pc:sldChg>
      <pc:sldChg chg="addSp delSp modSp add mod modNotesTx">
        <pc:chgData name="Steve Streefkerk" userId="7b6776ab-07db-4f2e-93a7-e62bb6667a0b" providerId="ADAL" clId="{0BC913A7-3E71-41F1-BF5E-8EA1C83A81F6}" dt="2024-08-04T22:54:14.718" v="10579" actId="20577"/>
        <pc:sldMkLst>
          <pc:docMk/>
          <pc:sldMk cId="193877291" sldId="472"/>
        </pc:sldMkLst>
        <pc:spChg chg="add mod">
          <ac:chgData name="Steve Streefkerk" userId="7b6776ab-07db-4f2e-93a7-e62bb6667a0b" providerId="ADAL" clId="{0BC913A7-3E71-41F1-BF5E-8EA1C83A81F6}" dt="2024-08-01T05:32:01.055" v="7955" actId="1076"/>
          <ac:spMkLst>
            <pc:docMk/>
            <pc:sldMk cId="193877291" sldId="472"/>
            <ac:spMk id="3" creationId="{E5910975-2C1A-719E-1564-74C82DA52A7C}"/>
          </ac:spMkLst>
        </pc:spChg>
        <pc:spChg chg="mod">
          <ac:chgData name="Steve Streefkerk" userId="7b6776ab-07db-4f2e-93a7-e62bb6667a0b" providerId="ADAL" clId="{0BC913A7-3E71-41F1-BF5E-8EA1C83A81F6}" dt="2024-08-01T05:27:36.831" v="7269" actId="6549"/>
          <ac:spMkLst>
            <pc:docMk/>
            <pc:sldMk cId="193877291" sldId="472"/>
            <ac:spMk id="13" creationId="{C4E812CD-2D03-F687-3E51-EA08EED77598}"/>
          </ac:spMkLst>
        </pc:spChg>
        <pc:picChg chg="del mod">
          <ac:chgData name="Steve Streefkerk" userId="7b6776ab-07db-4f2e-93a7-e62bb6667a0b" providerId="ADAL" clId="{0BC913A7-3E71-41F1-BF5E-8EA1C83A81F6}" dt="2024-08-01T05:27:31.158" v="7267" actId="478"/>
          <ac:picMkLst>
            <pc:docMk/>
            <pc:sldMk cId="193877291" sldId="472"/>
            <ac:picMk id="12" creationId="{63DC8EC4-97B5-ED5D-8F7E-E30E4DDCF69E}"/>
          </ac:picMkLst>
        </pc:picChg>
      </pc:sldChg>
      <pc:sldChg chg="addSp delSp modSp add mod modNotesTx">
        <pc:chgData name="Steve Streefkerk" userId="7b6776ab-07db-4f2e-93a7-e62bb6667a0b" providerId="ADAL" clId="{0BC913A7-3E71-41F1-BF5E-8EA1C83A81F6}" dt="2024-08-04T22:13:27.470" v="9221" actId="20577"/>
        <pc:sldMkLst>
          <pc:docMk/>
          <pc:sldMk cId="4102220136" sldId="473"/>
        </pc:sldMkLst>
        <pc:spChg chg="mod">
          <ac:chgData name="Steve Streefkerk" userId="7b6776ab-07db-4f2e-93a7-e62bb6667a0b" providerId="ADAL" clId="{0BC913A7-3E71-41F1-BF5E-8EA1C83A81F6}" dt="2024-08-04T22:12:56.718" v="9110" actId="20577"/>
          <ac:spMkLst>
            <pc:docMk/>
            <pc:sldMk cId="4102220136" sldId="473"/>
            <ac:spMk id="3" creationId="{1B0628F4-159D-35F0-FF06-96BB2EEF55F8}"/>
          </ac:spMkLst>
        </pc:spChg>
        <pc:picChg chg="add mod">
          <ac:chgData name="Steve Streefkerk" userId="7b6776ab-07db-4f2e-93a7-e62bb6667a0b" providerId="ADAL" clId="{0BC913A7-3E71-41F1-BF5E-8EA1C83A81F6}" dt="2024-08-04T22:03:16.442" v="9020" actId="692"/>
          <ac:picMkLst>
            <pc:docMk/>
            <pc:sldMk cId="4102220136" sldId="473"/>
            <ac:picMk id="7" creationId="{646E817E-34CF-D0FE-AE89-0932C977B91E}"/>
          </ac:picMkLst>
        </pc:picChg>
        <pc:picChg chg="del">
          <ac:chgData name="Steve Streefkerk" userId="7b6776ab-07db-4f2e-93a7-e62bb6667a0b" providerId="ADAL" clId="{0BC913A7-3E71-41F1-BF5E-8EA1C83A81F6}" dt="2024-08-04T22:00:51.710" v="8996" actId="478"/>
          <ac:picMkLst>
            <pc:docMk/>
            <pc:sldMk cId="4102220136" sldId="473"/>
            <ac:picMk id="8" creationId="{B8E16E57-49E8-8332-1FB5-5AA626D47C8A}"/>
          </ac:picMkLst>
        </pc:picChg>
      </pc:sldChg>
      <pc:sldMasterChg chg="del delSldLayout">
        <pc:chgData name="Steve Streefkerk" userId="7b6776ab-07db-4f2e-93a7-e62bb6667a0b" providerId="ADAL" clId="{0BC913A7-3E71-41F1-BF5E-8EA1C83A81F6}" dt="2024-07-31T04:54:21.547" v="1550" actId="47"/>
        <pc:sldMasterMkLst>
          <pc:docMk/>
          <pc:sldMasterMk cId="28745176" sldId="2147483719"/>
        </pc:sldMasterMkLst>
        <pc:sldLayoutChg chg="del">
          <pc:chgData name="Steve Streefkerk" userId="7b6776ab-07db-4f2e-93a7-e62bb6667a0b" providerId="ADAL" clId="{0BC913A7-3E71-41F1-BF5E-8EA1C83A81F6}" dt="2024-07-31T04:54:21.547" v="1550" actId="47"/>
          <pc:sldLayoutMkLst>
            <pc:docMk/>
            <pc:sldMasterMk cId="28745176" sldId="2147483719"/>
            <pc:sldLayoutMk cId="1595545878" sldId="2147483720"/>
          </pc:sldLayoutMkLst>
        </pc:sldLayoutChg>
        <pc:sldLayoutChg chg="del">
          <pc:chgData name="Steve Streefkerk" userId="7b6776ab-07db-4f2e-93a7-e62bb6667a0b" providerId="ADAL" clId="{0BC913A7-3E71-41F1-BF5E-8EA1C83A81F6}" dt="2024-07-31T04:54:21.547" v="1550" actId="47"/>
          <pc:sldLayoutMkLst>
            <pc:docMk/>
            <pc:sldMasterMk cId="28745176" sldId="2147483719"/>
            <pc:sldLayoutMk cId="4052879240" sldId="2147483721"/>
          </pc:sldLayoutMkLst>
        </pc:sldLayoutChg>
        <pc:sldLayoutChg chg="del">
          <pc:chgData name="Steve Streefkerk" userId="7b6776ab-07db-4f2e-93a7-e62bb6667a0b" providerId="ADAL" clId="{0BC913A7-3E71-41F1-BF5E-8EA1C83A81F6}" dt="2024-07-31T04:54:21.547" v="1550" actId="47"/>
          <pc:sldLayoutMkLst>
            <pc:docMk/>
            <pc:sldMasterMk cId="28745176" sldId="2147483719"/>
            <pc:sldLayoutMk cId="1418230323" sldId="2147483722"/>
          </pc:sldLayoutMkLst>
        </pc:sldLayoutChg>
        <pc:sldLayoutChg chg="del">
          <pc:chgData name="Steve Streefkerk" userId="7b6776ab-07db-4f2e-93a7-e62bb6667a0b" providerId="ADAL" clId="{0BC913A7-3E71-41F1-BF5E-8EA1C83A81F6}" dt="2024-07-31T04:54:21.547" v="1550" actId="47"/>
          <pc:sldLayoutMkLst>
            <pc:docMk/>
            <pc:sldMasterMk cId="28745176" sldId="2147483719"/>
            <pc:sldLayoutMk cId="3677259951" sldId="2147483723"/>
          </pc:sldLayoutMkLst>
        </pc:sldLayoutChg>
        <pc:sldLayoutChg chg="del">
          <pc:chgData name="Steve Streefkerk" userId="7b6776ab-07db-4f2e-93a7-e62bb6667a0b" providerId="ADAL" clId="{0BC913A7-3E71-41F1-BF5E-8EA1C83A81F6}" dt="2024-07-31T04:54:21.547" v="1550" actId="47"/>
          <pc:sldLayoutMkLst>
            <pc:docMk/>
            <pc:sldMasterMk cId="28745176" sldId="2147483719"/>
            <pc:sldLayoutMk cId="718093431" sldId="2147483724"/>
          </pc:sldLayoutMkLst>
        </pc:sldLayoutChg>
        <pc:sldLayoutChg chg="del">
          <pc:chgData name="Steve Streefkerk" userId="7b6776ab-07db-4f2e-93a7-e62bb6667a0b" providerId="ADAL" clId="{0BC913A7-3E71-41F1-BF5E-8EA1C83A81F6}" dt="2024-07-31T04:54:21.547" v="1550" actId="47"/>
          <pc:sldLayoutMkLst>
            <pc:docMk/>
            <pc:sldMasterMk cId="28745176" sldId="2147483719"/>
            <pc:sldLayoutMk cId="97385400" sldId="2147483725"/>
          </pc:sldLayoutMkLst>
        </pc:sldLayoutChg>
        <pc:sldLayoutChg chg="del">
          <pc:chgData name="Steve Streefkerk" userId="7b6776ab-07db-4f2e-93a7-e62bb6667a0b" providerId="ADAL" clId="{0BC913A7-3E71-41F1-BF5E-8EA1C83A81F6}" dt="2024-07-31T04:54:21.547" v="1550" actId="47"/>
          <pc:sldLayoutMkLst>
            <pc:docMk/>
            <pc:sldMasterMk cId="28745176" sldId="2147483719"/>
            <pc:sldLayoutMk cId="3476916249" sldId="2147483726"/>
          </pc:sldLayoutMkLst>
        </pc:sldLayoutChg>
        <pc:sldLayoutChg chg="del">
          <pc:chgData name="Steve Streefkerk" userId="7b6776ab-07db-4f2e-93a7-e62bb6667a0b" providerId="ADAL" clId="{0BC913A7-3E71-41F1-BF5E-8EA1C83A81F6}" dt="2024-07-31T04:54:21.547" v="1550" actId="47"/>
          <pc:sldLayoutMkLst>
            <pc:docMk/>
            <pc:sldMasterMk cId="28745176" sldId="2147483719"/>
            <pc:sldLayoutMk cId="3246316057" sldId="2147483727"/>
          </pc:sldLayoutMkLst>
        </pc:sldLayoutChg>
        <pc:sldLayoutChg chg="del">
          <pc:chgData name="Steve Streefkerk" userId="7b6776ab-07db-4f2e-93a7-e62bb6667a0b" providerId="ADAL" clId="{0BC913A7-3E71-41F1-BF5E-8EA1C83A81F6}" dt="2024-07-31T04:54:21.547" v="1550" actId="47"/>
          <pc:sldLayoutMkLst>
            <pc:docMk/>
            <pc:sldMasterMk cId="28745176" sldId="2147483719"/>
            <pc:sldLayoutMk cId="2137707192" sldId="2147483728"/>
          </pc:sldLayoutMkLst>
        </pc:sldLayoutChg>
        <pc:sldLayoutChg chg="del">
          <pc:chgData name="Steve Streefkerk" userId="7b6776ab-07db-4f2e-93a7-e62bb6667a0b" providerId="ADAL" clId="{0BC913A7-3E71-41F1-BF5E-8EA1C83A81F6}" dt="2024-07-31T04:54:21.547" v="1550" actId="47"/>
          <pc:sldLayoutMkLst>
            <pc:docMk/>
            <pc:sldMasterMk cId="28745176" sldId="2147483719"/>
            <pc:sldLayoutMk cId="178183361" sldId="2147483729"/>
          </pc:sldLayoutMkLst>
        </pc:sldLayoutChg>
        <pc:sldLayoutChg chg="del">
          <pc:chgData name="Steve Streefkerk" userId="7b6776ab-07db-4f2e-93a7-e62bb6667a0b" providerId="ADAL" clId="{0BC913A7-3E71-41F1-BF5E-8EA1C83A81F6}" dt="2024-07-31T04:54:21.547" v="1550" actId="47"/>
          <pc:sldLayoutMkLst>
            <pc:docMk/>
            <pc:sldMasterMk cId="28745176" sldId="2147483719"/>
            <pc:sldLayoutMk cId="3394791308" sldId="2147483730"/>
          </pc:sldLayoutMkLst>
        </pc:sldLayoutChg>
      </pc:sldMasterChg>
    </pc:docChg>
  </pc:docChgLst>
  <pc:docChgLst>
    <pc:chgData name="Steve Streefkerk" userId="7b6776ab-07db-4f2e-93a7-e62bb6667a0b" providerId="ADAL" clId="{949C2FC2-7434-476E-ADFD-A467778E3BD9}"/>
    <pc:docChg chg="undo custSel modSld">
      <pc:chgData name="Steve Streefkerk" userId="7b6776ab-07db-4f2e-93a7-e62bb6667a0b" providerId="ADAL" clId="{949C2FC2-7434-476E-ADFD-A467778E3BD9}" dt="2024-08-04T23:58:04.119" v="436" actId="14100"/>
      <pc:docMkLst>
        <pc:docMk/>
      </pc:docMkLst>
      <pc:sldChg chg="addSp delSp modSp mod">
        <pc:chgData name="Steve Streefkerk" userId="7b6776ab-07db-4f2e-93a7-e62bb6667a0b" providerId="ADAL" clId="{949C2FC2-7434-476E-ADFD-A467778E3BD9}" dt="2024-08-04T23:58:04.119" v="436" actId="14100"/>
        <pc:sldMkLst>
          <pc:docMk/>
          <pc:sldMk cId="3375911431" sldId="436"/>
        </pc:sldMkLst>
        <pc:spChg chg="mod">
          <ac:chgData name="Steve Streefkerk" userId="7b6776ab-07db-4f2e-93a7-e62bb6667a0b" providerId="ADAL" clId="{949C2FC2-7434-476E-ADFD-A467778E3BD9}" dt="2024-08-04T23:57:55.585" v="435" actId="14100"/>
          <ac:spMkLst>
            <pc:docMk/>
            <pc:sldMk cId="3375911431" sldId="436"/>
            <ac:spMk id="6" creationId="{52FAFE72-0385-0EDB-E402-BA3F8F97918A}"/>
          </ac:spMkLst>
        </pc:spChg>
        <pc:spChg chg="mod">
          <ac:chgData name="Steve Streefkerk" userId="7b6776ab-07db-4f2e-93a7-e62bb6667a0b" providerId="ADAL" clId="{949C2FC2-7434-476E-ADFD-A467778E3BD9}" dt="2024-08-04T23:58:04.119" v="436" actId="14100"/>
          <ac:spMkLst>
            <pc:docMk/>
            <pc:sldMk cId="3375911431" sldId="436"/>
            <ac:spMk id="7" creationId="{30B2B2F5-55CD-3D8D-EE87-FBD8D9E0E89D}"/>
          </ac:spMkLst>
        </pc:spChg>
        <pc:picChg chg="add del">
          <ac:chgData name="Steve Streefkerk" userId="7b6776ab-07db-4f2e-93a7-e62bb6667a0b" providerId="ADAL" clId="{949C2FC2-7434-476E-ADFD-A467778E3BD9}" dt="2024-08-04T23:57:13.574" v="425" actId="478"/>
          <ac:picMkLst>
            <pc:docMk/>
            <pc:sldMk cId="3375911431" sldId="436"/>
            <ac:picMk id="3" creationId="{909CEE27-D621-A8D5-3412-732C8478D641}"/>
          </ac:picMkLst>
        </pc:picChg>
        <pc:picChg chg="add mod modCrop">
          <ac:chgData name="Steve Streefkerk" userId="7b6776ab-07db-4f2e-93a7-e62bb6667a0b" providerId="ADAL" clId="{949C2FC2-7434-476E-ADFD-A467778E3BD9}" dt="2024-08-04T23:57:04.732" v="423" actId="1076"/>
          <ac:picMkLst>
            <pc:docMk/>
            <pc:sldMk cId="3375911431" sldId="436"/>
            <ac:picMk id="4" creationId="{78258450-5BC2-5397-91C4-2D1155AEB1B8}"/>
          </ac:picMkLst>
        </pc:picChg>
        <pc:picChg chg="add mod modCrop">
          <ac:chgData name="Steve Streefkerk" userId="7b6776ab-07db-4f2e-93a7-e62bb6667a0b" providerId="ADAL" clId="{949C2FC2-7434-476E-ADFD-A467778E3BD9}" dt="2024-08-04T23:57:49.771" v="434" actId="1076"/>
          <ac:picMkLst>
            <pc:docMk/>
            <pc:sldMk cId="3375911431" sldId="436"/>
            <ac:picMk id="9" creationId="{2839CCC2-00D4-65EA-8DD9-340A4CD3A550}"/>
          </ac:picMkLst>
        </pc:picChg>
      </pc:sldChg>
      <pc:sldChg chg="modNotesTx">
        <pc:chgData name="Steve Streefkerk" userId="7b6776ab-07db-4f2e-93a7-e62bb6667a0b" providerId="ADAL" clId="{949C2FC2-7434-476E-ADFD-A467778E3BD9}" dt="2024-08-04T23:22:59.833" v="308" actId="20577"/>
        <pc:sldMkLst>
          <pc:docMk/>
          <pc:sldMk cId="711526186" sldId="437"/>
        </pc:sldMkLst>
      </pc:sldChg>
      <pc:sldChg chg="addSp delSp modSp mod">
        <pc:chgData name="Steve Streefkerk" userId="7b6776ab-07db-4f2e-93a7-e62bb6667a0b" providerId="ADAL" clId="{949C2FC2-7434-476E-ADFD-A467778E3BD9}" dt="2024-08-04T23:52:00.897" v="365" actId="1076"/>
        <pc:sldMkLst>
          <pc:docMk/>
          <pc:sldMk cId="1917820006" sldId="452"/>
        </pc:sldMkLst>
        <pc:graphicFrameChg chg="del mod">
          <ac:chgData name="Steve Streefkerk" userId="7b6776ab-07db-4f2e-93a7-e62bb6667a0b" providerId="ADAL" clId="{949C2FC2-7434-476E-ADFD-A467778E3BD9}" dt="2024-08-04T23:51:49.324" v="361" actId="478"/>
          <ac:graphicFrameMkLst>
            <pc:docMk/>
            <pc:sldMk cId="1917820006" sldId="452"/>
            <ac:graphicFrameMk id="7" creationId="{79066271-37AE-DAF3-FCC7-3939B68C8CC2}"/>
          </ac:graphicFrameMkLst>
        </pc:graphicFrameChg>
        <pc:picChg chg="add mod">
          <ac:chgData name="Steve Streefkerk" userId="7b6776ab-07db-4f2e-93a7-e62bb6667a0b" providerId="ADAL" clId="{949C2FC2-7434-476E-ADFD-A467778E3BD9}" dt="2024-08-04T23:52:00.897" v="365" actId="1076"/>
          <ac:picMkLst>
            <pc:docMk/>
            <pc:sldMk cId="1917820006" sldId="452"/>
            <ac:picMk id="8" creationId="{F87FBC88-21F7-2F0F-2C3D-4B0C341619C6}"/>
          </ac:picMkLst>
        </pc:picChg>
      </pc:sldChg>
      <pc:sldChg chg="addSp delSp modSp mod">
        <pc:chgData name="Steve Streefkerk" userId="7b6776ab-07db-4f2e-93a7-e62bb6667a0b" providerId="ADAL" clId="{949C2FC2-7434-476E-ADFD-A467778E3BD9}" dt="2024-08-04T23:56:11.724" v="411" actId="1076"/>
        <pc:sldMkLst>
          <pc:docMk/>
          <pc:sldMk cId="2759049465" sldId="453"/>
        </pc:sldMkLst>
        <pc:picChg chg="add mod">
          <ac:chgData name="Steve Streefkerk" userId="7b6776ab-07db-4f2e-93a7-e62bb6667a0b" providerId="ADAL" clId="{949C2FC2-7434-476E-ADFD-A467778E3BD9}" dt="2024-08-04T23:56:11.724" v="411" actId="1076"/>
          <ac:picMkLst>
            <pc:docMk/>
            <pc:sldMk cId="2759049465" sldId="453"/>
            <ac:picMk id="7" creationId="{B796C390-3C2C-F829-7D41-EA3C339300F8}"/>
          </ac:picMkLst>
        </pc:picChg>
        <pc:picChg chg="del">
          <ac:chgData name="Steve Streefkerk" userId="7b6776ab-07db-4f2e-93a7-e62bb6667a0b" providerId="ADAL" clId="{949C2FC2-7434-476E-ADFD-A467778E3BD9}" dt="2024-08-04T23:55:22.364" v="401" actId="478"/>
          <ac:picMkLst>
            <pc:docMk/>
            <pc:sldMk cId="2759049465" sldId="453"/>
            <ac:picMk id="8" creationId="{1C25EE0A-CB12-6235-2F33-9E3015E8B6B9}"/>
          </ac:picMkLst>
        </pc:picChg>
      </pc:sldChg>
      <pc:sldChg chg="addSp delSp modSp mod">
        <pc:chgData name="Steve Streefkerk" userId="7b6776ab-07db-4f2e-93a7-e62bb6667a0b" providerId="ADAL" clId="{949C2FC2-7434-476E-ADFD-A467778E3BD9}" dt="2024-08-04T23:49:40.216" v="342" actId="1076"/>
        <pc:sldMkLst>
          <pc:docMk/>
          <pc:sldMk cId="906090351" sldId="455"/>
        </pc:sldMkLst>
        <pc:picChg chg="del">
          <ac:chgData name="Steve Streefkerk" userId="7b6776ab-07db-4f2e-93a7-e62bb6667a0b" providerId="ADAL" clId="{949C2FC2-7434-476E-ADFD-A467778E3BD9}" dt="2024-08-04T23:49:25.897" v="338" actId="478"/>
          <ac:picMkLst>
            <pc:docMk/>
            <pc:sldMk cId="906090351" sldId="455"/>
            <ac:picMk id="8" creationId="{B8E16E57-49E8-8332-1FB5-5AA626D47C8A}"/>
          </ac:picMkLst>
        </pc:picChg>
        <pc:picChg chg="add mod">
          <ac:chgData name="Steve Streefkerk" userId="7b6776ab-07db-4f2e-93a7-e62bb6667a0b" providerId="ADAL" clId="{949C2FC2-7434-476E-ADFD-A467778E3BD9}" dt="2024-08-04T23:49:40.216" v="342" actId="1076"/>
          <ac:picMkLst>
            <pc:docMk/>
            <pc:sldMk cId="906090351" sldId="455"/>
            <ac:picMk id="10" creationId="{AB5C09FB-87C8-32FB-CBB4-E70A932F9FE2}"/>
          </ac:picMkLst>
        </pc:picChg>
      </pc:sldChg>
      <pc:sldChg chg="addSp delSp modSp mod">
        <pc:chgData name="Steve Streefkerk" userId="7b6776ab-07db-4f2e-93a7-e62bb6667a0b" providerId="ADAL" clId="{949C2FC2-7434-476E-ADFD-A467778E3BD9}" dt="2024-08-04T23:48:07.471" v="337" actId="1076"/>
        <pc:sldMkLst>
          <pc:docMk/>
          <pc:sldMk cId="4223205274" sldId="456"/>
        </pc:sldMkLst>
        <pc:picChg chg="add mod">
          <ac:chgData name="Steve Streefkerk" userId="7b6776ab-07db-4f2e-93a7-e62bb6667a0b" providerId="ADAL" clId="{949C2FC2-7434-476E-ADFD-A467778E3BD9}" dt="2024-08-04T23:47:31.209" v="331" actId="1076"/>
          <ac:picMkLst>
            <pc:docMk/>
            <pc:sldMk cId="4223205274" sldId="456"/>
            <ac:picMk id="8" creationId="{A8D96EC2-2BE1-5594-985D-D6E10E858CC6}"/>
          </ac:picMkLst>
        </pc:picChg>
        <pc:picChg chg="add del mod">
          <ac:chgData name="Steve Streefkerk" userId="7b6776ab-07db-4f2e-93a7-e62bb6667a0b" providerId="ADAL" clId="{949C2FC2-7434-476E-ADFD-A467778E3BD9}" dt="2024-08-04T23:47:52.171" v="333" actId="478"/>
          <ac:picMkLst>
            <pc:docMk/>
            <pc:sldMk cId="4223205274" sldId="456"/>
            <ac:picMk id="9" creationId="{E4398FCF-AFEA-B01F-B99B-1AAF014DA3E1}"/>
          </ac:picMkLst>
        </pc:picChg>
        <pc:picChg chg="add mod">
          <ac:chgData name="Steve Streefkerk" userId="7b6776ab-07db-4f2e-93a7-e62bb6667a0b" providerId="ADAL" clId="{949C2FC2-7434-476E-ADFD-A467778E3BD9}" dt="2024-08-04T23:48:07.471" v="337" actId="1076"/>
          <ac:picMkLst>
            <pc:docMk/>
            <pc:sldMk cId="4223205274" sldId="456"/>
            <ac:picMk id="11" creationId="{8B0E80F9-A5D0-D627-CC57-F53BAD89486F}"/>
          </ac:picMkLst>
        </pc:picChg>
      </pc:sldChg>
      <pc:sldChg chg="addSp delSp modSp mod">
        <pc:chgData name="Steve Streefkerk" userId="7b6776ab-07db-4f2e-93a7-e62bb6667a0b" providerId="ADAL" clId="{949C2FC2-7434-476E-ADFD-A467778E3BD9}" dt="2024-08-04T23:53:52.585" v="387" actId="27614"/>
        <pc:sldMkLst>
          <pc:docMk/>
          <pc:sldMk cId="735036717" sldId="457"/>
        </pc:sldMkLst>
        <pc:picChg chg="add mod">
          <ac:chgData name="Steve Streefkerk" userId="7b6776ab-07db-4f2e-93a7-e62bb6667a0b" providerId="ADAL" clId="{949C2FC2-7434-476E-ADFD-A467778E3BD9}" dt="2024-08-04T23:53:52.585" v="387" actId="27614"/>
          <ac:picMkLst>
            <pc:docMk/>
            <pc:sldMk cId="735036717" sldId="457"/>
            <ac:picMk id="7" creationId="{C119543B-BC56-D88F-590D-166923FA7186}"/>
          </ac:picMkLst>
        </pc:picChg>
        <pc:picChg chg="del">
          <ac:chgData name="Steve Streefkerk" userId="7b6776ab-07db-4f2e-93a7-e62bb6667a0b" providerId="ADAL" clId="{949C2FC2-7434-476E-ADFD-A467778E3BD9}" dt="2024-08-04T23:53:39.156" v="384" actId="478"/>
          <ac:picMkLst>
            <pc:docMk/>
            <pc:sldMk cId="735036717" sldId="457"/>
            <ac:picMk id="9" creationId="{8E09ECD2-0D1D-88AF-3817-59669F6478EC}"/>
          </ac:picMkLst>
        </pc:picChg>
      </pc:sldChg>
      <pc:sldChg chg="addSp delSp modSp mod">
        <pc:chgData name="Steve Streefkerk" userId="7b6776ab-07db-4f2e-93a7-e62bb6667a0b" providerId="ADAL" clId="{949C2FC2-7434-476E-ADFD-A467778E3BD9}" dt="2024-08-04T23:54:20.989" v="392" actId="962"/>
        <pc:sldMkLst>
          <pc:docMk/>
          <pc:sldMk cId="1165414308" sldId="458"/>
        </pc:sldMkLst>
        <pc:picChg chg="add mod">
          <ac:chgData name="Steve Streefkerk" userId="7b6776ab-07db-4f2e-93a7-e62bb6667a0b" providerId="ADAL" clId="{949C2FC2-7434-476E-ADFD-A467778E3BD9}" dt="2024-08-04T23:54:20.989" v="392" actId="962"/>
          <ac:picMkLst>
            <pc:docMk/>
            <pc:sldMk cId="1165414308" sldId="458"/>
            <ac:picMk id="7" creationId="{BF29A913-BA4D-E751-5FFE-07AE9EDB6527}"/>
          </ac:picMkLst>
        </pc:picChg>
        <pc:picChg chg="del">
          <ac:chgData name="Steve Streefkerk" userId="7b6776ab-07db-4f2e-93a7-e62bb6667a0b" providerId="ADAL" clId="{949C2FC2-7434-476E-ADFD-A467778E3BD9}" dt="2024-08-04T23:54:09.875" v="388" actId="478"/>
          <ac:picMkLst>
            <pc:docMk/>
            <pc:sldMk cId="1165414308" sldId="458"/>
            <ac:picMk id="5122" creationId="{3DCEFB16-9C57-E33A-6B79-4CBB3A294FFB}"/>
          </ac:picMkLst>
        </pc:picChg>
      </pc:sldChg>
      <pc:sldChg chg="addSp delSp modSp mod">
        <pc:chgData name="Steve Streefkerk" userId="7b6776ab-07db-4f2e-93a7-e62bb6667a0b" providerId="ADAL" clId="{949C2FC2-7434-476E-ADFD-A467778E3BD9}" dt="2024-08-04T23:52:52.796" v="377" actId="962"/>
        <pc:sldMkLst>
          <pc:docMk/>
          <pc:sldMk cId="3484242050" sldId="459"/>
        </pc:sldMkLst>
        <pc:graphicFrameChg chg="del mod">
          <ac:chgData name="Steve Streefkerk" userId="7b6776ab-07db-4f2e-93a7-e62bb6667a0b" providerId="ADAL" clId="{949C2FC2-7434-476E-ADFD-A467778E3BD9}" dt="2024-08-04T23:52:12.088" v="367" actId="478"/>
          <ac:graphicFrameMkLst>
            <pc:docMk/>
            <pc:sldMk cId="3484242050" sldId="459"/>
            <ac:graphicFrameMk id="9" creationId="{6D27C6AB-99B1-5E29-A7A6-2AF65E38F6CE}"/>
          </ac:graphicFrameMkLst>
        </pc:graphicFrameChg>
        <pc:picChg chg="add del mod">
          <ac:chgData name="Steve Streefkerk" userId="7b6776ab-07db-4f2e-93a7-e62bb6667a0b" providerId="ADAL" clId="{949C2FC2-7434-476E-ADFD-A467778E3BD9}" dt="2024-08-04T23:52:39.456" v="373" actId="478"/>
          <ac:picMkLst>
            <pc:docMk/>
            <pc:sldMk cId="3484242050" sldId="459"/>
            <ac:picMk id="6" creationId="{AA60CCAA-7307-A372-1B31-28EDF6ED649F}"/>
          </ac:picMkLst>
        </pc:picChg>
        <pc:picChg chg="add mod">
          <ac:chgData name="Steve Streefkerk" userId="7b6776ab-07db-4f2e-93a7-e62bb6667a0b" providerId="ADAL" clId="{949C2FC2-7434-476E-ADFD-A467778E3BD9}" dt="2024-08-04T23:52:52.796" v="377" actId="962"/>
          <ac:picMkLst>
            <pc:docMk/>
            <pc:sldMk cId="3484242050" sldId="459"/>
            <ac:picMk id="11" creationId="{9DB71163-5538-5165-4769-90DFFEA622C4}"/>
          </ac:picMkLst>
        </pc:picChg>
      </pc:sldChg>
      <pc:sldChg chg="addSp delSp modSp mod">
        <pc:chgData name="Steve Streefkerk" userId="7b6776ab-07db-4f2e-93a7-e62bb6667a0b" providerId="ADAL" clId="{949C2FC2-7434-476E-ADFD-A467778E3BD9}" dt="2024-08-04T23:53:25.089" v="383" actId="962"/>
        <pc:sldMkLst>
          <pc:docMk/>
          <pc:sldMk cId="2921049357" sldId="462"/>
        </pc:sldMkLst>
        <pc:graphicFrameChg chg="del mod">
          <ac:chgData name="Steve Streefkerk" userId="7b6776ab-07db-4f2e-93a7-e62bb6667a0b" providerId="ADAL" clId="{949C2FC2-7434-476E-ADFD-A467778E3BD9}" dt="2024-08-04T23:53:12.360" v="379" actId="478"/>
          <ac:graphicFrameMkLst>
            <pc:docMk/>
            <pc:sldMk cId="2921049357" sldId="462"/>
            <ac:graphicFrameMk id="7" creationId="{04D4018B-C543-924E-C2A6-497BE1C62DE0}"/>
          </ac:graphicFrameMkLst>
        </pc:graphicFrameChg>
        <pc:picChg chg="add mod">
          <ac:chgData name="Steve Streefkerk" userId="7b6776ab-07db-4f2e-93a7-e62bb6667a0b" providerId="ADAL" clId="{949C2FC2-7434-476E-ADFD-A467778E3BD9}" dt="2024-08-04T23:53:25.089" v="383" actId="962"/>
          <ac:picMkLst>
            <pc:docMk/>
            <pc:sldMk cId="2921049357" sldId="462"/>
            <ac:picMk id="9" creationId="{98EE1026-3A57-57E5-F106-1CF9F47CFB0A}"/>
          </ac:picMkLst>
        </pc:picChg>
      </pc:sldChg>
      <pc:sldChg chg="addSp delSp modSp mod">
        <pc:chgData name="Steve Streefkerk" userId="7b6776ab-07db-4f2e-93a7-e62bb6667a0b" providerId="ADAL" clId="{949C2FC2-7434-476E-ADFD-A467778E3BD9}" dt="2024-08-04T23:45:58.624" v="320" actId="14100"/>
        <pc:sldMkLst>
          <pc:docMk/>
          <pc:sldMk cId="32188537" sldId="463"/>
        </pc:sldMkLst>
        <pc:picChg chg="del">
          <ac:chgData name="Steve Streefkerk" userId="7b6776ab-07db-4f2e-93a7-e62bb6667a0b" providerId="ADAL" clId="{949C2FC2-7434-476E-ADFD-A467778E3BD9}" dt="2024-08-04T23:45:40.763" v="315" actId="478"/>
          <ac:picMkLst>
            <pc:docMk/>
            <pc:sldMk cId="32188537" sldId="463"/>
            <ac:picMk id="4" creationId="{EBC4BF1F-1856-912A-307E-BCC986183111}"/>
          </ac:picMkLst>
        </pc:picChg>
        <pc:picChg chg="add mod">
          <ac:chgData name="Steve Streefkerk" userId="7b6776ab-07db-4f2e-93a7-e62bb6667a0b" providerId="ADAL" clId="{949C2FC2-7434-476E-ADFD-A467778E3BD9}" dt="2024-08-04T23:45:58.624" v="320" actId="14100"/>
          <ac:picMkLst>
            <pc:docMk/>
            <pc:sldMk cId="32188537" sldId="463"/>
            <ac:picMk id="7" creationId="{D33F3F24-9ECF-4EEA-9331-2D66D649FB9F}"/>
          </ac:picMkLst>
        </pc:picChg>
      </pc:sldChg>
      <pc:sldChg chg="addSp delSp modSp mod">
        <pc:chgData name="Steve Streefkerk" userId="7b6776ab-07db-4f2e-93a7-e62bb6667a0b" providerId="ADAL" clId="{949C2FC2-7434-476E-ADFD-A467778E3BD9}" dt="2024-08-04T23:56:06.671" v="410" actId="1076"/>
        <pc:sldMkLst>
          <pc:docMk/>
          <pc:sldMk cId="4061598747" sldId="464"/>
        </pc:sldMkLst>
        <pc:picChg chg="add mod">
          <ac:chgData name="Steve Streefkerk" userId="7b6776ab-07db-4f2e-93a7-e62bb6667a0b" providerId="ADAL" clId="{949C2FC2-7434-476E-ADFD-A467778E3BD9}" dt="2024-08-04T23:56:06.671" v="410" actId="1076"/>
          <ac:picMkLst>
            <pc:docMk/>
            <pc:sldMk cId="4061598747" sldId="464"/>
            <ac:picMk id="6" creationId="{671947B3-6146-FAAF-0060-14FA965E1598}"/>
          </ac:picMkLst>
        </pc:picChg>
        <pc:picChg chg="del">
          <ac:chgData name="Steve Streefkerk" userId="7b6776ab-07db-4f2e-93a7-e62bb6667a0b" providerId="ADAL" clId="{949C2FC2-7434-476E-ADFD-A467778E3BD9}" dt="2024-08-04T23:55:51.613" v="406" actId="478"/>
          <ac:picMkLst>
            <pc:docMk/>
            <pc:sldMk cId="4061598747" sldId="464"/>
            <ac:picMk id="12" creationId="{63DC8EC4-97B5-ED5D-8F7E-E30E4DDCF69E}"/>
          </ac:picMkLst>
        </pc:picChg>
      </pc:sldChg>
      <pc:sldChg chg="addSp delSp modSp mod">
        <pc:chgData name="Steve Streefkerk" userId="7b6776ab-07db-4f2e-93a7-e62bb6667a0b" providerId="ADAL" clId="{949C2FC2-7434-476E-ADFD-A467778E3BD9}" dt="2024-08-04T23:51:31.526" v="359" actId="1076"/>
        <pc:sldMkLst>
          <pc:docMk/>
          <pc:sldMk cId="617254358" sldId="465"/>
        </pc:sldMkLst>
        <pc:picChg chg="del">
          <ac:chgData name="Steve Streefkerk" userId="7b6776ab-07db-4f2e-93a7-e62bb6667a0b" providerId="ADAL" clId="{949C2FC2-7434-476E-ADFD-A467778E3BD9}" dt="2024-08-04T23:50:22.860" v="343" actId="478"/>
          <ac:picMkLst>
            <pc:docMk/>
            <pc:sldMk cId="617254358" sldId="465"/>
            <ac:picMk id="8" creationId="{C6440542-04B4-26B6-B8C9-9E93B8B34F80}"/>
          </ac:picMkLst>
        </pc:picChg>
        <pc:picChg chg="add mod">
          <ac:chgData name="Steve Streefkerk" userId="7b6776ab-07db-4f2e-93a7-e62bb6667a0b" providerId="ADAL" clId="{949C2FC2-7434-476E-ADFD-A467778E3BD9}" dt="2024-08-04T23:51:31.526" v="359" actId="1076"/>
          <ac:picMkLst>
            <pc:docMk/>
            <pc:sldMk cId="617254358" sldId="465"/>
            <ac:picMk id="9" creationId="{A4EBFE99-E361-BEBE-293E-3470A1087722}"/>
          </ac:picMkLst>
        </pc:picChg>
        <pc:picChg chg="del">
          <ac:chgData name="Steve Streefkerk" userId="7b6776ab-07db-4f2e-93a7-e62bb6667a0b" providerId="ADAL" clId="{949C2FC2-7434-476E-ADFD-A467778E3BD9}" dt="2024-08-04T23:50:49.988" v="348" actId="478"/>
          <ac:picMkLst>
            <pc:docMk/>
            <pc:sldMk cId="617254358" sldId="465"/>
            <ac:picMk id="11" creationId="{6657E8B7-60EC-EA1D-B8BF-8BE237F48455}"/>
          </ac:picMkLst>
        </pc:picChg>
        <pc:picChg chg="add mod">
          <ac:chgData name="Steve Streefkerk" userId="7b6776ab-07db-4f2e-93a7-e62bb6667a0b" providerId="ADAL" clId="{949C2FC2-7434-476E-ADFD-A467778E3BD9}" dt="2024-08-04T23:51:29.576" v="358" actId="1076"/>
          <ac:picMkLst>
            <pc:docMk/>
            <pc:sldMk cId="617254358" sldId="465"/>
            <ac:picMk id="12" creationId="{48AADE11-17EA-D86F-1C99-54116AFEE4C6}"/>
          </ac:picMkLst>
        </pc:picChg>
      </pc:sldChg>
      <pc:sldChg chg="addSp delSp modSp mod">
        <pc:chgData name="Steve Streefkerk" userId="7b6776ab-07db-4f2e-93a7-e62bb6667a0b" providerId="ADAL" clId="{949C2FC2-7434-476E-ADFD-A467778E3BD9}" dt="2024-08-04T23:55:09.243" v="400" actId="692"/>
        <pc:sldMkLst>
          <pc:docMk/>
          <pc:sldMk cId="2194807658" sldId="468"/>
        </pc:sldMkLst>
        <pc:picChg chg="add mod">
          <ac:chgData name="Steve Streefkerk" userId="7b6776ab-07db-4f2e-93a7-e62bb6667a0b" providerId="ADAL" clId="{949C2FC2-7434-476E-ADFD-A467778E3BD9}" dt="2024-08-04T23:55:09.243" v="400" actId="692"/>
          <ac:picMkLst>
            <pc:docMk/>
            <pc:sldMk cId="2194807658" sldId="468"/>
            <ac:picMk id="6" creationId="{DCEAF622-7888-49F4-011B-CBA02B634D1C}"/>
          </ac:picMkLst>
        </pc:picChg>
        <pc:picChg chg="del">
          <ac:chgData name="Steve Streefkerk" userId="7b6776ab-07db-4f2e-93a7-e62bb6667a0b" providerId="ADAL" clId="{949C2FC2-7434-476E-ADFD-A467778E3BD9}" dt="2024-08-04T23:54:35.016" v="393" actId="478"/>
          <ac:picMkLst>
            <pc:docMk/>
            <pc:sldMk cId="2194807658" sldId="468"/>
            <ac:picMk id="10" creationId="{E6EDA20D-5049-03DE-612C-09F8D358FFC5}"/>
          </ac:picMkLst>
        </pc:picChg>
      </pc:sldChg>
      <pc:sldChg chg="addSp delSp modSp mod">
        <pc:chgData name="Steve Streefkerk" userId="7b6776ab-07db-4f2e-93a7-e62bb6667a0b" providerId="ADAL" clId="{949C2FC2-7434-476E-ADFD-A467778E3BD9}" dt="2024-08-04T23:41:07.487" v="314" actId="14100"/>
        <pc:sldMkLst>
          <pc:docMk/>
          <pc:sldMk cId="4102220136" sldId="473"/>
        </pc:sldMkLst>
        <pc:picChg chg="del">
          <ac:chgData name="Steve Streefkerk" userId="7b6776ab-07db-4f2e-93a7-e62bb6667a0b" providerId="ADAL" clId="{949C2FC2-7434-476E-ADFD-A467778E3BD9}" dt="2024-08-04T23:40:51.274" v="309" actId="478"/>
          <ac:picMkLst>
            <pc:docMk/>
            <pc:sldMk cId="4102220136" sldId="473"/>
            <ac:picMk id="7" creationId="{646E817E-34CF-D0FE-AE89-0932C977B91E}"/>
          </ac:picMkLst>
        </pc:picChg>
        <pc:picChg chg="add mod">
          <ac:chgData name="Steve Streefkerk" userId="7b6776ab-07db-4f2e-93a7-e62bb6667a0b" providerId="ADAL" clId="{949C2FC2-7434-476E-ADFD-A467778E3BD9}" dt="2024-08-04T23:41:07.487" v="314" actId="14100"/>
          <ac:picMkLst>
            <pc:docMk/>
            <pc:sldMk cId="4102220136" sldId="473"/>
            <ac:picMk id="10" creationId="{56036583-FE19-62F3-3CC8-5F34BF49D3A7}"/>
          </ac:picMkLst>
        </pc:picChg>
      </pc:sldChg>
    </pc:docChg>
  </pc:docChgLst>
  <pc:docChgLst>
    <pc:chgData name="Steve Streefkerk" userId="7b6776ab-07db-4f2e-93a7-e62bb6667a0b" providerId="ADAL" clId="{174A7E0D-5C54-422C-B86E-679DDF4DC439}"/>
    <pc:docChg chg="undo custSel addSld delSld modSld sldOrd modSection">
      <pc:chgData name="Steve Streefkerk" userId="7b6776ab-07db-4f2e-93a7-e62bb6667a0b" providerId="ADAL" clId="{174A7E0D-5C54-422C-B86E-679DDF4DC439}" dt="2024-07-29T05:48:28.295" v="10413" actId="20577"/>
      <pc:docMkLst>
        <pc:docMk/>
      </pc:docMkLst>
      <pc:sldChg chg="delSp modSp del mod ord modNotesTx">
        <pc:chgData name="Steve Streefkerk" userId="7b6776ab-07db-4f2e-93a7-e62bb6667a0b" providerId="ADAL" clId="{174A7E0D-5C54-422C-B86E-679DDF4DC439}" dt="2024-07-29T05:39:20.581" v="10244" actId="47"/>
        <pc:sldMkLst>
          <pc:docMk/>
          <pc:sldMk cId="1980144711" sldId="407"/>
        </pc:sldMkLst>
        <pc:spChg chg="mod">
          <ac:chgData name="Steve Streefkerk" userId="7b6776ab-07db-4f2e-93a7-e62bb6667a0b" providerId="ADAL" clId="{174A7E0D-5C54-422C-B86E-679DDF4DC439}" dt="2024-07-29T01:51:13.939" v="1198" actId="403"/>
          <ac:spMkLst>
            <pc:docMk/>
            <pc:sldMk cId="1980144711" sldId="407"/>
            <ac:spMk id="2" creationId="{6DAE40F5-5495-2B0E-C215-EAC5209B779B}"/>
          </ac:spMkLst>
        </pc:spChg>
        <pc:spChg chg="mod">
          <ac:chgData name="Steve Streefkerk" userId="7b6776ab-07db-4f2e-93a7-e62bb6667a0b" providerId="ADAL" clId="{174A7E0D-5C54-422C-B86E-679DDF4DC439}" dt="2024-07-29T01:51:02.039" v="1196" actId="1076"/>
          <ac:spMkLst>
            <pc:docMk/>
            <pc:sldMk cId="1980144711" sldId="407"/>
            <ac:spMk id="3" creationId="{7B92E7DE-1B4B-06F6-162F-B4744246278F}"/>
          </ac:spMkLst>
        </pc:spChg>
        <pc:picChg chg="del">
          <ac:chgData name="Steve Streefkerk" userId="7b6776ab-07db-4f2e-93a7-e62bb6667a0b" providerId="ADAL" clId="{174A7E0D-5C54-422C-B86E-679DDF4DC439}" dt="2024-07-29T02:13:22.619" v="1548" actId="478"/>
          <ac:picMkLst>
            <pc:docMk/>
            <pc:sldMk cId="1980144711" sldId="407"/>
            <ac:picMk id="5" creationId="{973E9F42-4E11-4E5E-E28F-F0502C644788}"/>
          </ac:picMkLst>
        </pc:picChg>
      </pc:sldChg>
      <pc:sldChg chg="addSp delSp modSp mod modNotesTx">
        <pc:chgData name="Steve Streefkerk" userId="7b6776ab-07db-4f2e-93a7-e62bb6667a0b" providerId="ADAL" clId="{174A7E0D-5C54-422C-B86E-679DDF4DC439}" dt="2024-07-29T05:19:42.141" v="7990" actId="1076"/>
        <pc:sldMkLst>
          <pc:docMk/>
          <pc:sldMk cId="1638202272" sldId="413"/>
        </pc:sldMkLst>
        <pc:spChg chg="del">
          <ac:chgData name="Steve Streefkerk" userId="7b6776ab-07db-4f2e-93a7-e62bb6667a0b" providerId="ADAL" clId="{174A7E0D-5C54-422C-B86E-679DDF4DC439}" dt="2024-07-29T02:20:39.410" v="1623" actId="478"/>
          <ac:spMkLst>
            <pc:docMk/>
            <pc:sldMk cId="1638202272" sldId="413"/>
            <ac:spMk id="2" creationId="{28579C13-D4C7-17DE-DD74-F8B02343B48C}"/>
          </ac:spMkLst>
        </pc:spChg>
        <pc:spChg chg="add mod">
          <ac:chgData name="Steve Streefkerk" userId="7b6776ab-07db-4f2e-93a7-e62bb6667a0b" providerId="ADAL" clId="{174A7E0D-5C54-422C-B86E-679DDF4DC439}" dt="2024-07-29T03:09:43.672" v="1649" actId="1076"/>
          <ac:spMkLst>
            <pc:docMk/>
            <pc:sldMk cId="1638202272" sldId="413"/>
            <ac:spMk id="2" creationId="{E4C8A63A-8155-A7ED-D9FC-C1F961A528B0}"/>
          </ac:spMkLst>
        </pc:spChg>
        <pc:spChg chg="mod">
          <ac:chgData name="Steve Streefkerk" userId="7b6776ab-07db-4f2e-93a7-e62bb6667a0b" providerId="ADAL" clId="{174A7E0D-5C54-422C-B86E-679DDF4DC439}" dt="2024-07-29T03:42:12.151" v="2865" actId="6549"/>
          <ac:spMkLst>
            <pc:docMk/>
            <pc:sldMk cId="1638202272" sldId="413"/>
            <ac:spMk id="3" creationId="{1B0628F4-159D-35F0-FF06-96BB2EEF55F8}"/>
          </ac:spMkLst>
        </pc:spChg>
        <pc:spChg chg="add mod">
          <ac:chgData name="Steve Streefkerk" userId="7b6776ab-07db-4f2e-93a7-e62bb6667a0b" providerId="ADAL" clId="{174A7E0D-5C54-422C-B86E-679DDF4DC439}" dt="2024-07-29T03:15:27.336" v="1814" actId="207"/>
          <ac:spMkLst>
            <pc:docMk/>
            <pc:sldMk cId="1638202272" sldId="413"/>
            <ac:spMk id="5" creationId="{60DDCB6E-26BB-9699-2AF5-40D6A7DED95E}"/>
          </ac:spMkLst>
        </pc:spChg>
        <pc:spChg chg="add del">
          <ac:chgData name="Steve Streefkerk" userId="7b6776ab-07db-4f2e-93a7-e62bb6667a0b" providerId="ADAL" clId="{174A7E0D-5C54-422C-B86E-679DDF4DC439}" dt="2024-07-29T03:14:49.944" v="1803" actId="22"/>
          <ac:spMkLst>
            <pc:docMk/>
            <pc:sldMk cId="1638202272" sldId="413"/>
            <ac:spMk id="7" creationId="{7DDCDC77-DC5F-4837-96F3-E6A47C139DD0}"/>
          </ac:spMkLst>
        </pc:spChg>
        <pc:spChg chg="add del">
          <ac:chgData name="Steve Streefkerk" userId="7b6776ab-07db-4f2e-93a7-e62bb6667a0b" providerId="ADAL" clId="{174A7E0D-5C54-422C-B86E-679DDF4DC439}" dt="2024-07-29T03:14:57.365" v="1806" actId="478"/>
          <ac:spMkLst>
            <pc:docMk/>
            <pc:sldMk cId="1638202272" sldId="413"/>
            <ac:spMk id="9" creationId="{690226B6-EF87-5BEC-2C4A-E8FD6E2F90C0}"/>
          </ac:spMkLst>
        </pc:spChg>
        <pc:graphicFrameChg chg="add mod">
          <ac:chgData name="Steve Streefkerk" userId="7b6776ab-07db-4f2e-93a7-e62bb6667a0b" providerId="ADAL" clId="{174A7E0D-5C54-422C-B86E-679DDF4DC439}" dt="2024-07-29T05:19:42.141" v="7990" actId="1076"/>
          <ac:graphicFrameMkLst>
            <pc:docMk/>
            <pc:sldMk cId="1638202272" sldId="413"/>
            <ac:graphicFrameMk id="4" creationId="{44E4FE63-EFB3-0859-0672-C2B0ED5A0344}"/>
          </ac:graphicFrameMkLst>
        </pc:graphicFrameChg>
        <pc:picChg chg="del mod">
          <ac:chgData name="Steve Streefkerk" userId="7b6776ab-07db-4f2e-93a7-e62bb6667a0b" providerId="ADAL" clId="{174A7E0D-5C54-422C-B86E-679DDF4DC439}" dt="2024-07-29T03:06:43.788" v="1647" actId="478"/>
          <ac:picMkLst>
            <pc:docMk/>
            <pc:sldMk cId="1638202272" sldId="413"/>
            <ac:picMk id="12" creationId="{E0C020A9-7A50-9F23-4121-4EE670EF67CE}"/>
          </ac:picMkLst>
        </pc:picChg>
      </pc:sldChg>
      <pc:sldChg chg="addSp delSp modSp del mod">
        <pc:chgData name="Steve Streefkerk" userId="7b6776ab-07db-4f2e-93a7-e62bb6667a0b" providerId="ADAL" clId="{174A7E0D-5C54-422C-B86E-679DDF4DC439}" dt="2024-07-24T05:42:30.793" v="1002" actId="47"/>
        <pc:sldMkLst>
          <pc:docMk/>
          <pc:sldMk cId="432560137" sldId="415"/>
        </pc:sldMkLst>
        <pc:spChg chg="mod">
          <ac:chgData name="Steve Streefkerk" userId="7b6776ab-07db-4f2e-93a7-e62bb6667a0b" providerId="ADAL" clId="{174A7E0D-5C54-422C-B86E-679DDF4DC439}" dt="2024-07-24T05:34:14.040" v="842" actId="1076"/>
          <ac:spMkLst>
            <pc:docMk/>
            <pc:sldMk cId="432560137" sldId="415"/>
            <ac:spMk id="19" creationId="{FDBC72C6-68AC-72FC-2E69-1DAA00C6E245}"/>
          </ac:spMkLst>
        </pc:spChg>
        <pc:grpChg chg="del">
          <ac:chgData name="Steve Streefkerk" userId="7b6776ab-07db-4f2e-93a7-e62bb6667a0b" providerId="ADAL" clId="{174A7E0D-5C54-422C-B86E-679DDF4DC439}" dt="2024-07-24T05:34:17.544" v="843" actId="478"/>
          <ac:grpSpMkLst>
            <pc:docMk/>
            <pc:sldMk cId="432560137" sldId="415"/>
            <ac:grpSpMk id="8" creationId="{625DDC5D-24F9-0BC3-B954-8439304CBBE7}"/>
          </ac:grpSpMkLst>
        </pc:grpChg>
        <pc:grpChg chg="del">
          <ac:chgData name="Steve Streefkerk" userId="7b6776ab-07db-4f2e-93a7-e62bb6667a0b" providerId="ADAL" clId="{174A7E0D-5C54-422C-B86E-679DDF4DC439}" dt="2024-07-24T05:34:21.745" v="844" actId="478"/>
          <ac:grpSpMkLst>
            <pc:docMk/>
            <pc:sldMk cId="432560137" sldId="415"/>
            <ac:grpSpMk id="20" creationId="{3AA2C07C-4AA3-C960-4C5A-7BC98970D5CE}"/>
          </ac:grpSpMkLst>
        </pc:grpChg>
        <pc:picChg chg="del">
          <ac:chgData name="Steve Streefkerk" userId="7b6776ab-07db-4f2e-93a7-e62bb6667a0b" providerId="ADAL" clId="{174A7E0D-5C54-422C-B86E-679DDF4DC439}" dt="2024-07-24T05:32:22.633" v="831" actId="478"/>
          <ac:picMkLst>
            <pc:docMk/>
            <pc:sldMk cId="432560137" sldId="415"/>
            <ac:picMk id="4" creationId="{76B381D1-0E7B-83B2-E974-5D8DA8076F76}"/>
          </ac:picMkLst>
        </pc:picChg>
        <pc:picChg chg="add mod modCrop">
          <ac:chgData name="Steve Streefkerk" userId="7b6776ab-07db-4f2e-93a7-e62bb6667a0b" providerId="ADAL" clId="{174A7E0D-5C54-422C-B86E-679DDF4DC439}" dt="2024-07-24T05:33:10.654" v="840" actId="732"/>
          <ac:picMkLst>
            <pc:docMk/>
            <pc:sldMk cId="432560137" sldId="415"/>
            <ac:picMk id="5" creationId="{4803BA31-214B-2F5F-2BDD-F06187AE3096}"/>
          </ac:picMkLst>
        </pc:picChg>
      </pc:sldChg>
      <pc:sldChg chg="modSp mod ord modNotesTx">
        <pc:chgData name="Steve Streefkerk" userId="7b6776ab-07db-4f2e-93a7-e62bb6667a0b" providerId="ADAL" clId="{174A7E0D-5C54-422C-B86E-679DDF4DC439}" dt="2024-07-29T03:21:27.318" v="2007" actId="20577"/>
        <pc:sldMkLst>
          <pc:docMk/>
          <pc:sldMk cId="2056452555" sldId="428"/>
        </pc:sldMkLst>
        <pc:spChg chg="mod">
          <ac:chgData name="Steve Streefkerk" userId="7b6776ab-07db-4f2e-93a7-e62bb6667a0b" providerId="ADAL" clId="{174A7E0D-5C54-422C-B86E-679DDF4DC439}" dt="2024-07-29T03:15:48.082" v="1818" actId="207"/>
          <ac:spMkLst>
            <pc:docMk/>
            <pc:sldMk cId="2056452555" sldId="428"/>
            <ac:spMk id="3" creationId="{A1D5FA24-93EF-9D9A-0F65-710EDC4B1C46}"/>
          </ac:spMkLst>
        </pc:spChg>
        <pc:spChg chg="mod">
          <ac:chgData name="Steve Streefkerk" userId="7b6776ab-07db-4f2e-93a7-e62bb6667a0b" providerId="ADAL" clId="{174A7E0D-5C54-422C-B86E-679DDF4DC439}" dt="2024-07-29T02:00:11.785" v="1547" actId="313"/>
          <ac:spMkLst>
            <pc:docMk/>
            <pc:sldMk cId="2056452555" sldId="428"/>
            <ac:spMk id="4" creationId="{C32288E9-4706-F88A-C988-D775E0D8F375}"/>
          </ac:spMkLst>
        </pc:spChg>
      </pc:sldChg>
      <pc:sldChg chg="addSp delSp modSp mod modNotesTx">
        <pc:chgData name="Steve Streefkerk" userId="7b6776ab-07db-4f2e-93a7-e62bb6667a0b" providerId="ADAL" clId="{174A7E0D-5C54-422C-B86E-679DDF4DC439}" dt="2024-07-29T03:24:30.429" v="2097" actId="20577"/>
        <pc:sldMkLst>
          <pc:docMk/>
          <pc:sldMk cId="389699541" sldId="429"/>
        </pc:sldMkLst>
        <pc:spChg chg="mod">
          <ac:chgData name="Steve Streefkerk" userId="7b6776ab-07db-4f2e-93a7-e62bb6667a0b" providerId="ADAL" clId="{174A7E0D-5C54-422C-B86E-679DDF4DC439}" dt="2024-07-29T03:15:34.121" v="1815" actId="207"/>
          <ac:spMkLst>
            <pc:docMk/>
            <pc:sldMk cId="389699541" sldId="429"/>
            <ac:spMk id="5" creationId="{6BFF57B7-7966-CC30-7F2E-35BC4C7F7787}"/>
          </ac:spMkLst>
        </pc:spChg>
        <pc:spChg chg="mod">
          <ac:chgData name="Steve Streefkerk" userId="7b6776ab-07db-4f2e-93a7-e62bb6667a0b" providerId="ADAL" clId="{174A7E0D-5C54-422C-B86E-679DDF4DC439}" dt="2024-07-24T05:15:20.361" v="103" actId="6549"/>
          <ac:spMkLst>
            <pc:docMk/>
            <pc:sldMk cId="389699541" sldId="429"/>
            <ac:spMk id="6" creationId="{82875340-2B69-3793-1913-E4D40290C33F}"/>
          </ac:spMkLst>
        </pc:spChg>
        <pc:spChg chg="del mod">
          <ac:chgData name="Steve Streefkerk" userId="7b6776ab-07db-4f2e-93a7-e62bb6667a0b" providerId="ADAL" clId="{174A7E0D-5C54-422C-B86E-679DDF4DC439}" dt="2024-07-24T05:21:28.114" v="122" actId="478"/>
          <ac:spMkLst>
            <pc:docMk/>
            <pc:sldMk cId="389699541" sldId="429"/>
            <ac:spMk id="7" creationId="{E2C34FDE-E53D-3C68-BB5E-06FF786CD4EE}"/>
          </ac:spMkLst>
        </pc:spChg>
        <pc:picChg chg="add mod">
          <ac:chgData name="Steve Streefkerk" userId="7b6776ab-07db-4f2e-93a7-e62bb6667a0b" providerId="ADAL" clId="{174A7E0D-5C54-422C-B86E-679DDF4DC439}" dt="2024-07-24T05:21:24.070" v="121" actId="14100"/>
          <ac:picMkLst>
            <pc:docMk/>
            <pc:sldMk cId="389699541" sldId="429"/>
            <ac:picMk id="4" creationId="{7ED46BB0-8D5F-4C02-CF9B-A6C8CD255E1F}"/>
          </ac:picMkLst>
        </pc:picChg>
      </pc:sldChg>
      <pc:sldChg chg="addSp delSp modSp mod">
        <pc:chgData name="Steve Streefkerk" userId="7b6776ab-07db-4f2e-93a7-e62bb6667a0b" providerId="ADAL" clId="{174A7E0D-5C54-422C-B86E-679DDF4DC439}" dt="2024-07-29T04:33:54.075" v="4983" actId="692"/>
        <pc:sldMkLst>
          <pc:docMk/>
          <pc:sldMk cId="1665603574" sldId="430"/>
        </pc:sldMkLst>
        <pc:spChg chg="add mod">
          <ac:chgData name="Steve Streefkerk" userId="7b6776ab-07db-4f2e-93a7-e62bb6667a0b" providerId="ADAL" clId="{174A7E0D-5C54-422C-B86E-679DDF4DC439}" dt="2024-07-29T04:33:54.075" v="4983" actId="692"/>
          <ac:spMkLst>
            <pc:docMk/>
            <pc:sldMk cId="1665603574" sldId="430"/>
            <ac:spMk id="2" creationId="{F268E8DE-2A7F-7ABF-5EF6-8A8CEE62D973}"/>
          </ac:spMkLst>
        </pc:spChg>
        <pc:spChg chg="mod">
          <ac:chgData name="Steve Streefkerk" userId="7b6776ab-07db-4f2e-93a7-e62bb6667a0b" providerId="ADAL" clId="{174A7E0D-5C54-422C-B86E-679DDF4DC439}" dt="2024-07-29T04:33:43.962" v="4982" actId="207"/>
          <ac:spMkLst>
            <pc:docMk/>
            <pc:sldMk cId="1665603574" sldId="430"/>
            <ac:spMk id="3" creationId="{A1D5FA24-93EF-9D9A-0F65-710EDC4B1C46}"/>
          </ac:spMkLst>
        </pc:spChg>
        <pc:spChg chg="del mod">
          <ac:chgData name="Steve Streefkerk" userId="7b6776ab-07db-4f2e-93a7-e62bb6667a0b" providerId="ADAL" clId="{174A7E0D-5C54-422C-B86E-679DDF4DC439}" dt="2024-07-24T05:41:13.941" v="960" actId="478"/>
          <ac:spMkLst>
            <pc:docMk/>
            <pc:sldMk cId="1665603574" sldId="430"/>
            <ac:spMk id="5" creationId="{30D22E5F-345C-E598-3749-D66F14C6A4EF}"/>
          </ac:spMkLst>
        </pc:spChg>
      </pc:sldChg>
      <pc:sldChg chg="modSp mod modNotesTx">
        <pc:chgData name="Steve Streefkerk" userId="7b6776ab-07db-4f2e-93a7-e62bb6667a0b" providerId="ADAL" clId="{174A7E0D-5C54-422C-B86E-679DDF4DC439}" dt="2024-07-29T05:48:28.295" v="10413" actId="20577"/>
        <pc:sldMkLst>
          <pc:docMk/>
          <pc:sldMk cId="3254939369" sldId="431"/>
        </pc:sldMkLst>
        <pc:spChg chg="mod">
          <ac:chgData name="Steve Streefkerk" userId="7b6776ab-07db-4f2e-93a7-e62bb6667a0b" providerId="ADAL" clId="{174A7E0D-5C54-422C-B86E-679DDF4DC439}" dt="2024-07-29T05:39:54.311" v="10248" actId="113"/>
          <ac:spMkLst>
            <pc:docMk/>
            <pc:sldMk cId="3254939369" sldId="431"/>
            <ac:spMk id="2" creationId="{E64D3346-383D-59EF-DF2F-437E8B613D0E}"/>
          </ac:spMkLst>
        </pc:spChg>
        <pc:spChg chg="mod">
          <ac:chgData name="Steve Streefkerk" userId="7b6776ab-07db-4f2e-93a7-e62bb6667a0b" providerId="ADAL" clId="{174A7E0D-5C54-422C-B86E-679DDF4DC439}" dt="2024-07-29T05:46:28.573" v="10406" actId="13926"/>
          <ac:spMkLst>
            <pc:docMk/>
            <pc:sldMk cId="3254939369" sldId="431"/>
            <ac:spMk id="4" creationId="{5F1FDB73-F3E0-FFB5-712B-2E638B3739B5}"/>
          </ac:spMkLst>
        </pc:spChg>
      </pc:sldChg>
      <pc:sldChg chg="del">
        <pc:chgData name="Steve Streefkerk" userId="7b6776ab-07db-4f2e-93a7-e62bb6667a0b" providerId="ADAL" clId="{174A7E0D-5C54-422C-B86E-679DDF4DC439}" dt="2024-07-29T04:16:13.076" v="4071" actId="47"/>
        <pc:sldMkLst>
          <pc:docMk/>
          <pc:sldMk cId="1917891507" sldId="432"/>
        </pc:sldMkLst>
      </pc:sldChg>
      <pc:sldChg chg="del">
        <pc:chgData name="Steve Streefkerk" userId="7b6776ab-07db-4f2e-93a7-e62bb6667a0b" providerId="ADAL" clId="{174A7E0D-5C54-422C-B86E-679DDF4DC439}" dt="2024-07-29T04:16:50.147" v="4080" actId="47"/>
        <pc:sldMkLst>
          <pc:docMk/>
          <pc:sldMk cId="171063714" sldId="433"/>
        </pc:sldMkLst>
      </pc:sldChg>
      <pc:sldChg chg="del">
        <pc:chgData name="Steve Streefkerk" userId="7b6776ab-07db-4f2e-93a7-e62bb6667a0b" providerId="ADAL" clId="{174A7E0D-5C54-422C-B86E-679DDF4DC439}" dt="2024-07-29T04:16:52.609" v="4081" actId="47"/>
        <pc:sldMkLst>
          <pc:docMk/>
          <pc:sldMk cId="2018011607" sldId="434"/>
        </pc:sldMkLst>
      </pc:sldChg>
      <pc:sldChg chg="del">
        <pc:chgData name="Steve Streefkerk" userId="7b6776ab-07db-4f2e-93a7-e62bb6667a0b" providerId="ADAL" clId="{174A7E0D-5C54-422C-B86E-679DDF4DC439}" dt="2024-07-29T04:16:53.615" v="4082" actId="47"/>
        <pc:sldMkLst>
          <pc:docMk/>
          <pc:sldMk cId="3587831199" sldId="435"/>
        </pc:sldMkLst>
      </pc:sldChg>
      <pc:sldChg chg="addSp delSp modSp mod">
        <pc:chgData name="Steve Streefkerk" userId="7b6776ab-07db-4f2e-93a7-e62bb6667a0b" providerId="ADAL" clId="{174A7E0D-5C54-422C-B86E-679DDF4DC439}" dt="2024-07-29T04:32:39.312" v="4971" actId="1076"/>
        <pc:sldMkLst>
          <pc:docMk/>
          <pc:sldMk cId="3375911431" sldId="436"/>
        </pc:sldMkLst>
        <pc:spChg chg="del mod">
          <ac:chgData name="Steve Streefkerk" userId="7b6776ab-07db-4f2e-93a7-e62bb6667a0b" providerId="ADAL" clId="{174A7E0D-5C54-422C-B86E-679DDF4DC439}" dt="2024-07-29T04:28:05.685" v="4785" actId="478"/>
          <ac:spMkLst>
            <pc:docMk/>
            <pc:sldMk cId="3375911431" sldId="436"/>
            <ac:spMk id="2" creationId="{28579C13-D4C7-17DE-DD74-F8B02343B48C}"/>
          </ac:spMkLst>
        </pc:spChg>
        <pc:spChg chg="del mod">
          <ac:chgData name="Steve Streefkerk" userId="7b6776ab-07db-4f2e-93a7-e62bb6667a0b" providerId="ADAL" clId="{174A7E0D-5C54-422C-B86E-679DDF4DC439}" dt="2024-07-29T04:28:35.121" v="4826" actId="478"/>
          <ac:spMkLst>
            <pc:docMk/>
            <pc:sldMk cId="3375911431" sldId="436"/>
            <ac:spMk id="3" creationId="{1B0628F4-159D-35F0-FF06-96BB2EEF55F8}"/>
          </ac:spMkLst>
        </pc:spChg>
        <pc:spChg chg="add mod">
          <ac:chgData name="Steve Streefkerk" userId="7b6776ab-07db-4f2e-93a7-e62bb6667a0b" providerId="ADAL" clId="{174A7E0D-5C54-422C-B86E-679DDF4DC439}" dt="2024-07-29T04:28:30.114" v="4825" actId="20577"/>
          <ac:spMkLst>
            <pc:docMk/>
            <pc:sldMk cId="3375911431" sldId="436"/>
            <ac:spMk id="5" creationId="{DA66D382-1529-6E9B-9EDA-4CCDAA3E68A7}"/>
          </ac:spMkLst>
        </pc:spChg>
        <pc:spChg chg="add mod">
          <ac:chgData name="Steve Streefkerk" userId="7b6776ab-07db-4f2e-93a7-e62bb6667a0b" providerId="ADAL" clId="{174A7E0D-5C54-422C-B86E-679DDF4DC439}" dt="2024-07-29T04:32:39.312" v="4971" actId="1076"/>
          <ac:spMkLst>
            <pc:docMk/>
            <pc:sldMk cId="3375911431" sldId="436"/>
            <ac:spMk id="6" creationId="{52FAFE72-0385-0EDB-E402-BA3F8F97918A}"/>
          </ac:spMkLst>
        </pc:spChg>
        <pc:spChg chg="add mod">
          <ac:chgData name="Steve Streefkerk" userId="7b6776ab-07db-4f2e-93a7-e62bb6667a0b" providerId="ADAL" clId="{174A7E0D-5C54-422C-B86E-679DDF4DC439}" dt="2024-07-29T04:32:16.720" v="4967" actId="1076"/>
          <ac:spMkLst>
            <pc:docMk/>
            <pc:sldMk cId="3375911431" sldId="436"/>
            <ac:spMk id="7" creationId="{30B2B2F5-55CD-3D8D-EE87-FBD8D9E0E89D}"/>
          </ac:spMkLst>
        </pc:spChg>
        <pc:picChg chg="add mod">
          <ac:chgData name="Steve Streefkerk" userId="7b6776ab-07db-4f2e-93a7-e62bb6667a0b" providerId="ADAL" clId="{174A7E0D-5C54-422C-B86E-679DDF4DC439}" dt="2024-07-29T04:29:39.247" v="4841" actId="14100"/>
          <ac:picMkLst>
            <pc:docMk/>
            <pc:sldMk cId="3375911431" sldId="436"/>
            <ac:picMk id="4" creationId="{0F6BA878-322C-5575-A985-2DB24C29F2D7}"/>
          </ac:picMkLst>
        </pc:picChg>
        <pc:picChg chg="del">
          <ac:chgData name="Steve Streefkerk" userId="7b6776ab-07db-4f2e-93a7-e62bb6667a0b" providerId="ADAL" clId="{174A7E0D-5C54-422C-B86E-679DDF4DC439}" dt="2024-07-24T05:34:48.939" v="845" actId="478"/>
          <ac:picMkLst>
            <pc:docMk/>
            <pc:sldMk cId="3375911431" sldId="436"/>
            <ac:picMk id="6" creationId="{041AA5F4-51E9-3034-CD25-1668DB6322F4}"/>
          </ac:picMkLst>
        </pc:picChg>
      </pc:sldChg>
      <pc:sldChg chg="addSp delSp modSp mod modNotesTx">
        <pc:chgData name="Steve Streefkerk" userId="7b6776ab-07db-4f2e-93a7-e62bb6667a0b" providerId="ADAL" clId="{174A7E0D-5C54-422C-B86E-679DDF4DC439}" dt="2024-07-29T03:21:01.394" v="1912" actId="6549"/>
        <pc:sldMkLst>
          <pc:docMk/>
          <pc:sldMk cId="711526186" sldId="437"/>
        </pc:sldMkLst>
        <pc:spChg chg="mod">
          <ac:chgData name="Steve Streefkerk" userId="7b6776ab-07db-4f2e-93a7-e62bb6667a0b" providerId="ADAL" clId="{174A7E0D-5C54-422C-B86E-679DDF4DC439}" dt="2024-07-29T03:16:40.808" v="1821" actId="114"/>
          <ac:spMkLst>
            <pc:docMk/>
            <pc:sldMk cId="711526186" sldId="437"/>
            <ac:spMk id="2" creationId="{6DAE40F5-5495-2B0E-C215-EAC5209B779B}"/>
          </ac:spMkLst>
        </pc:spChg>
        <pc:spChg chg="mod">
          <ac:chgData name="Steve Streefkerk" userId="7b6776ab-07db-4f2e-93a7-e62bb6667a0b" providerId="ADAL" clId="{174A7E0D-5C54-422C-B86E-679DDF4DC439}" dt="2024-07-29T02:14:02.170" v="1560" actId="1076"/>
          <ac:spMkLst>
            <pc:docMk/>
            <pc:sldMk cId="711526186" sldId="437"/>
            <ac:spMk id="3" creationId="{7B92E7DE-1B4B-06F6-162F-B4744246278F}"/>
          </ac:spMkLst>
        </pc:spChg>
        <pc:spChg chg="add mod">
          <ac:chgData name="Steve Streefkerk" userId="7b6776ab-07db-4f2e-93a7-e62bb6667a0b" providerId="ADAL" clId="{174A7E0D-5C54-422C-B86E-679DDF4DC439}" dt="2024-07-29T03:02:56.327" v="1626" actId="1076"/>
          <ac:spMkLst>
            <pc:docMk/>
            <pc:sldMk cId="711526186" sldId="437"/>
            <ac:spMk id="8" creationId="{AB21AA2E-E2F0-BAE4-BD0E-9C65BEBA341D}"/>
          </ac:spMkLst>
        </pc:spChg>
        <pc:picChg chg="add mod">
          <ac:chgData name="Steve Streefkerk" userId="7b6776ab-07db-4f2e-93a7-e62bb6667a0b" providerId="ADAL" clId="{174A7E0D-5C54-422C-B86E-679DDF4DC439}" dt="2024-07-29T03:16:41.089" v="1822" actId="1076"/>
          <ac:picMkLst>
            <pc:docMk/>
            <pc:sldMk cId="711526186" sldId="437"/>
            <ac:picMk id="6" creationId="{7C7A554E-010B-3269-3617-AECCE2D09B53}"/>
          </ac:picMkLst>
        </pc:picChg>
        <pc:picChg chg="del">
          <ac:chgData name="Steve Streefkerk" userId="7b6776ab-07db-4f2e-93a7-e62bb6667a0b" providerId="ADAL" clId="{174A7E0D-5C54-422C-B86E-679DDF4DC439}" dt="2024-07-29T02:13:30.154" v="1549" actId="478"/>
          <ac:picMkLst>
            <pc:docMk/>
            <pc:sldMk cId="711526186" sldId="437"/>
            <ac:picMk id="7" creationId="{4B250727-4B53-32E8-AE3D-C61276D0047C}"/>
          </ac:picMkLst>
        </pc:picChg>
      </pc:sldChg>
      <pc:sldChg chg="del">
        <pc:chgData name="Steve Streefkerk" userId="7b6776ab-07db-4f2e-93a7-e62bb6667a0b" providerId="ADAL" clId="{174A7E0D-5C54-422C-B86E-679DDF4DC439}" dt="2024-07-29T05:39:21.631" v="10245" actId="47"/>
        <pc:sldMkLst>
          <pc:docMk/>
          <pc:sldMk cId="148205913" sldId="438"/>
        </pc:sldMkLst>
      </pc:sldChg>
      <pc:sldChg chg="addSp delSp modSp mod">
        <pc:chgData name="Steve Streefkerk" userId="7b6776ab-07db-4f2e-93a7-e62bb6667a0b" providerId="ADAL" clId="{174A7E0D-5C54-422C-B86E-679DDF4DC439}" dt="2024-07-29T05:04:11.761" v="7523" actId="948"/>
        <pc:sldMkLst>
          <pc:docMk/>
          <pc:sldMk cId="3518543931" sldId="439"/>
        </pc:sldMkLst>
        <pc:spChg chg="del">
          <ac:chgData name="Steve Streefkerk" userId="7b6776ab-07db-4f2e-93a7-e62bb6667a0b" providerId="ADAL" clId="{174A7E0D-5C54-422C-B86E-679DDF4DC439}" dt="2024-07-29T03:30:43.590" v="2255" actId="21"/>
          <ac:spMkLst>
            <pc:docMk/>
            <pc:sldMk cId="3518543931" sldId="439"/>
            <ac:spMk id="2" creationId="{E4C8A63A-8155-A7ED-D9FC-C1F961A528B0}"/>
          </ac:spMkLst>
        </pc:spChg>
        <pc:spChg chg="mod">
          <ac:chgData name="Steve Streefkerk" userId="7b6776ab-07db-4f2e-93a7-e62bb6667a0b" providerId="ADAL" clId="{174A7E0D-5C54-422C-B86E-679DDF4DC439}" dt="2024-07-29T04:15:04.469" v="4067" actId="14100"/>
          <ac:spMkLst>
            <pc:docMk/>
            <pc:sldMk cId="3518543931" sldId="439"/>
            <ac:spMk id="3" creationId="{1B0628F4-159D-35F0-FF06-96BB2EEF55F8}"/>
          </ac:spMkLst>
        </pc:spChg>
        <pc:spChg chg="add del mod">
          <ac:chgData name="Steve Streefkerk" userId="7b6776ab-07db-4f2e-93a7-e62bb6667a0b" providerId="ADAL" clId="{174A7E0D-5C54-422C-B86E-679DDF4DC439}" dt="2024-07-29T03:31:15.036" v="2260" actId="478"/>
          <ac:spMkLst>
            <pc:docMk/>
            <pc:sldMk cId="3518543931" sldId="439"/>
            <ac:spMk id="6" creationId="{E8D6DCD3-F910-11B5-A6AB-3B992A8DC0AE}"/>
          </ac:spMkLst>
        </pc:spChg>
        <pc:spChg chg="add mod">
          <ac:chgData name="Steve Streefkerk" userId="7b6776ab-07db-4f2e-93a7-e62bb6667a0b" providerId="ADAL" clId="{174A7E0D-5C54-422C-B86E-679DDF4DC439}" dt="2024-07-29T03:30:45.978" v="2256"/>
          <ac:spMkLst>
            <pc:docMk/>
            <pc:sldMk cId="3518543931" sldId="439"/>
            <ac:spMk id="7" creationId="{E4C8A63A-8155-A7ED-D9FC-C1F961A528B0}"/>
          </ac:spMkLst>
        </pc:spChg>
        <pc:spChg chg="add mod">
          <ac:chgData name="Steve Streefkerk" userId="7b6776ab-07db-4f2e-93a7-e62bb6667a0b" providerId="ADAL" clId="{174A7E0D-5C54-422C-B86E-679DDF4DC439}" dt="2024-07-29T03:30:59.728" v="2257"/>
          <ac:spMkLst>
            <pc:docMk/>
            <pc:sldMk cId="3518543931" sldId="439"/>
            <ac:spMk id="8" creationId="{93209BBF-AD21-8F16-2BDF-9E2693D9EA35}"/>
          </ac:spMkLst>
        </pc:spChg>
        <pc:spChg chg="add mod">
          <ac:chgData name="Steve Streefkerk" userId="7b6776ab-07db-4f2e-93a7-e62bb6667a0b" providerId="ADAL" clId="{174A7E0D-5C54-422C-B86E-679DDF4DC439}" dt="2024-07-29T05:04:11.761" v="7523" actId="948"/>
          <ac:spMkLst>
            <pc:docMk/>
            <pc:sldMk cId="3518543931" sldId="439"/>
            <ac:spMk id="10" creationId="{A1E50EDE-BE85-AEA5-0845-7108A54E573F}"/>
          </ac:spMkLst>
        </pc:spChg>
        <pc:graphicFrameChg chg="del">
          <ac:chgData name="Steve Streefkerk" userId="7b6776ab-07db-4f2e-93a7-e62bb6667a0b" providerId="ADAL" clId="{174A7E0D-5C54-422C-B86E-679DDF4DC439}" dt="2024-07-29T03:29:48.096" v="2250" actId="478"/>
          <ac:graphicFrameMkLst>
            <pc:docMk/>
            <pc:sldMk cId="3518543931" sldId="439"/>
            <ac:graphicFrameMk id="4" creationId="{44E4FE63-EFB3-0859-0672-C2B0ED5A0344}"/>
          </ac:graphicFrameMkLst>
        </pc:graphicFrameChg>
      </pc:sldChg>
      <pc:sldChg chg="addSp delSp modSp mod modNotesTx">
        <pc:chgData name="Steve Streefkerk" userId="7b6776ab-07db-4f2e-93a7-e62bb6667a0b" providerId="ADAL" clId="{174A7E0D-5C54-422C-B86E-679DDF4DC439}" dt="2024-07-29T04:08:04.440" v="3740" actId="122"/>
        <pc:sldMkLst>
          <pc:docMk/>
          <pc:sldMk cId="2197515834" sldId="440"/>
        </pc:sldMkLst>
        <pc:spChg chg="add mod">
          <ac:chgData name="Steve Streefkerk" userId="7b6776ab-07db-4f2e-93a7-e62bb6667a0b" providerId="ADAL" clId="{174A7E0D-5C54-422C-B86E-679DDF4DC439}" dt="2024-07-29T03:53:44.867" v="3143" actId="1076"/>
          <ac:spMkLst>
            <pc:docMk/>
            <pc:sldMk cId="2197515834" sldId="440"/>
            <ac:spMk id="2" creationId="{E53A7472-2B89-2F23-6D47-F65396E85FB1}"/>
          </ac:spMkLst>
        </pc:spChg>
        <pc:spChg chg="del mod">
          <ac:chgData name="Steve Streefkerk" userId="7b6776ab-07db-4f2e-93a7-e62bb6667a0b" providerId="ADAL" clId="{174A7E0D-5C54-422C-B86E-679DDF4DC439}" dt="2024-07-29T03:39:27.209" v="2390" actId="478"/>
          <ac:spMkLst>
            <pc:docMk/>
            <pc:sldMk cId="2197515834" sldId="440"/>
            <ac:spMk id="3" creationId="{1B0628F4-159D-35F0-FF06-96BB2EEF55F8}"/>
          </ac:spMkLst>
        </pc:spChg>
        <pc:spChg chg="mod">
          <ac:chgData name="Steve Streefkerk" userId="7b6776ab-07db-4f2e-93a7-e62bb6667a0b" providerId="ADAL" clId="{174A7E0D-5C54-422C-B86E-679DDF4DC439}" dt="2024-07-29T04:08:04.440" v="3740" actId="122"/>
          <ac:spMkLst>
            <pc:docMk/>
            <pc:sldMk cId="2197515834" sldId="440"/>
            <ac:spMk id="10" creationId="{A1E50EDE-BE85-AEA5-0845-7108A54E573F}"/>
          </ac:spMkLst>
        </pc:spChg>
      </pc:sldChg>
      <pc:sldChg chg="addSp delSp del mod">
        <pc:chgData name="Steve Streefkerk" userId="7b6776ab-07db-4f2e-93a7-e62bb6667a0b" providerId="ADAL" clId="{174A7E0D-5C54-422C-B86E-679DDF4DC439}" dt="2024-07-29T03:47:33.026" v="3106"/>
        <pc:sldMkLst>
          <pc:docMk/>
          <pc:sldMk cId="3511457634" sldId="441"/>
        </pc:sldMkLst>
        <pc:spChg chg="add del">
          <ac:chgData name="Steve Streefkerk" userId="7b6776ab-07db-4f2e-93a7-e62bb6667a0b" providerId="ADAL" clId="{174A7E0D-5C54-422C-B86E-679DDF4DC439}" dt="2024-07-29T03:47:32.163" v="3105" actId="478"/>
          <ac:spMkLst>
            <pc:docMk/>
            <pc:sldMk cId="3511457634" sldId="441"/>
            <ac:spMk id="10" creationId="{A1E50EDE-BE85-AEA5-0845-7108A54E573F}"/>
          </ac:spMkLst>
        </pc:spChg>
      </pc:sldChg>
      <pc:sldChg chg="addSp delSp modSp mod modNotesTx">
        <pc:chgData name="Steve Streefkerk" userId="7b6776ab-07db-4f2e-93a7-e62bb6667a0b" providerId="ADAL" clId="{174A7E0D-5C54-422C-B86E-679DDF4DC439}" dt="2024-07-29T04:06:21.500" v="3736" actId="20577"/>
        <pc:sldMkLst>
          <pc:docMk/>
          <pc:sldMk cId="4289317504" sldId="441"/>
        </pc:sldMkLst>
        <pc:spChg chg="mod">
          <ac:chgData name="Steve Streefkerk" userId="7b6776ab-07db-4f2e-93a7-e62bb6667a0b" providerId="ADAL" clId="{174A7E0D-5C54-422C-B86E-679DDF4DC439}" dt="2024-07-29T03:54:01.826" v="3144" actId="1076"/>
          <ac:spMkLst>
            <pc:docMk/>
            <pc:sldMk cId="4289317504" sldId="441"/>
            <ac:spMk id="2" creationId="{E53A7472-2B89-2F23-6D47-F65396E85FB1}"/>
          </ac:spMkLst>
        </pc:spChg>
        <pc:spChg chg="del">
          <ac:chgData name="Steve Streefkerk" userId="7b6776ab-07db-4f2e-93a7-e62bb6667a0b" providerId="ADAL" clId="{174A7E0D-5C54-422C-B86E-679DDF4DC439}" dt="2024-07-29T03:47:50.164" v="3107" actId="478"/>
          <ac:spMkLst>
            <pc:docMk/>
            <pc:sldMk cId="4289317504" sldId="441"/>
            <ac:spMk id="10" creationId="{A1E50EDE-BE85-AEA5-0845-7108A54E573F}"/>
          </ac:spMkLst>
        </pc:spChg>
        <pc:picChg chg="add mod">
          <ac:chgData name="Steve Streefkerk" userId="7b6776ab-07db-4f2e-93a7-e62bb6667a0b" providerId="ADAL" clId="{174A7E0D-5C54-422C-B86E-679DDF4DC439}" dt="2024-07-29T03:54:14.329" v="3145" actId="1076"/>
          <ac:picMkLst>
            <pc:docMk/>
            <pc:sldMk cId="4289317504" sldId="441"/>
            <ac:picMk id="3" creationId="{595D46F4-5205-1573-D7EE-D8F0DFD75EAB}"/>
          </ac:picMkLst>
        </pc:picChg>
      </pc:sldChg>
      <pc:sldChg chg="addSp delSp modSp mod modNotesTx">
        <pc:chgData name="Steve Streefkerk" userId="7b6776ab-07db-4f2e-93a7-e62bb6667a0b" providerId="ADAL" clId="{174A7E0D-5C54-422C-B86E-679DDF4DC439}" dt="2024-07-29T04:09:24.460" v="3833" actId="20577"/>
        <pc:sldMkLst>
          <pc:docMk/>
          <pc:sldMk cId="3516125417" sldId="442"/>
        </pc:sldMkLst>
        <pc:spChg chg="mod">
          <ac:chgData name="Steve Streefkerk" userId="7b6776ab-07db-4f2e-93a7-e62bb6667a0b" providerId="ADAL" clId="{174A7E0D-5C54-422C-B86E-679DDF4DC439}" dt="2024-07-29T03:54:39.838" v="3147" actId="1076"/>
          <ac:spMkLst>
            <pc:docMk/>
            <pc:sldMk cId="3516125417" sldId="442"/>
            <ac:spMk id="2" creationId="{E53A7472-2B89-2F23-6D47-F65396E85FB1}"/>
          </ac:spMkLst>
        </pc:spChg>
        <pc:picChg chg="del">
          <ac:chgData name="Steve Streefkerk" userId="7b6776ab-07db-4f2e-93a7-e62bb6667a0b" providerId="ADAL" clId="{174A7E0D-5C54-422C-B86E-679DDF4DC439}" dt="2024-07-29T03:49:31.160" v="3136" actId="478"/>
          <ac:picMkLst>
            <pc:docMk/>
            <pc:sldMk cId="3516125417" sldId="442"/>
            <ac:picMk id="3" creationId="{595D46F4-5205-1573-D7EE-D8F0DFD75EAB}"/>
          </ac:picMkLst>
        </pc:picChg>
        <pc:picChg chg="add mod">
          <ac:chgData name="Steve Streefkerk" userId="7b6776ab-07db-4f2e-93a7-e62bb6667a0b" providerId="ADAL" clId="{174A7E0D-5C54-422C-B86E-679DDF4DC439}" dt="2024-07-29T03:54:19.806" v="3146" actId="1076"/>
          <ac:picMkLst>
            <pc:docMk/>
            <pc:sldMk cId="3516125417" sldId="442"/>
            <ac:picMk id="4" creationId="{2D062D02-9F11-F850-C18B-840631C00554}"/>
          </ac:picMkLst>
        </pc:picChg>
      </pc:sldChg>
      <pc:sldChg chg="addSp delSp modSp mod modNotesTx">
        <pc:chgData name="Steve Streefkerk" userId="7b6776ab-07db-4f2e-93a7-e62bb6667a0b" providerId="ADAL" clId="{174A7E0D-5C54-422C-B86E-679DDF4DC439}" dt="2024-07-29T04:44:17.385" v="5448" actId="20577"/>
        <pc:sldMkLst>
          <pc:docMk/>
          <pc:sldMk cId="2731044147" sldId="443"/>
        </pc:sldMkLst>
        <pc:spChg chg="mod">
          <ac:chgData name="Steve Streefkerk" userId="7b6776ab-07db-4f2e-93a7-e62bb6667a0b" providerId="ADAL" clId="{174A7E0D-5C54-422C-B86E-679DDF4DC439}" dt="2024-07-29T04:13:09.415" v="4056" actId="6549"/>
          <ac:spMkLst>
            <pc:docMk/>
            <pc:sldMk cId="2731044147" sldId="443"/>
            <ac:spMk id="3" creationId="{1B0628F4-159D-35F0-FF06-96BB2EEF55F8}"/>
          </ac:spMkLst>
        </pc:spChg>
        <pc:graphicFrameChg chg="del">
          <ac:chgData name="Steve Streefkerk" userId="7b6776ab-07db-4f2e-93a7-e62bb6667a0b" providerId="ADAL" clId="{174A7E0D-5C54-422C-B86E-679DDF4DC439}" dt="2024-07-29T04:13:41.794" v="4057" actId="478"/>
          <ac:graphicFrameMkLst>
            <pc:docMk/>
            <pc:sldMk cId="2731044147" sldId="443"/>
            <ac:graphicFrameMk id="4" creationId="{44E4FE63-EFB3-0859-0672-C2B0ED5A0344}"/>
          </ac:graphicFrameMkLst>
        </pc:graphicFrameChg>
        <pc:picChg chg="add del mod">
          <ac:chgData name="Steve Streefkerk" userId="7b6776ab-07db-4f2e-93a7-e62bb6667a0b" providerId="ADAL" clId="{174A7E0D-5C54-422C-B86E-679DDF4DC439}" dt="2024-07-29T04:26:21.378" v="4776" actId="478"/>
          <ac:picMkLst>
            <pc:docMk/>
            <pc:sldMk cId="2731044147" sldId="443"/>
            <ac:picMk id="6" creationId="{63BCE4CC-54F3-609B-048D-5FBABC8CBBB9}"/>
          </ac:picMkLst>
        </pc:picChg>
        <pc:picChg chg="add mod">
          <ac:chgData name="Steve Streefkerk" userId="7b6776ab-07db-4f2e-93a7-e62bb6667a0b" providerId="ADAL" clId="{174A7E0D-5C54-422C-B86E-679DDF4DC439}" dt="2024-07-29T04:19:53.503" v="4141"/>
          <ac:picMkLst>
            <pc:docMk/>
            <pc:sldMk cId="2731044147" sldId="443"/>
            <ac:picMk id="7" creationId="{A823EF6C-11B4-4A64-8D1B-0D5F16C2E830}"/>
          </ac:picMkLst>
        </pc:picChg>
        <pc:picChg chg="add mod">
          <ac:chgData name="Steve Streefkerk" userId="7b6776ab-07db-4f2e-93a7-e62bb6667a0b" providerId="ADAL" clId="{174A7E0D-5C54-422C-B86E-679DDF4DC439}" dt="2024-07-29T04:26:57.128" v="4784" actId="692"/>
          <ac:picMkLst>
            <pc:docMk/>
            <pc:sldMk cId="2731044147" sldId="443"/>
            <ac:picMk id="9" creationId="{73ED5DF7-A365-E051-CEB0-D1050FD13060}"/>
          </ac:picMkLst>
        </pc:picChg>
      </pc:sldChg>
      <pc:sldChg chg="addSp delSp modSp mod modNotesTx">
        <pc:chgData name="Steve Streefkerk" userId="7b6776ab-07db-4f2e-93a7-e62bb6667a0b" providerId="ADAL" clId="{174A7E0D-5C54-422C-B86E-679DDF4DC439}" dt="2024-07-29T04:51:38.790" v="5929" actId="20577"/>
        <pc:sldMkLst>
          <pc:docMk/>
          <pc:sldMk cId="3934894148" sldId="444"/>
        </pc:sldMkLst>
        <pc:spChg chg="add mod ord">
          <ac:chgData name="Steve Streefkerk" userId="7b6776ab-07db-4f2e-93a7-e62bb6667a0b" providerId="ADAL" clId="{174A7E0D-5C54-422C-B86E-679DDF4DC439}" dt="2024-07-29T04:46:33.451" v="5640" actId="14100"/>
          <ac:spMkLst>
            <pc:docMk/>
            <pc:sldMk cId="3934894148" sldId="444"/>
            <ac:spMk id="7" creationId="{7B5CD3EE-6CC1-9734-7AB8-E517E542A234}"/>
          </ac:spMkLst>
        </pc:spChg>
        <pc:picChg chg="add mod">
          <ac:chgData name="Steve Streefkerk" userId="7b6776ab-07db-4f2e-93a7-e62bb6667a0b" providerId="ADAL" clId="{174A7E0D-5C54-422C-B86E-679DDF4DC439}" dt="2024-07-29T04:36:50.766" v="4985" actId="14100"/>
          <ac:picMkLst>
            <pc:docMk/>
            <pc:sldMk cId="3934894148" sldId="444"/>
            <ac:picMk id="4" creationId="{03636540-52BB-2737-BA25-D1189F3AFCCF}"/>
          </ac:picMkLst>
        </pc:picChg>
        <pc:picChg chg="del">
          <ac:chgData name="Steve Streefkerk" userId="7b6776ab-07db-4f2e-93a7-e62bb6667a0b" providerId="ADAL" clId="{174A7E0D-5C54-422C-B86E-679DDF4DC439}" dt="2024-07-29T04:16:18.276" v="4072" actId="478"/>
          <ac:picMkLst>
            <pc:docMk/>
            <pc:sldMk cId="3934894148" sldId="444"/>
            <ac:picMk id="6" creationId="{63BCE4CC-54F3-609B-048D-5FBABC8CBBB9}"/>
          </ac:picMkLst>
        </pc:picChg>
      </pc:sldChg>
      <pc:sldChg chg="addSp delSp modSp mod modNotesTx">
        <pc:chgData name="Steve Streefkerk" userId="7b6776ab-07db-4f2e-93a7-e62bb6667a0b" providerId="ADAL" clId="{174A7E0D-5C54-422C-B86E-679DDF4DC439}" dt="2024-07-29T04:51:17.677" v="5927" actId="20577"/>
        <pc:sldMkLst>
          <pc:docMk/>
          <pc:sldMk cId="3896980925" sldId="445"/>
        </pc:sldMkLst>
        <pc:spChg chg="add mod">
          <ac:chgData name="Steve Streefkerk" userId="7b6776ab-07db-4f2e-93a7-e62bb6667a0b" providerId="ADAL" clId="{174A7E0D-5C54-422C-B86E-679DDF4DC439}" dt="2024-07-29T04:41:01.075" v="5045" actId="20577"/>
          <ac:spMkLst>
            <pc:docMk/>
            <pc:sldMk cId="3896980925" sldId="445"/>
            <ac:spMk id="6" creationId="{A27FAC82-E1DB-0500-32EF-3BF7CDFB70BE}"/>
          </ac:spMkLst>
        </pc:spChg>
        <pc:spChg chg="del">
          <ac:chgData name="Steve Streefkerk" userId="7b6776ab-07db-4f2e-93a7-e62bb6667a0b" providerId="ADAL" clId="{174A7E0D-5C54-422C-B86E-679DDF4DC439}" dt="2024-07-29T04:20:31.929" v="4143" actId="478"/>
          <ac:spMkLst>
            <pc:docMk/>
            <pc:sldMk cId="3896980925" sldId="445"/>
            <ac:spMk id="7" creationId="{7B5CD3EE-6CC1-9734-7AB8-E517E542A234}"/>
          </ac:spMkLst>
        </pc:spChg>
        <pc:spChg chg="add mod">
          <ac:chgData name="Steve Streefkerk" userId="7b6776ab-07db-4f2e-93a7-e62bb6667a0b" providerId="ADAL" clId="{174A7E0D-5C54-422C-B86E-679DDF4DC439}" dt="2024-07-29T04:24:19.526" v="4670"/>
          <ac:spMkLst>
            <pc:docMk/>
            <pc:sldMk cId="3896980925" sldId="445"/>
            <ac:spMk id="8" creationId="{C9E37888-CE5A-2E38-2588-894C42C0CF34}"/>
          </ac:spMkLst>
        </pc:spChg>
        <pc:picChg chg="del">
          <ac:chgData name="Steve Streefkerk" userId="7b6776ab-07db-4f2e-93a7-e62bb6667a0b" providerId="ADAL" clId="{174A7E0D-5C54-422C-B86E-679DDF4DC439}" dt="2024-07-29T04:20:17.976" v="4142" actId="478"/>
          <ac:picMkLst>
            <pc:docMk/>
            <pc:sldMk cId="3896980925" sldId="445"/>
            <ac:picMk id="4" creationId="{03636540-52BB-2737-BA25-D1189F3AFCCF}"/>
          </ac:picMkLst>
        </pc:picChg>
      </pc:sldChg>
      <pc:sldChg chg="modSp add mod modNotesTx">
        <pc:chgData name="Steve Streefkerk" userId="7b6776ab-07db-4f2e-93a7-e62bb6667a0b" providerId="ADAL" clId="{174A7E0D-5C54-422C-B86E-679DDF4DC439}" dt="2024-07-29T04:50:55.438" v="5893" actId="20577"/>
        <pc:sldMkLst>
          <pc:docMk/>
          <pc:sldMk cId="194991048" sldId="446"/>
        </pc:sldMkLst>
        <pc:spChg chg="mod">
          <ac:chgData name="Steve Streefkerk" userId="7b6776ab-07db-4f2e-93a7-e62bb6667a0b" providerId="ADAL" clId="{174A7E0D-5C54-422C-B86E-679DDF4DC439}" dt="2024-07-29T04:28:10.259" v="4787" actId="1076"/>
          <ac:spMkLst>
            <pc:docMk/>
            <pc:sldMk cId="194991048" sldId="446"/>
            <ac:spMk id="5" creationId="{60DDCB6E-26BB-9699-2AF5-40D6A7DED95E}"/>
          </ac:spMkLst>
        </pc:spChg>
        <pc:spChg chg="mod">
          <ac:chgData name="Steve Streefkerk" userId="7b6776ab-07db-4f2e-93a7-e62bb6667a0b" providerId="ADAL" clId="{174A7E0D-5C54-422C-B86E-679DDF4DC439}" dt="2024-07-29T04:48:36.782" v="5840" actId="6549"/>
          <ac:spMkLst>
            <pc:docMk/>
            <pc:sldMk cId="194991048" sldId="446"/>
            <ac:spMk id="6" creationId="{A27FAC82-E1DB-0500-32EF-3BF7CDFB70BE}"/>
          </ac:spMkLst>
        </pc:spChg>
      </pc:sldChg>
      <pc:sldChg chg="modSp add mod modNotesTx">
        <pc:chgData name="Steve Streefkerk" userId="7b6776ab-07db-4f2e-93a7-e62bb6667a0b" providerId="ADAL" clId="{174A7E0D-5C54-422C-B86E-679DDF4DC439}" dt="2024-07-29T04:58:14.338" v="7208" actId="6549"/>
        <pc:sldMkLst>
          <pc:docMk/>
          <pc:sldMk cId="1418725776" sldId="447"/>
        </pc:sldMkLst>
        <pc:spChg chg="mod">
          <ac:chgData name="Steve Streefkerk" userId="7b6776ab-07db-4f2e-93a7-e62bb6667a0b" providerId="ADAL" clId="{174A7E0D-5C54-422C-B86E-679DDF4DC439}" dt="2024-07-29T04:56:07.168" v="6868" actId="20577"/>
          <ac:spMkLst>
            <pc:docMk/>
            <pc:sldMk cId="1418725776" sldId="447"/>
            <ac:spMk id="6" creationId="{A27FAC82-E1DB-0500-32EF-3BF7CDFB70BE}"/>
          </ac:spMkLst>
        </pc:spChg>
      </pc:sldChg>
      <pc:sldChg chg="modSp add mod modNotesTx">
        <pc:chgData name="Steve Streefkerk" userId="7b6776ab-07db-4f2e-93a7-e62bb6667a0b" providerId="ADAL" clId="{174A7E0D-5C54-422C-B86E-679DDF4DC439}" dt="2024-07-29T04:57:54.791" v="7207" actId="6549"/>
        <pc:sldMkLst>
          <pc:docMk/>
          <pc:sldMk cId="1819581987" sldId="448"/>
        </pc:sldMkLst>
        <pc:spChg chg="mod">
          <ac:chgData name="Steve Streefkerk" userId="7b6776ab-07db-4f2e-93a7-e62bb6667a0b" providerId="ADAL" clId="{174A7E0D-5C54-422C-B86E-679DDF4DC439}" dt="2024-07-29T04:57:51.565" v="7206" actId="6549"/>
          <ac:spMkLst>
            <pc:docMk/>
            <pc:sldMk cId="1819581987" sldId="448"/>
            <ac:spMk id="6" creationId="{A27FAC82-E1DB-0500-32EF-3BF7CDFB70BE}"/>
          </ac:spMkLst>
        </pc:spChg>
      </pc:sldChg>
      <pc:sldChg chg="modSp add mod modNotesTx">
        <pc:chgData name="Steve Streefkerk" userId="7b6776ab-07db-4f2e-93a7-e62bb6667a0b" providerId="ADAL" clId="{174A7E0D-5C54-422C-B86E-679DDF4DC439}" dt="2024-07-29T05:16:23.361" v="7686" actId="6549"/>
        <pc:sldMkLst>
          <pc:docMk/>
          <pc:sldMk cId="1143354799" sldId="449"/>
        </pc:sldMkLst>
        <pc:spChg chg="mod">
          <ac:chgData name="Steve Streefkerk" userId="7b6776ab-07db-4f2e-93a7-e62bb6667a0b" providerId="ADAL" clId="{174A7E0D-5C54-422C-B86E-679DDF4DC439}" dt="2024-07-29T04:59:36.886" v="7521" actId="6549"/>
          <ac:spMkLst>
            <pc:docMk/>
            <pc:sldMk cId="1143354799" sldId="449"/>
            <ac:spMk id="6" creationId="{A27FAC82-E1DB-0500-32EF-3BF7CDFB70BE}"/>
          </ac:spMkLst>
        </pc:spChg>
      </pc:sldChg>
      <pc:sldChg chg="add modNotesTx">
        <pc:chgData name="Steve Streefkerk" userId="7b6776ab-07db-4f2e-93a7-e62bb6667a0b" providerId="ADAL" clId="{174A7E0D-5C54-422C-B86E-679DDF4DC439}" dt="2024-07-29T05:16:07.194" v="7684" actId="6549"/>
        <pc:sldMkLst>
          <pc:docMk/>
          <pc:sldMk cId="1313077544" sldId="450"/>
        </pc:sldMkLst>
      </pc:sldChg>
      <pc:sldChg chg="addSp delSp modSp add mod modNotesTx">
        <pc:chgData name="Steve Streefkerk" userId="7b6776ab-07db-4f2e-93a7-e62bb6667a0b" providerId="ADAL" clId="{174A7E0D-5C54-422C-B86E-679DDF4DC439}" dt="2024-07-29T05:20:38.563" v="7998" actId="403"/>
        <pc:sldMkLst>
          <pc:docMk/>
          <pc:sldMk cId="4261045463" sldId="451"/>
        </pc:sldMkLst>
        <pc:spChg chg="mod">
          <ac:chgData name="Steve Streefkerk" userId="7b6776ab-07db-4f2e-93a7-e62bb6667a0b" providerId="ADAL" clId="{174A7E0D-5C54-422C-B86E-679DDF4DC439}" dt="2024-07-29T05:20:38.563" v="7998" actId="403"/>
          <ac:spMkLst>
            <pc:docMk/>
            <pc:sldMk cId="4261045463" sldId="451"/>
            <ac:spMk id="3" creationId="{1B0628F4-159D-35F0-FF06-96BB2EEF55F8}"/>
          </ac:spMkLst>
        </pc:spChg>
        <pc:spChg chg="add del mod">
          <ac:chgData name="Steve Streefkerk" userId="7b6776ab-07db-4f2e-93a7-e62bb6667a0b" providerId="ADAL" clId="{174A7E0D-5C54-422C-B86E-679DDF4DC439}" dt="2024-07-29T05:18:34.607" v="7985" actId="6549"/>
          <ac:spMkLst>
            <pc:docMk/>
            <pc:sldMk cId="4261045463" sldId="451"/>
            <ac:spMk id="6" creationId="{A27FAC82-E1DB-0500-32EF-3BF7CDFB70BE}"/>
          </ac:spMkLst>
        </pc:spChg>
      </pc:sldChg>
      <pc:sldChg chg="addSp delSp modSp add mod modNotesTx">
        <pc:chgData name="Steve Streefkerk" userId="7b6776ab-07db-4f2e-93a7-e62bb6667a0b" providerId="ADAL" clId="{174A7E0D-5C54-422C-B86E-679DDF4DC439}" dt="2024-07-29T05:26:46.476" v="8331" actId="20577"/>
        <pc:sldMkLst>
          <pc:docMk/>
          <pc:sldMk cId="1917820006" sldId="452"/>
        </pc:sldMkLst>
        <pc:spChg chg="mod">
          <ac:chgData name="Steve Streefkerk" userId="7b6776ab-07db-4f2e-93a7-e62bb6667a0b" providerId="ADAL" clId="{174A7E0D-5C54-422C-B86E-679DDF4DC439}" dt="2024-07-29T05:21:54.488" v="8023" actId="20577"/>
          <ac:spMkLst>
            <pc:docMk/>
            <pc:sldMk cId="1917820006" sldId="452"/>
            <ac:spMk id="3" creationId="{1B0628F4-159D-35F0-FF06-96BB2EEF55F8}"/>
          </ac:spMkLst>
        </pc:spChg>
        <pc:spChg chg="add mod">
          <ac:chgData name="Steve Streefkerk" userId="7b6776ab-07db-4f2e-93a7-e62bb6667a0b" providerId="ADAL" clId="{174A7E0D-5C54-422C-B86E-679DDF4DC439}" dt="2024-07-29T05:19:33.308" v="7989" actId="1076"/>
          <ac:spMkLst>
            <pc:docMk/>
            <pc:sldMk cId="1917820006" sldId="452"/>
            <ac:spMk id="4" creationId="{4974012C-73CD-352E-9BC6-07892BF5E54A}"/>
          </ac:spMkLst>
        </pc:spChg>
        <pc:spChg chg="del">
          <ac:chgData name="Steve Streefkerk" userId="7b6776ab-07db-4f2e-93a7-e62bb6667a0b" providerId="ADAL" clId="{174A7E0D-5C54-422C-B86E-679DDF4DC439}" dt="2024-07-29T05:19:27.263" v="7987" actId="478"/>
          <ac:spMkLst>
            <pc:docMk/>
            <pc:sldMk cId="1917820006" sldId="452"/>
            <ac:spMk id="6" creationId="{A27FAC82-E1DB-0500-32EF-3BF7CDFB70BE}"/>
          </ac:spMkLst>
        </pc:spChg>
        <pc:spChg chg="add del mod ord">
          <ac:chgData name="Steve Streefkerk" userId="7b6776ab-07db-4f2e-93a7-e62bb6667a0b" providerId="ADAL" clId="{174A7E0D-5C54-422C-B86E-679DDF4DC439}" dt="2024-07-29T05:22:43.707" v="8028" actId="478"/>
          <ac:spMkLst>
            <pc:docMk/>
            <pc:sldMk cId="1917820006" sldId="452"/>
            <ac:spMk id="8" creationId="{DFCC7974-359A-9B69-6CBE-66326AD7F848}"/>
          </ac:spMkLst>
        </pc:spChg>
        <pc:spChg chg="add del mod ord">
          <ac:chgData name="Steve Streefkerk" userId="7b6776ab-07db-4f2e-93a7-e62bb6667a0b" providerId="ADAL" clId="{174A7E0D-5C54-422C-B86E-679DDF4DC439}" dt="2024-07-29T05:23:06.904" v="8033" actId="478"/>
          <ac:spMkLst>
            <pc:docMk/>
            <pc:sldMk cId="1917820006" sldId="452"/>
            <ac:spMk id="9" creationId="{4ACF459A-3EF7-2A8C-3E2B-03F65479661D}"/>
          </ac:spMkLst>
        </pc:spChg>
        <pc:spChg chg="add mod">
          <ac:chgData name="Steve Streefkerk" userId="7b6776ab-07db-4f2e-93a7-e62bb6667a0b" providerId="ADAL" clId="{174A7E0D-5C54-422C-B86E-679DDF4DC439}" dt="2024-07-29T05:25:29.125" v="8053" actId="1076"/>
          <ac:spMkLst>
            <pc:docMk/>
            <pc:sldMk cId="1917820006" sldId="452"/>
            <ac:spMk id="10" creationId="{256EC837-1322-5FC6-5610-606600D16F0D}"/>
          </ac:spMkLst>
        </pc:spChg>
        <pc:graphicFrameChg chg="add mod">
          <ac:chgData name="Steve Streefkerk" userId="7b6776ab-07db-4f2e-93a7-e62bb6667a0b" providerId="ADAL" clId="{174A7E0D-5C54-422C-B86E-679DDF4DC439}" dt="2024-07-29T05:24:21.633" v="8043" actId="1076"/>
          <ac:graphicFrameMkLst>
            <pc:docMk/>
            <pc:sldMk cId="1917820006" sldId="452"/>
            <ac:graphicFrameMk id="7" creationId="{79066271-37AE-DAF3-FCC7-3939B68C8CC2}"/>
          </ac:graphicFrameMkLst>
        </pc:graphicFrameChg>
      </pc:sldChg>
      <pc:sldChg chg="addSp delSp modSp add mod modNotesTx">
        <pc:chgData name="Steve Streefkerk" userId="7b6776ab-07db-4f2e-93a7-e62bb6667a0b" providerId="ADAL" clId="{174A7E0D-5C54-422C-B86E-679DDF4DC439}" dt="2024-07-29T05:41:45.371" v="10380" actId="20577"/>
        <pc:sldMkLst>
          <pc:docMk/>
          <pc:sldMk cId="2759049465" sldId="453"/>
        </pc:sldMkLst>
        <pc:spChg chg="mod">
          <ac:chgData name="Steve Streefkerk" userId="7b6776ab-07db-4f2e-93a7-e62bb6667a0b" providerId="ADAL" clId="{174A7E0D-5C54-422C-B86E-679DDF4DC439}" dt="2024-07-29T05:28:56.774" v="8780" actId="20577"/>
          <ac:spMkLst>
            <pc:docMk/>
            <pc:sldMk cId="2759049465" sldId="453"/>
            <ac:spMk id="3" creationId="{1B0628F4-159D-35F0-FF06-96BB2EEF55F8}"/>
          </ac:spMkLst>
        </pc:spChg>
        <pc:spChg chg="del">
          <ac:chgData name="Steve Streefkerk" userId="7b6776ab-07db-4f2e-93a7-e62bb6667a0b" providerId="ADAL" clId="{174A7E0D-5C54-422C-B86E-679DDF4DC439}" dt="2024-07-29T05:31:06.660" v="8782" actId="478"/>
          <ac:spMkLst>
            <pc:docMk/>
            <pc:sldMk cId="2759049465" sldId="453"/>
            <ac:spMk id="10" creationId="{256EC837-1322-5FC6-5610-606600D16F0D}"/>
          </ac:spMkLst>
        </pc:spChg>
        <pc:graphicFrameChg chg="del">
          <ac:chgData name="Steve Streefkerk" userId="7b6776ab-07db-4f2e-93a7-e62bb6667a0b" providerId="ADAL" clId="{174A7E0D-5C54-422C-B86E-679DDF4DC439}" dt="2024-07-29T05:28:59.775" v="8781" actId="478"/>
          <ac:graphicFrameMkLst>
            <pc:docMk/>
            <pc:sldMk cId="2759049465" sldId="453"/>
            <ac:graphicFrameMk id="7" creationId="{79066271-37AE-DAF3-FCC7-3939B68C8CC2}"/>
          </ac:graphicFrameMkLst>
        </pc:graphicFrameChg>
        <pc:picChg chg="add mod">
          <ac:chgData name="Steve Streefkerk" userId="7b6776ab-07db-4f2e-93a7-e62bb6667a0b" providerId="ADAL" clId="{174A7E0D-5C54-422C-B86E-679DDF4DC439}" dt="2024-07-29T05:31:30.879" v="8790" actId="14100"/>
          <ac:picMkLst>
            <pc:docMk/>
            <pc:sldMk cId="2759049465" sldId="453"/>
            <ac:picMk id="8" creationId="{1C25EE0A-CB12-6235-2F33-9E3015E8B6B9}"/>
          </ac:picMkLst>
        </pc:picChg>
      </pc:sldChg>
      <pc:sldChg chg="modSp add mod ord modNotesTx">
        <pc:chgData name="Steve Streefkerk" userId="7b6776ab-07db-4f2e-93a7-e62bb6667a0b" providerId="ADAL" clId="{174A7E0D-5C54-422C-B86E-679DDF4DC439}" dt="2024-07-29T05:39:10.550" v="10243" actId="6549"/>
        <pc:sldMkLst>
          <pc:docMk/>
          <pc:sldMk cId="2709013952" sldId="454"/>
        </pc:sldMkLst>
        <pc:spChg chg="mod">
          <ac:chgData name="Steve Streefkerk" userId="7b6776ab-07db-4f2e-93a7-e62bb6667a0b" providerId="ADAL" clId="{174A7E0D-5C54-422C-B86E-679DDF4DC439}" dt="2024-07-29T05:33:43.821" v="9106" actId="20577"/>
          <ac:spMkLst>
            <pc:docMk/>
            <pc:sldMk cId="2709013952" sldId="454"/>
            <ac:spMk id="3" creationId="{1B0628F4-159D-35F0-FF06-96BB2EEF55F8}"/>
          </ac:spMkLst>
        </pc:spChg>
        <pc:spChg chg="mod">
          <ac:chgData name="Steve Streefkerk" userId="7b6776ab-07db-4f2e-93a7-e62bb6667a0b" providerId="ADAL" clId="{174A7E0D-5C54-422C-B86E-679DDF4DC439}" dt="2024-07-29T05:33:27.964" v="9075" actId="20577"/>
          <ac:spMkLst>
            <pc:docMk/>
            <pc:sldMk cId="2709013952" sldId="454"/>
            <ac:spMk id="5" creationId="{60DDCB6E-26BB-9699-2AF5-40D6A7DED95E}"/>
          </ac:spMkLst>
        </pc:spChg>
        <pc:spChg chg="mod">
          <ac:chgData name="Steve Streefkerk" userId="7b6776ab-07db-4f2e-93a7-e62bb6667a0b" providerId="ADAL" clId="{174A7E0D-5C54-422C-B86E-679DDF4DC439}" dt="2024-07-29T05:35:55.980" v="9613" actId="20577"/>
          <ac:spMkLst>
            <pc:docMk/>
            <pc:sldMk cId="2709013952" sldId="454"/>
            <ac:spMk id="10" creationId="{A1E50EDE-BE85-AEA5-0845-7108A54E573F}"/>
          </ac:spMkLst>
        </pc:spChg>
      </pc:sldChg>
      <pc:sldChg chg="modSp add mod modNotesTx">
        <pc:chgData name="Steve Streefkerk" userId="7b6776ab-07db-4f2e-93a7-e62bb6667a0b" providerId="ADAL" clId="{174A7E0D-5C54-422C-B86E-679DDF4DC439}" dt="2024-07-29T05:39:06.932" v="10242" actId="6549"/>
        <pc:sldMkLst>
          <pc:docMk/>
          <pc:sldMk cId="3274975377" sldId="455"/>
        </pc:sldMkLst>
        <pc:spChg chg="mod">
          <ac:chgData name="Steve Streefkerk" userId="7b6776ab-07db-4f2e-93a7-e62bb6667a0b" providerId="ADAL" clId="{174A7E0D-5C54-422C-B86E-679DDF4DC439}" dt="2024-07-29T05:36:31.873" v="9655" actId="20577"/>
          <ac:spMkLst>
            <pc:docMk/>
            <pc:sldMk cId="3274975377" sldId="455"/>
            <ac:spMk id="3" creationId="{1B0628F4-159D-35F0-FF06-96BB2EEF55F8}"/>
          </ac:spMkLst>
        </pc:spChg>
        <pc:spChg chg="mod">
          <ac:chgData name="Steve Streefkerk" userId="7b6776ab-07db-4f2e-93a7-e62bb6667a0b" providerId="ADAL" clId="{174A7E0D-5C54-422C-B86E-679DDF4DC439}" dt="2024-07-29T05:36:15.487" v="9623" actId="20577"/>
          <ac:spMkLst>
            <pc:docMk/>
            <pc:sldMk cId="3274975377" sldId="455"/>
            <ac:spMk id="5" creationId="{60DDCB6E-26BB-9699-2AF5-40D6A7DED95E}"/>
          </ac:spMkLst>
        </pc:spChg>
        <pc:spChg chg="mod">
          <ac:chgData name="Steve Streefkerk" userId="7b6776ab-07db-4f2e-93a7-e62bb6667a0b" providerId="ADAL" clId="{174A7E0D-5C54-422C-B86E-679DDF4DC439}" dt="2024-07-29T05:38:59.075" v="10241" actId="20577"/>
          <ac:spMkLst>
            <pc:docMk/>
            <pc:sldMk cId="3274975377" sldId="455"/>
            <ac:spMk id="10" creationId="{A1E50EDE-BE85-AEA5-0845-7108A54E573F}"/>
          </ac:spMkLst>
        </pc:spChg>
      </pc:sldChg>
    </pc:docChg>
  </pc:docChgLst>
  <pc:docChgLst>
    <pc:chgData name="Steve Streefkerk" userId="7b6776ab-07db-4f2e-93a7-e62bb6667a0b" providerId="ADAL" clId="{C16AFEC8-CD8F-4EE4-8B15-A8F63CA0421C}"/>
    <pc:docChg chg="undo custSel addSld delSld modSld sldOrd modSection">
      <pc:chgData name="Steve Streefkerk" userId="7b6776ab-07db-4f2e-93a7-e62bb6667a0b" providerId="ADAL" clId="{C16AFEC8-CD8F-4EE4-8B15-A8F63CA0421C}" dt="2024-09-27T02:32:17.898" v="2690" actId="20577"/>
      <pc:docMkLst>
        <pc:docMk/>
      </pc:docMkLst>
      <pc:sldChg chg="modSp mod modNotesTx">
        <pc:chgData name="Steve Streefkerk" userId="7b6776ab-07db-4f2e-93a7-e62bb6667a0b" providerId="ADAL" clId="{C16AFEC8-CD8F-4EE4-8B15-A8F63CA0421C}" dt="2024-09-27T01:59:19.844" v="814" actId="20577"/>
        <pc:sldMkLst>
          <pc:docMk/>
          <pc:sldMk cId="2056452555" sldId="428"/>
        </pc:sldMkLst>
        <pc:spChg chg="mod">
          <ac:chgData name="Steve Streefkerk" userId="7b6776ab-07db-4f2e-93a7-e62bb6667a0b" providerId="ADAL" clId="{C16AFEC8-CD8F-4EE4-8B15-A8F63CA0421C}" dt="2024-09-27T01:59:19.844" v="814" actId="20577"/>
          <ac:spMkLst>
            <pc:docMk/>
            <pc:sldMk cId="2056452555" sldId="428"/>
            <ac:spMk id="4" creationId="{C32288E9-4706-F88A-C988-D775E0D8F375}"/>
          </ac:spMkLst>
        </pc:spChg>
      </pc:sldChg>
      <pc:sldChg chg="modNotesTx">
        <pc:chgData name="Steve Streefkerk" userId="7b6776ab-07db-4f2e-93a7-e62bb6667a0b" providerId="ADAL" clId="{C16AFEC8-CD8F-4EE4-8B15-A8F63CA0421C}" dt="2024-09-26T22:20:52.444" v="583" actId="20577"/>
        <pc:sldMkLst>
          <pc:docMk/>
          <pc:sldMk cId="389699541" sldId="429"/>
        </pc:sldMkLst>
      </pc:sldChg>
      <pc:sldChg chg="del">
        <pc:chgData name="Steve Streefkerk" userId="7b6776ab-07db-4f2e-93a7-e62bb6667a0b" providerId="ADAL" clId="{C16AFEC8-CD8F-4EE4-8B15-A8F63CA0421C}" dt="2024-09-26T22:09:49.534" v="418" actId="2696"/>
        <pc:sldMkLst>
          <pc:docMk/>
          <pc:sldMk cId="3254939369" sldId="431"/>
        </pc:sldMkLst>
      </pc:sldChg>
      <pc:sldChg chg="addSp delSp modSp del mod">
        <pc:chgData name="Steve Streefkerk" userId="7b6776ab-07db-4f2e-93a7-e62bb6667a0b" providerId="ADAL" clId="{C16AFEC8-CD8F-4EE4-8B15-A8F63CA0421C}" dt="2024-09-27T01:09:09.096" v="812" actId="47"/>
        <pc:sldMkLst>
          <pc:docMk/>
          <pc:sldMk cId="3375911431" sldId="436"/>
        </pc:sldMkLst>
        <pc:spChg chg="mod">
          <ac:chgData name="Steve Streefkerk" userId="7b6776ab-07db-4f2e-93a7-e62bb6667a0b" providerId="ADAL" clId="{C16AFEC8-CD8F-4EE4-8B15-A8F63CA0421C}" dt="2024-09-27T01:04:47.170" v="763" actId="1076"/>
          <ac:spMkLst>
            <pc:docMk/>
            <pc:sldMk cId="3375911431" sldId="436"/>
            <ac:spMk id="5" creationId="{DA66D382-1529-6E9B-9EDA-4CCDAA3E68A7}"/>
          </ac:spMkLst>
        </pc:spChg>
        <pc:picChg chg="add mod">
          <ac:chgData name="Steve Streefkerk" userId="7b6776ab-07db-4f2e-93a7-e62bb6667a0b" providerId="ADAL" clId="{C16AFEC8-CD8F-4EE4-8B15-A8F63CA0421C}" dt="2024-09-27T01:01:28.194" v="728" actId="931"/>
          <ac:picMkLst>
            <pc:docMk/>
            <pc:sldMk cId="3375911431" sldId="436"/>
            <ac:picMk id="3" creationId="{D2952AB0-5B5E-C781-F0A2-A53B03948D41}"/>
          </ac:picMkLst>
        </pc:picChg>
        <pc:picChg chg="add del mod">
          <ac:chgData name="Steve Streefkerk" userId="7b6776ab-07db-4f2e-93a7-e62bb6667a0b" providerId="ADAL" clId="{C16AFEC8-CD8F-4EE4-8B15-A8F63CA0421C}" dt="2024-09-27T01:02:16.021" v="735" actId="21"/>
          <ac:picMkLst>
            <pc:docMk/>
            <pc:sldMk cId="3375911431" sldId="436"/>
            <ac:picMk id="8" creationId="{44F4391B-578B-E165-A0A5-713992CDC59C}"/>
          </ac:picMkLst>
        </pc:picChg>
        <pc:picChg chg="del">
          <ac:chgData name="Steve Streefkerk" userId="7b6776ab-07db-4f2e-93a7-e62bb6667a0b" providerId="ADAL" clId="{C16AFEC8-CD8F-4EE4-8B15-A8F63CA0421C}" dt="2024-09-27T01:01:03.218" v="723" actId="478"/>
          <ac:picMkLst>
            <pc:docMk/>
            <pc:sldMk cId="3375911431" sldId="436"/>
            <ac:picMk id="9" creationId="{2839CCC2-00D4-65EA-8DD9-340A4CD3A550}"/>
          </ac:picMkLst>
        </pc:picChg>
      </pc:sldChg>
      <pc:sldChg chg="modSp mod modNotesTx">
        <pc:chgData name="Steve Streefkerk" userId="7b6776ab-07db-4f2e-93a7-e62bb6667a0b" providerId="ADAL" clId="{C16AFEC8-CD8F-4EE4-8B15-A8F63CA0421C}" dt="2024-09-27T00:48:55.477" v="722" actId="20577"/>
        <pc:sldMkLst>
          <pc:docMk/>
          <pc:sldMk cId="711526186" sldId="437"/>
        </pc:sldMkLst>
        <pc:spChg chg="mod">
          <ac:chgData name="Steve Streefkerk" userId="7b6776ab-07db-4f2e-93a7-e62bb6667a0b" providerId="ADAL" clId="{C16AFEC8-CD8F-4EE4-8B15-A8F63CA0421C}" dt="2024-09-27T00:48:55.477" v="722" actId="20577"/>
          <ac:spMkLst>
            <pc:docMk/>
            <pc:sldMk cId="711526186" sldId="437"/>
            <ac:spMk id="2" creationId="{6DAE40F5-5495-2B0E-C215-EAC5209B779B}"/>
          </ac:spMkLst>
        </pc:spChg>
        <pc:picChg chg="mod">
          <ac:chgData name="Steve Streefkerk" userId="7b6776ab-07db-4f2e-93a7-e62bb6667a0b" providerId="ADAL" clId="{C16AFEC8-CD8F-4EE4-8B15-A8F63CA0421C}" dt="2024-09-26T21:47:19.216" v="3" actId="1076"/>
          <ac:picMkLst>
            <pc:docMk/>
            <pc:sldMk cId="711526186" sldId="437"/>
            <ac:picMk id="6" creationId="{7C7A554E-010B-3269-3617-AECCE2D09B53}"/>
          </ac:picMkLst>
        </pc:picChg>
      </pc:sldChg>
      <pc:sldChg chg="modNotesTx">
        <pc:chgData name="Steve Streefkerk" userId="7b6776ab-07db-4f2e-93a7-e62bb6667a0b" providerId="ADAL" clId="{C16AFEC8-CD8F-4EE4-8B15-A8F63CA0421C}" dt="2024-09-26T22:21:29.720" v="683" actId="6549"/>
        <pc:sldMkLst>
          <pc:docMk/>
          <pc:sldMk cId="3518543931" sldId="439"/>
        </pc:sldMkLst>
      </pc:sldChg>
      <pc:sldChg chg="modNotesTx">
        <pc:chgData name="Steve Streefkerk" userId="7b6776ab-07db-4f2e-93a7-e62bb6667a0b" providerId="ADAL" clId="{C16AFEC8-CD8F-4EE4-8B15-A8F63CA0421C}" dt="2024-09-27T02:00:07.082" v="829" actId="6549"/>
        <pc:sldMkLst>
          <pc:docMk/>
          <pc:sldMk cId="2731044147" sldId="443"/>
        </pc:sldMkLst>
      </pc:sldChg>
      <pc:sldChg chg="modNotesTx">
        <pc:chgData name="Steve Streefkerk" userId="7b6776ab-07db-4f2e-93a7-e62bb6667a0b" providerId="ADAL" clId="{C16AFEC8-CD8F-4EE4-8B15-A8F63CA0421C}" dt="2024-09-27T02:23:50.482" v="2670" actId="20577"/>
        <pc:sldMkLst>
          <pc:docMk/>
          <pc:sldMk cId="3934894148" sldId="444"/>
        </pc:sldMkLst>
      </pc:sldChg>
      <pc:sldChg chg="del">
        <pc:chgData name="Steve Streefkerk" userId="7b6776ab-07db-4f2e-93a7-e62bb6667a0b" providerId="ADAL" clId="{C16AFEC8-CD8F-4EE4-8B15-A8F63CA0421C}" dt="2024-09-27T02:22:44.582" v="2617" actId="47"/>
        <pc:sldMkLst>
          <pc:docMk/>
          <pc:sldMk cId="3896980925" sldId="445"/>
        </pc:sldMkLst>
      </pc:sldChg>
      <pc:sldChg chg="modSp mod">
        <pc:chgData name="Steve Streefkerk" userId="7b6776ab-07db-4f2e-93a7-e62bb6667a0b" providerId="ADAL" clId="{C16AFEC8-CD8F-4EE4-8B15-A8F63CA0421C}" dt="2024-09-26T22:14:28.012" v="462" actId="20577"/>
        <pc:sldMkLst>
          <pc:docMk/>
          <pc:sldMk cId="1418725776" sldId="447"/>
        </pc:sldMkLst>
        <pc:spChg chg="mod">
          <ac:chgData name="Steve Streefkerk" userId="7b6776ab-07db-4f2e-93a7-e62bb6667a0b" providerId="ADAL" clId="{C16AFEC8-CD8F-4EE4-8B15-A8F63CA0421C}" dt="2024-09-26T22:14:28.012" v="462" actId="20577"/>
          <ac:spMkLst>
            <pc:docMk/>
            <pc:sldMk cId="1418725776" sldId="447"/>
            <ac:spMk id="6" creationId="{A27FAC82-E1DB-0500-32EF-3BF7CDFB70BE}"/>
          </ac:spMkLst>
        </pc:spChg>
      </pc:sldChg>
      <pc:sldChg chg="modSp mod">
        <pc:chgData name="Steve Streefkerk" userId="7b6776ab-07db-4f2e-93a7-e62bb6667a0b" providerId="ADAL" clId="{C16AFEC8-CD8F-4EE4-8B15-A8F63CA0421C}" dt="2024-09-26T22:15:11.049" v="480" actId="20577"/>
        <pc:sldMkLst>
          <pc:docMk/>
          <pc:sldMk cId="1143354799" sldId="449"/>
        </pc:sldMkLst>
        <pc:spChg chg="mod">
          <ac:chgData name="Steve Streefkerk" userId="7b6776ab-07db-4f2e-93a7-e62bb6667a0b" providerId="ADAL" clId="{C16AFEC8-CD8F-4EE4-8B15-A8F63CA0421C}" dt="2024-09-26T22:15:11.049" v="480" actId="20577"/>
          <ac:spMkLst>
            <pc:docMk/>
            <pc:sldMk cId="1143354799" sldId="449"/>
            <ac:spMk id="6" creationId="{A27FAC82-E1DB-0500-32EF-3BF7CDFB70BE}"/>
          </ac:spMkLst>
        </pc:spChg>
      </pc:sldChg>
      <pc:sldChg chg="modSp mod">
        <pc:chgData name="Steve Streefkerk" userId="7b6776ab-07db-4f2e-93a7-e62bb6667a0b" providerId="ADAL" clId="{C16AFEC8-CD8F-4EE4-8B15-A8F63CA0421C}" dt="2024-09-26T22:16:52.206" v="562" actId="1076"/>
        <pc:sldMkLst>
          <pc:docMk/>
          <pc:sldMk cId="4261045463" sldId="451"/>
        </pc:sldMkLst>
        <pc:spChg chg="mod">
          <ac:chgData name="Steve Streefkerk" userId="7b6776ab-07db-4f2e-93a7-e62bb6667a0b" providerId="ADAL" clId="{C16AFEC8-CD8F-4EE4-8B15-A8F63CA0421C}" dt="2024-09-26T22:16:47.076" v="560" actId="1076"/>
          <ac:spMkLst>
            <pc:docMk/>
            <pc:sldMk cId="4261045463" sldId="451"/>
            <ac:spMk id="3" creationId="{1B0628F4-159D-35F0-FF06-96BB2EEF55F8}"/>
          </ac:spMkLst>
        </pc:spChg>
        <pc:spChg chg="mod">
          <ac:chgData name="Steve Streefkerk" userId="7b6776ab-07db-4f2e-93a7-e62bb6667a0b" providerId="ADAL" clId="{C16AFEC8-CD8F-4EE4-8B15-A8F63CA0421C}" dt="2024-09-26T22:16:52.206" v="562" actId="1076"/>
          <ac:spMkLst>
            <pc:docMk/>
            <pc:sldMk cId="4261045463" sldId="451"/>
            <ac:spMk id="6" creationId="{A27FAC82-E1DB-0500-32EF-3BF7CDFB70BE}"/>
          </ac:spMkLst>
        </pc:spChg>
      </pc:sldChg>
      <pc:sldChg chg="modSp mod modNotesTx">
        <pc:chgData name="Steve Streefkerk" userId="7b6776ab-07db-4f2e-93a7-e62bb6667a0b" providerId="ADAL" clId="{C16AFEC8-CD8F-4EE4-8B15-A8F63CA0421C}" dt="2024-09-27T02:10:50.204" v="1302" actId="6549"/>
        <pc:sldMkLst>
          <pc:docMk/>
          <pc:sldMk cId="1917820006" sldId="452"/>
        </pc:sldMkLst>
        <pc:spChg chg="mod">
          <ac:chgData name="Steve Streefkerk" userId="7b6776ab-07db-4f2e-93a7-e62bb6667a0b" providerId="ADAL" clId="{C16AFEC8-CD8F-4EE4-8B15-A8F63CA0421C}" dt="2024-09-27T02:05:59.936" v="902" actId="207"/>
          <ac:spMkLst>
            <pc:docMk/>
            <pc:sldMk cId="1917820006" sldId="452"/>
            <ac:spMk id="5" creationId="{60DDCB6E-26BB-9699-2AF5-40D6A7DED95E}"/>
          </ac:spMkLst>
        </pc:spChg>
        <pc:picChg chg="mod">
          <ac:chgData name="Steve Streefkerk" userId="7b6776ab-07db-4f2e-93a7-e62bb6667a0b" providerId="ADAL" clId="{C16AFEC8-CD8F-4EE4-8B15-A8F63CA0421C}" dt="2024-09-27T02:03:55.725" v="864" actId="14100"/>
          <ac:picMkLst>
            <pc:docMk/>
            <pc:sldMk cId="1917820006" sldId="452"/>
            <ac:picMk id="8" creationId="{F87FBC88-21F7-2F0F-2C3D-4B0C341619C6}"/>
          </ac:picMkLst>
        </pc:picChg>
      </pc:sldChg>
      <pc:sldChg chg="addSp delSp modSp mod modNotesTx">
        <pc:chgData name="Steve Streefkerk" userId="7b6776ab-07db-4f2e-93a7-e62bb6667a0b" providerId="ADAL" clId="{C16AFEC8-CD8F-4EE4-8B15-A8F63CA0421C}" dt="2024-09-27T02:17:55.779" v="1945" actId="5793"/>
        <pc:sldMkLst>
          <pc:docMk/>
          <pc:sldMk cId="2759049465" sldId="453"/>
        </pc:sldMkLst>
        <pc:spChg chg="add mod">
          <ac:chgData name="Steve Streefkerk" userId="7b6776ab-07db-4f2e-93a7-e62bb6667a0b" providerId="ADAL" clId="{C16AFEC8-CD8F-4EE4-8B15-A8F63CA0421C}" dt="2024-09-27T02:07:07.052" v="911"/>
          <ac:spMkLst>
            <pc:docMk/>
            <pc:sldMk cId="2759049465" sldId="453"/>
            <ac:spMk id="3" creationId="{42D129ED-4685-E7CA-2396-79886B743D74}"/>
          </ac:spMkLst>
        </pc:spChg>
        <pc:spChg chg="del">
          <ac:chgData name="Steve Streefkerk" userId="7b6776ab-07db-4f2e-93a7-e62bb6667a0b" providerId="ADAL" clId="{C16AFEC8-CD8F-4EE4-8B15-A8F63CA0421C}" dt="2024-09-27T02:07:05.492" v="910" actId="478"/>
          <ac:spMkLst>
            <pc:docMk/>
            <pc:sldMk cId="2759049465" sldId="453"/>
            <ac:spMk id="5" creationId="{60DDCB6E-26BB-9699-2AF5-40D6A7DED95E}"/>
          </ac:spMkLst>
        </pc:spChg>
      </pc:sldChg>
      <pc:sldChg chg="modNotesTx">
        <pc:chgData name="Steve Streefkerk" userId="7b6776ab-07db-4f2e-93a7-e62bb6667a0b" providerId="ADAL" clId="{C16AFEC8-CD8F-4EE4-8B15-A8F63CA0421C}" dt="2024-09-26T22:22:40.390" v="686" actId="6549"/>
        <pc:sldMkLst>
          <pc:docMk/>
          <pc:sldMk cId="906090351" sldId="455"/>
        </pc:sldMkLst>
      </pc:sldChg>
      <pc:sldChg chg="del">
        <pc:chgData name="Steve Streefkerk" userId="7b6776ab-07db-4f2e-93a7-e62bb6667a0b" providerId="ADAL" clId="{C16AFEC8-CD8F-4EE4-8B15-A8F63CA0421C}" dt="2024-09-26T22:00:43.119" v="376" actId="47"/>
        <pc:sldMkLst>
          <pc:docMk/>
          <pc:sldMk cId="4223205274" sldId="456"/>
        </pc:sldMkLst>
      </pc:sldChg>
      <pc:sldChg chg="del">
        <pc:chgData name="Steve Streefkerk" userId="7b6776ab-07db-4f2e-93a7-e62bb6667a0b" providerId="ADAL" clId="{C16AFEC8-CD8F-4EE4-8B15-A8F63CA0421C}" dt="2024-09-26T22:01:19.211" v="377" actId="47"/>
        <pc:sldMkLst>
          <pc:docMk/>
          <pc:sldMk cId="735036717" sldId="457"/>
        </pc:sldMkLst>
      </pc:sldChg>
      <pc:sldChg chg="add del">
        <pc:chgData name="Steve Streefkerk" userId="7b6776ab-07db-4f2e-93a7-e62bb6667a0b" providerId="ADAL" clId="{C16AFEC8-CD8F-4EE4-8B15-A8F63CA0421C}" dt="2024-09-26T22:03:43.984" v="384" actId="47"/>
        <pc:sldMkLst>
          <pc:docMk/>
          <pc:sldMk cId="1165414308" sldId="458"/>
        </pc:sldMkLst>
      </pc:sldChg>
      <pc:sldChg chg="addSp delSp modSp del mod modNotesTx">
        <pc:chgData name="Steve Streefkerk" userId="7b6776ab-07db-4f2e-93a7-e62bb6667a0b" providerId="ADAL" clId="{C16AFEC8-CD8F-4EE4-8B15-A8F63CA0421C}" dt="2024-09-27T02:10:54.035" v="1303" actId="47"/>
        <pc:sldMkLst>
          <pc:docMk/>
          <pc:sldMk cId="3484242050" sldId="459"/>
        </pc:sldMkLst>
        <pc:spChg chg="add mod">
          <ac:chgData name="Steve Streefkerk" userId="7b6776ab-07db-4f2e-93a7-e62bb6667a0b" providerId="ADAL" clId="{C16AFEC8-CD8F-4EE4-8B15-A8F63CA0421C}" dt="2024-09-27T02:06:09.471" v="903" actId="207"/>
          <ac:spMkLst>
            <pc:docMk/>
            <pc:sldMk cId="3484242050" sldId="459"/>
            <ac:spMk id="3" creationId="{46EA56D0-E078-6C1E-FC85-4B407271BD5B}"/>
          </ac:spMkLst>
        </pc:spChg>
        <pc:spChg chg="del">
          <ac:chgData name="Steve Streefkerk" userId="7b6776ab-07db-4f2e-93a7-e62bb6667a0b" providerId="ADAL" clId="{C16AFEC8-CD8F-4EE4-8B15-A8F63CA0421C}" dt="2024-09-27T02:03:07.007" v="860" actId="478"/>
          <ac:spMkLst>
            <pc:docMk/>
            <pc:sldMk cId="3484242050" sldId="459"/>
            <ac:spMk id="5" creationId="{60DDCB6E-26BB-9699-2AF5-40D6A7DED95E}"/>
          </ac:spMkLst>
        </pc:spChg>
        <pc:picChg chg="mod">
          <ac:chgData name="Steve Streefkerk" userId="7b6776ab-07db-4f2e-93a7-e62bb6667a0b" providerId="ADAL" clId="{C16AFEC8-CD8F-4EE4-8B15-A8F63CA0421C}" dt="2024-09-27T02:03:29.849" v="863" actId="1076"/>
          <ac:picMkLst>
            <pc:docMk/>
            <pc:sldMk cId="3484242050" sldId="459"/>
            <ac:picMk id="11" creationId="{9DB71163-5538-5165-4769-90DFFEA622C4}"/>
          </ac:picMkLst>
        </pc:picChg>
      </pc:sldChg>
      <pc:sldChg chg="modNotesTx">
        <pc:chgData name="Steve Streefkerk" userId="7b6776ab-07db-4f2e-93a7-e62bb6667a0b" providerId="ADAL" clId="{C16AFEC8-CD8F-4EE4-8B15-A8F63CA0421C}" dt="2024-09-27T02:11:22.064" v="1382" actId="20577"/>
        <pc:sldMkLst>
          <pc:docMk/>
          <pc:sldMk cId="2677231579" sldId="461"/>
        </pc:sldMkLst>
      </pc:sldChg>
      <pc:sldChg chg="addSp delSp modSp mod modNotesTx">
        <pc:chgData name="Steve Streefkerk" userId="7b6776ab-07db-4f2e-93a7-e62bb6667a0b" providerId="ADAL" clId="{C16AFEC8-CD8F-4EE4-8B15-A8F63CA0421C}" dt="2024-09-27T02:14:55.340" v="1817" actId="20577"/>
        <pc:sldMkLst>
          <pc:docMk/>
          <pc:sldMk cId="2921049357" sldId="462"/>
        </pc:sldMkLst>
        <pc:spChg chg="del">
          <ac:chgData name="Steve Streefkerk" userId="7b6776ab-07db-4f2e-93a7-e62bb6667a0b" providerId="ADAL" clId="{C16AFEC8-CD8F-4EE4-8B15-A8F63CA0421C}" dt="2024-09-27T02:04:18.167" v="866" actId="478"/>
          <ac:spMkLst>
            <pc:docMk/>
            <pc:sldMk cId="2921049357" sldId="462"/>
            <ac:spMk id="5" creationId="{60DDCB6E-26BB-9699-2AF5-40D6A7DED95E}"/>
          </ac:spMkLst>
        </pc:spChg>
        <pc:spChg chg="add mod">
          <ac:chgData name="Steve Streefkerk" userId="7b6776ab-07db-4f2e-93a7-e62bb6667a0b" providerId="ADAL" clId="{C16AFEC8-CD8F-4EE4-8B15-A8F63CA0421C}" dt="2024-09-27T02:04:12.955" v="865"/>
          <ac:spMkLst>
            <pc:docMk/>
            <pc:sldMk cId="2921049357" sldId="462"/>
            <ac:spMk id="7" creationId="{0FC8D0D0-66B5-8FDF-5B4E-49EBFF9DB90D}"/>
          </ac:spMkLst>
        </pc:spChg>
        <pc:spChg chg="add mod">
          <ac:chgData name="Steve Streefkerk" userId="7b6776ab-07db-4f2e-93a7-e62bb6667a0b" providerId="ADAL" clId="{C16AFEC8-CD8F-4EE4-8B15-A8F63CA0421C}" dt="2024-09-27T02:06:18.892" v="904" actId="207"/>
          <ac:spMkLst>
            <pc:docMk/>
            <pc:sldMk cId="2921049357" sldId="462"/>
            <ac:spMk id="8" creationId="{94CB63FB-6227-E08D-C1B2-CFC485B992A6}"/>
          </ac:spMkLst>
        </pc:spChg>
      </pc:sldChg>
      <pc:sldChg chg="modSp mod modNotesTx">
        <pc:chgData name="Steve Streefkerk" userId="7b6776ab-07db-4f2e-93a7-e62bb6667a0b" providerId="ADAL" clId="{C16AFEC8-CD8F-4EE4-8B15-A8F63CA0421C}" dt="2024-09-26T22:22:12.226" v="685" actId="13926"/>
        <pc:sldMkLst>
          <pc:docMk/>
          <pc:sldMk cId="32188537" sldId="463"/>
        </pc:sldMkLst>
        <pc:spChg chg="mod">
          <ac:chgData name="Steve Streefkerk" userId="7b6776ab-07db-4f2e-93a7-e62bb6667a0b" providerId="ADAL" clId="{C16AFEC8-CD8F-4EE4-8B15-A8F63CA0421C}" dt="2024-09-26T22:22:12.226" v="685" actId="13926"/>
          <ac:spMkLst>
            <pc:docMk/>
            <pc:sldMk cId="32188537" sldId="463"/>
            <ac:spMk id="3" creationId="{1B0628F4-159D-35F0-FF06-96BB2EEF55F8}"/>
          </ac:spMkLst>
        </pc:spChg>
      </pc:sldChg>
      <pc:sldChg chg="addSp delSp modSp mod modNotesTx">
        <pc:chgData name="Steve Streefkerk" userId="7b6776ab-07db-4f2e-93a7-e62bb6667a0b" providerId="ADAL" clId="{C16AFEC8-CD8F-4EE4-8B15-A8F63CA0421C}" dt="2024-09-27T02:19:30.102" v="2204" actId="20577"/>
        <pc:sldMkLst>
          <pc:docMk/>
          <pc:sldMk cId="4061598747" sldId="464"/>
        </pc:sldMkLst>
        <pc:spChg chg="add mod">
          <ac:chgData name="Steve Streefkerk" userId="7b6776ab-07db-4f2e-93a7-e62bb6667a0b" providerId="ADAL" clId="{C16AFEC8-CD8F-4EE4-8B15-A8F63CA0421C}" dt="2024-09-27T02:07:22.714" v="917"/>
          <ac:spMkLst>
            <pc:docMk/>
            <pc:sldMk cId="4061598747" sldId="464"/>
            <ac:spMk id="3" creationId="{E1E5F2A6-CF6C-46A4-0810-69558D3B7384}"/>
          </ac:spMkLst>
        </pc:spChg>
        <pc:spChg chg="del">
          <ac:chgData name="Steve Streefkerk" userId="7b6776ab-07db-4f2e-93a7-e62bb6667a0b" providerId="ADAL" clId="{C16AFEC8-CD8F-4EE4-8B15-A8F63CA0421C}" dt="2024-09-27T02:07:21.361" v="916" actId="478"/>
          <ac:spMkLst>
            <pc:docMk/>
            <pc:sldMk cId="4061598747" sldId="464"/>
            <ac:spMk id="5" creationId="{60DDCB6E-26BB-9699-2AF5-40D6A7DED95E}"/>
          </ac:spMkLst>
        </pc:spChg>
      </pc:sldChg>
      <pc:sldChg chg="del">
        <pc:chgData name="Steve Streefkerk" userId="7b6776ab-07db-4f2e-93a7-e62bb6667a0b" providerId="ADAL" clId="{C16AFEC8-CD8F-4EE4-8B15-A8F63CA0421C}" dt="2024-09-26T22:00:43.119" v="376" actId="47"/>
        <pc:sldMkLst>
          <pc:docMk/>
          <pc:sldMk cId="617254358" sldId="465"/>
        </pc:sldMkLst>
      </pc:sldChg>
      <pc:sldChg chg="modSp mod">
        <pc:chgData name="Steve Streefkerk" userId="7b6776ab-07db-4f2e-93a7-e62bb6667a0b" providerId="ADAL" clId="{C16AFEC8-CD8F-4EE4-8B15-A8F63CA0421C}" dt="2024-09-27T02:06:51.499" v="909" actId="114"/>
        <pc:sldMkLst>
          <pc:docMk/>
          <pc:sldMk cId="2938196191" sldId="466"/>
        </pc:sldMkLst>
        <pc:spChg chg="mod">
          <ac:chgData name="Steve Streefkerk" userId="7b6776ab-07db-4f2e-93a7-e62bb6667a0b" providerId="ADAL" clId="{C16AFEC8-CD8F-4EE4-8B15-A8F63CA0421C}" dt="2024-09-27T02:06:51.499" v="909" actId="114"/>
          <ac:spMkLst>
            <pc:docMk/>
            <pc:sldMk cId="2938196191" sldId="466"/>
            <ac:spMk id="5" creationId="{60DDCB6E-26BB-9699-2AF5-40D6A7DED95E}"/>
          </ac:spMkLst>
        </pc:spChg>
      </pc:sldChg>
      <pc:sldChg chg="addSp delSp modSp add del mod">
        <pc:chgData name="Steve Streefkerk" userId="7b6776ab-07db-4f2e-93a7-e62bb6667a0b" providerId="ADAL" clId="{C16AFEC8-CD8F-4EE4-8B15-A8F63CA0421C}" dt="2024-09-27T02:30:00.164" v="2678" actId="404"/>
        <pc:sldMkLst>
          <pc:docMk/>
          <pc:sldMk cId="1960434509" sldId="467"/>
        </pc:sldMkLst>
        <pc:spChg chg="mod">
          <ac:chgData name="Steve Streefkerk" userId="7b6776ab-07db-4f2e-93a7-e62bb6667a0b" providerId="ADAL" clId="{C16AFEC8-CD8F-4EE4-8B15-A8F63CA0421C}" dt="2024-09-27T02:30:00.164" v="2678" actId="404"/>
          <ac:spMkLst>
            <pc:docMk/>
            <pc:sldMk cId="1960434509" sldId="467"/>
            <ac:spMk id="3" creationId="{B1671309-900A-F969-54B5-84C10EBC5C63}"/>
          </ac:spMkLst>
        </pc:spChg>
        <pc:spChg chg="del">
          <ac:chgData name="Steve Streefkerk" userId="7b6776ab-07db-4f2e-93a7-e62bb6667a0b" providerId="ADAL" clId="{C16AFEC8-CD8F-4EE4-8B15-A8F63CA0421C}" dt="2024-09-27T02:04:30.048" v="868" actId="478"/>
          <ac:spMkLst>
            <pc:docMk/>
            <pc:sldMk cId="1960434509" sldId="467"/>
            <ac:spMk id="5" creationId="{60DDCB6E-26BB-9699-2AF5-40D6A7DED95E}"/>
          </ac:spMkLst>
        </pc:spChg>
        <pc:spChg chg="add mod">
          <ac:chgData name="Steve Streefkerk" userId="7b6776ab-07db-4f2e-93a7-e62bb6667a0b" providerId="ADAL" clId="{C16AFEC8-CD8F-4EE4-8B15-A8F63CA0421C}" dt="2024-09-27T02:06:26.333" v="905" actId="207"/>
          <ac:spMkLst>
            <pc:docMk/>
            <pc:sldMk cId="1960434509" sldId="467"/>
            <ac:spMk id="7" creationId="{C76916AF-E7F2-CF29-A782-AFCC5BB71E26}"/>
          </ac:spMkLst>
        </pc:spChg>
      </pc:sldChg>
      <pc:sldChg chg="addSp delSp modSp mod modNotesTx">
        <pc:chgData name="Steve Streefkerk" userId="7b6776ab-07db-4f2e-93a7-e62bb6667a0b" providerId="ADAL" clId="{C16AFEC8-CD8F-4EE4-8B15-A8F63CA0421C}" dt="2024-09-27T02:15:29.135" v="1845" actId="207"/>
        <pc:sldMkLst>
          <pc:docMk/>
          <pc:sldMk cId="2194807658" sldId="468"/>
        </pc:sldMkLst>
        <pc:spChg chg="add mod">
          <ac:chgData name="Steve Streefkerk" userId="7b6776ab-07db-4f2e-93a7-e62bb6667a0b" providerId="ADAL" clId="{C16AFEC8-CD8F-4EE4-8B15-A8F63CA0421C}" dt="2024-09-27T02:15:29.135" v="1845" actId="207"/>
          <ac:spMkLst>
            <pc:docMk/>
            <pc:sldMk cId="2194807658" sldId="468"/>
            <ac:spMk id="3" creationId="{DB647F8C-8B8D-7F3D-B8B0-E2903AEE63D2}"/>
          </ac:spMkLst>
        </pc:spChg>
        <pc:spChg chg="del">
          <ac:chgData name="Steve Streefkerk" userId="7b6776ab-07db-4f2e-93a7-e62bb6667a0b" providerId="ADAL" clId="{C16AFEC8-CD8F-4EE4-8B15-A8F63CA0421C}" dt="2024-09-27T02:04:36.677" v="870" actId="478"/>
          <ac:spMkLst>
            <pc:docMk/>
            <pc:sldMk cId="2194807658" sldId="468"/>
            <ac:spMk id="5" creationId="{60DDCB6E-26BB-9699-2AF5-40D6A7DED95E}"/>
          </ac:spMkLst>
        </pc:spChg>
      </pc:sldChg>
      <pc:sldChg chg="del">
        <pc:chgData name="Steve Streefkerk" userId="7b6776ab-07db-4f2e-93a7-e62bb6667a0b" providerId="ADAL" clId="{C16AFEC8-CD8F-4EE4-8B15-A8F63CA0421C}" dt="2024-09-26T22:08:43.544" v="417" actId="47"/>
        <pc:sldMkLst>
          <pc:docMk/>
          <pc:sldMk cId="1958727454" sldId="469"/>
        </pc:sldMkLst>
      </pc:sldChg>
      <pc:sldChg chg="addSp delSp modSp mod modNotesTx">
        <pc:chgData name="Steve Streefkerk" userId="7b6776ab-07db-4f2e-93a7-e62bb6667a0b" providerId="ADAL" clId="{C16AFEC8-CD8F-4EE4-8B15-A8F63CA0421C}" dt="2024-09-27T02:32:17.898" v="2690" actId="20577"/>
        <pc:sldMkLst>
          <pc:docMk/>
          <pc:sldMk cId="3441788524" sldId="470"/>
        </pc:sldMkLst>
        <pc:spChg chg="mod">
          <ac:chgData name="Steve Streefkerk" userId="7b6776ab-07db-4f2e-93a7-e62bb6667a0b" providerId="ADAL" clId="{C16AFEC8-CD8F-4EE4-8B15-A8F63CA0421C}" dt="2024-09-27T02:32:17.898" v="2690" actId="20577"/>
          <ac:spMkLst>
            <pc:docMk/>
            <pc:sldMk cId="3441788524" sldId="470"/>
            <ac:spMk id="3" creationId="{4A07E4A2-7423-31E9-30B5-A70A3E0F238F}"/>
          </ac:spMkLst>
        </pc:spChg>
        <pc:spChg chg="del">
          <ac:chgData name="Steve Streefkerk" userId="7b6776ab-07db-4f2e-93a7-e62bb6667a0b" providerId="ADAL" clId="{C16AFEC8-CD8F-4EE4-8B15-A8F63CA0421C}" dt="2024-09-27T02:07:10.682" v="912" actId="478"/>
          <ac:spMkLst>
            <pc:docMk/>
            <pc:sldMk cId="3441788524" sldId="470"/>
            <ac:spMk id="5" creationId="{60DDCB6E-26BB-9699-2AF5-40D6A7DED95E}"/>
          </ac:spMkLst>
        </pc:spChg>
        <pc:spChg chg="add mod">
          <ac:chgData name="Steve Streefkerk" userId="7b6776ab-07db-4f2e-93a7-e62bb6667a0b" providerId="ADAL" clId="{C16AFEC8-CD8F-4EE4-8B15-A8F63CA0421C}" dt="2024-09-27T02:07:11.989" v="913"/>
          <ac:spMkLst>
            <pc:docMk/>
            <pc:sldMk cId="3441788524" sldId="470"/>
            <ac:spMk id="7" creationId="{675F2B76-125A-4032-9E5C-CF7F48B1419C}"/>
          </ac:spMkLst>
        </pc:spChg>
      </pc:sldChg>
      <pc:sldChg chg="addSp delSp modSp del mod">
        <pc:chgData name="Steve Streefkerk" userId="7b6776ab-07db-4f2e-93a7-e62bb6667a0b" providerId="ADAL" clId="{C16AFEC8-CD8F-4EE4-8B15-A8F63CA0421C}" dt="2024-09-27T02:16:44.385" v="1847" actId="47"/>
        <pc:sldMkLst>
          <pc:docMk/>
          <pc:sldMk cId="3265806022" sldId="471"/>
        </pc:sldMkLst>
        <pc:spChg chg="mod">
          <ac:chgData name="Steve Streefkerk" userId="7b6776ab-07db-4f2e-93a7-e62bb6667a0b" providerId="ADAL" clId="{C16AFEC8-CD8F-4EE4-8B15-A8F63CA0421C}" dt="2024-09-27T02:16:41.284" v="1846" actId="6549"/>
          <ac:spMkLst>
            <pc:docMk/>
            <pc:sldMk cId="3265806022" sldId="471"/>
            <ac:spMk id="3" creationId="{4A07E4A2-7423-31E9-30B5-A70A3E0F238F}"/>
          </ac:spMkLst>
        </pc:spChg>
        <pc:spChg chg="del">
          <ac:chgData name="Steve Streefkerk" userId="7b6776ab-07db-4f2e-93a7-e62bb6667a0b" providerId="ADAL" clId="{C16AFEC8-CD8F-4EE4-8B15-A8F63CA0421C}" dt="2024-09-27T02:07:15.776" v="914" actId="478"/>
          <ac:spMkLst>
            <pc:docMk/>
            <pc:sldMk cId="3265806022" sldId="471"/>
            <ac:spMk id="5" creationId="{60DDCB6E-26BB-9699-2AF5-40D6A7DED95E}"/>
          </ac:spMkLst>
        </pc:spChg>
        <pc:spChg chg="add mod">
          <ac:chgData name="Steve Streefkerk" userId="7b6776ab-07db-4f2e-93a7-e62bb6667a0b" providerId="ADAL" clId="{C16AFEC8-CD8F-4EE4-8B15-A8F63CA0421C}" dt="2024-09-27T02:07:17.146" v="915"/>
          <ac:spMkLst>
            <pc:docMk/>
            <pc:sldMk cId="3265806022" sldId="471"/>
            <ac:spMk id="7" creationId="{C1224347-B0F0-742E-A5C4-ECCF2909D570}"/>
          </ac:spMkLst>
        </pc:spChg>
      </pc:sldChg>
      <pc:sldChg chg="addSp delSp modSp del mod">
        <pc:chgData name="Steve Streefkerk" userId="7b6776ab-07db-4f2e-93a7-e62bb6667a0b" providerId="ADAL" clId="{C16AFEC8-CD8F-4EE4-8B15-A8F63CA0421C}" dt="2024-09-27T02:19:36.661" v="2205" actId="47"/>
        <pc:sldMkLst>
          <pc:docMk/>
          <pc:sldMk cId="193877291" sldId="472"/>
        </pc:sldMkLst>
        <pc:spChg chg="mod">
          <ac:chgData name="Steve Streefkerk" userId="7b6776ab-07db-4f2e-93a7-e62bb6667a0b" providerId="ADAL" clId="{C16AFEC8-CD8F-4EE4-8B15-A8F63CA0421C}" dt="2024-09-26T22:12:55.705" v="442" actId="6549"/>
          <ac:spMkLst>
            <pc:docMk/>
            <pc:sldMk cId="193877291" sldId="472"/>
            <ac:spMk id="3" creationId="{E5910975-2C1A-719E-1564-74C82DA52A7C}"/>
          </ac:spMkLst>
        </pc:spChg>
        <pc:spChg chg="del">
          <ac:chgData name="Steve Streefkerk" userId="7b6776ab-07db-4f2e-93a7-e62bb6667a0b" providerId="ADAL" clId="{C16AFEC8-CD8F-4EE4-8B15-A8F63CA0421C}" dt="2024-09-27T02:07:27.373" v="918" actId="478"/>
          <ac:spMkLst>
            <pc:docMk/>
            <pc:sldMk cId="193877291" sldId="472"/>
            <ac:spMk id="5" creationId="{60DDCB6E-26BB-9699-2AF5-40D6A7DED95E}"/>
          </ac:spMkLst>
        </pc:spChg>
        <pc:spChg chg="add mod">
          <ac:chgData name="Steve Streefkerk" userId="7b6776ab-07db-4f2e-93a7-e62bb6667a0b" providerId="ADAL" clId="{C16AFEC8-CD8F-4EE4-8B15-A8F63CA0421C}" dt="2024-09-27T02:07:28.622" v="919"/>
          <ac:spMkLst>
            <pc:docMk/>
            <pc:sldMk cId="193877291" sldId="472"/>
            <ac:spMk id="6" creationId="{EFCE628E-F38B-79E6-56AD-393A22B54698}"/>
          </ac:spMkLst>
        </pc:spChg>
      </pc:sldChg>
      <pc:sldChg chg="addSp delSp modSp new mod ord setBg modClrScheme chgLayout">
        <pc:chgData name="Steve Streefkerk" userId="7b6776ab-07db-4f2e-93a7-e62bb6667a0b" providerId="ADAL" clId="{C16AFEC8-CD8F-4EE4-8B15-A8F63CA0421C}" dt="2024-09-27T01:08:46.854" v="811" actId="692"/>
        <pc:sldMkLst>
          <pc:docMk/>
          <pc:sldMk cId="2035180421" sldId="474"/>
        </pc:sldMkLst>
        <pc:spChg chg="add mod ord">
          <ac:chgData name="Steve Streefkerk" userId="7b6776ab-07db-4f2e-93a7-e62bb6667a0b" providerId="ADAL" clId="{C16AFEC8-CD8F-4EE4-8B15-A8F63CA0421C}" dt="2024-09-27T01:08:46.854" v="811" actId="692"/>
          <ac:spMkLst>
            <pc:docMk/>
            <pc:sldMk cId="2035180421" sldId="474"/>
            <ac:spMk id="4" creationId="{3640F740-046F-A4DD-BF67-78552245F891}"/>
          </ac:spMkLst>
        </pc:spChg>
        <pc:spChg chg="add del mod ord">
          <ac:chgData name="Steve Streefkerk" userId="7b6776ab-07db-4f2e-93a7-e62bb6667a0b" providerId="ADAL" clId="{C16AFEC8-CD8F-4EE4-8B15-A8F63CA0421C}" dt="2024-09-27T01:03:44.176" v="743" actId="26606"/>
          <ac:spMkLst>
            <pc:docMk/>
            <pc:sldMk cId="2035180421" sldId="474"/>
            <ac:spMk id="5" creationId="{E8385DB5-1B1A-604F-9763-950B9F3A65C5}"/>
          </ac:spMkLst>
        </pc:spChg>
        <pc:spChg chg="add mod ord">
          <ac:chgData name="Steve Streefkerk" userId="7b6776ab-07db-4f2e-93a7-e62bb6667a0b" providerId="ADAL" clId="{C16AFEC8-CD8F-4EE4-8B15-A8F63CA0421C}" dt="2024-09-27T01:07:17.963" v="786" actId="1076"/>
          <ac:spMkLst>
            <pc:docMk/>
            <pc:sldMk cId="2035180421" sldId="474"/>
            <ac:spMk id="6" creationId="{30A797B8-479F-75F2-D173-A4D664F2E7DF}"/>
          </ac:spMkLst>
        </pc:spChg>
        <pc:graphicFrameChg chg="add del modGraphic">
          <ac:chgData name="Steve Streefkerk" userId="7b6776ab-07db-4f2e-93a7-e62bb6667a0b" providerId="ADAL" clId="{C16AFEC8-CD8F-4EE4-8B15-A8F63CA0421C}" dt="2024-09-27T01:02:31.844" v="741" actId="478"/>
          <ac:graphicFrameMkLst>
            <pc:docMk/>
            <pc:sldMk cId="2035180421" sldId="474"/>
            <ac:graphicFrameMk id="3" creationId="{A115FDCB-C0C5-E85E-7DB9-A0928EC4637B}"/>
          </ac:graphicFrameMkLst>
        </pc:graphicFrameChg>
        <pc:picChg chg="add mod ord">
          <ac:chgData name="Steve Streefkerk" userId="7b6776ab-07db-4f2e-93a7-e62bb6667a0b" providerId="ADAL" clId="{C16AFEC8-CD8F-4EE4-8B15-A8F63CA0421C}" dt="2024-09-27T01:03:49.869" v="745" actId="1076"/>
          <ac:picMkLst>
            <pc:docMk/>
            <pc:sldMk cId="2035180421" sldId="474"/>
            <ac:picMk id="8" creationId="{44F4391B-578B-E165-A0A5-713992CDC59C}"/>
          </ac:picMkLst>
        </pc:picChg>
      </pc:sldChg>
    </pc:docChg>
  </pc:docChgLst>
  <pc:docChgLst>
    <pc:chgData name="Nico Henneveld" userId="S::nico.henneveld@parliament.govt.nz::f6812f7d-0732-46a3-9b36-eb1ac3f3f83b" providerId="AD" clId="Web-{70A50737-66A0-CE35-4B2D-66923BFD34A5}"/>
    <pc:docChg chg="addSld delSld sldOrd addMainMaster modSection">
      <pc:chgData name="Nico Henneveld" userId="S::nico.henneveld@parliament.govt.nz::f6812f7d-0732-46a3-9b36-eb1ac3f3f83b" providerId="AD" clId="Web-{70A50737-66A0-CE35-4B2D-66923BFD34A5}" dt="2024-10-03T04:56:28.374" v="3"/>
      <pc:docMkLst>
        <pc:docMk/>
      </pc:docMkLst>
      <pc:sldChg chg="add del ord">
        <pc:chgData name="Nico Henneveld" userId="S::nico.henneveld@parliament.govt.nz::f6812f7d-0732-46a3-9b36-eb1ac3f3f83b" providerId="AD" clId="Web-{70A50737-66A0-CE35-4B2D-66923BFD34A5}" dt="2024-10-03T04:56:28.374" v="3"/>
        <pc:sldMkLst>
          <pc:docMk/>
          <pc:sldMk cId="785734940" sldId="276"/>
        </pc:sldMkLst>
      </pc:sldChg>
      <pc:sldMasterChg chg="add addSldLayout">
        <pc:chgData name="Nico Henneveld" userId="S::nico.henneveld@parliament.govt.nz::f6812f7d-0732-46a3-9b36-eb1ac3f3f83b" providerId="AD" clId="Web-{70A50737-66A0-CE35-4B2D-66923BFD34A5}" dt="2024-10-03T04:56:24.499" v="2"/>
        <pc:sldMasterMkLst>
          <pc:docMk/>
          <pc:sldMasterMk cId="4138238389" sldId="2147483660"/>
        </pc:sldMasterMkLst>
        <pc:sldLayoutChg chg="add">
          <pc:chgData name="Nico Henneveld" userId="S::nico.henneveld@parliament.govt.nz::f6812f7d-0732-46a3-9b36-eb1ac3f3f83b" providerId="AD" clId="Web-{70A50737-66A0-CE35-4B2D-66923BFD34A5}" dt="2024-10-03T04:56:24.499" v="2"/>
          <pc:sldLayoutMkLst>
            <pc:docMk/>
            <pc:sldMasterMk cId="4138238389" sldId="2147483660"/>
            <pc:sldLayoutMk cId="1031136" sldId="2147483661"/>
          </pc:sldLayoutMkLst>
        </pc:sldLayoutChg>
        <pc:sldLayoutChg chg="add">
          <pc:chgData name="Nico Henneveld" userId="S::nico.henneveld@parliament.govt.nz::f6812f7d-0732-46a3-9b36-eb1ac3f3f83b" providerId="AD" clId="Web-{70A50737-66A0-CE35-4B2D-66923BFD34A5}" dt="2024-10-03T04:56:24.499" v="2"/>
          <pc:sldLayoutMkLst>
            <pc:docMk/>
            <pc:sldMasterMk cId="4138238389" sldId="2147483660"/>
            <pc:sldLayoutMk cId="872417951" sldId="2147483662"/>
          </pc:sldLayoutMkLst>
        </pc:sldLayoutChg>
        <pc:sldLayoutChg chg="add">
          <pc:chgData name="Nico Henneveld" userId="S::nico.henneveld@parliament.govt.nz::f6812f7d-0732-46a3-9b36-eb1ac3f3f83b" providerId="AD" clId="Web-{70A50737-66A0-CE35-4B2D-66923BFD34A5}" dt="2024-10-03T04:56:24.499" v="2"/>
          <pc:sldLayoutMkLst>
            <pc:docMk/>
            <pc:sldMasterMk cId="4138238389" sldId="2147483660"/>
            <pc:sldLayoutMk cId="3529088365" sldId="2147483663"/>
          </pc:sldLayoutMkLst>
        </pc:sldLayoutChg>
        <pc:sldLayoutChg chg="add">
          <pc:chgData name="Nico Henneveld" userId="S::nico.henneveld@parliament.govt.nz::f6812f7d-0732-46a3-9b36-eb1ac3f3f83b" providerId="AD" clId="Web-{70A50737-66A0-CE35-4B2D-66923BFD34A5}" dt="2024-10-03T04:56:24.499" v="2"/>
          <pc:sldLayoutMkLst>
            <pc:docMk/>
            <pc:sldMasterMk cId="4138238389" sldId="2147483660"/>
            <pc:sldLayoutMk cId="3643512" sldId="2147483664"/>
          </pc:sldLayoutMkLst>
        </pc:sldLayoutChg>
        <pc:sldLayoutChg chg="add">
          <pc:chgData name="Nico Henneveld" userId="S::nico.henneveld@parliament.govt.nz::f6812f7d-0732-46a3-9b36-eb1ac3f3f83b" providerId="AD" clId="Web-{70A50737-66A0-CE35-4B2D-66923BFD34A5}" dt="2024-10-03T04:56:24.499" v="2"/>
          <pc:sldLayoutMkLst>
            <pc:docMk/>
            <pc:sldMasterMk cId="4138238389" sldId="2147483660"/>
            <pc:sldLayoutMk cId="1602568284" sldId="2147483665"/>
          </pc:sldLayoutMkLst>
        </pc:sldLayoutChg>
        <pc:sldLayoutChg chg="add">
          <pc:chgData name="Nico Henneveld" userId="S::nico.henneveld@parliament.govt.nz::f6812f7d-0732-46a3-9b36-eb1ac3f3f83b" providerId="AD" clId="Web-{70A50737-66A0-CE35-4B2D-66923BFD34A5}" dt="2024-10-03T04:56:24.499" v="2"/>
          <pc:sldLayoutMkLst>
            <pc:docMk/>
            <pc:sldMasterMk cId="4138238389" sldId="2147483660"/>
            <pc:sldLayoutMk cId="464499234" sldId="2147483666"/>
          </pc:sldLayoutMkLst>
        </pc:sldLayoutChg>
        <pc:sldLayoutChg chg="add">
          <pc:chgData name="Nico Henneveld" userId="S::nico.henneveld@parliament.govt.nz::f6812f7d-0732-46a3-9b36-eb1ac3f3f83b" providerId="AD" clId="Web-{70A50737-66A0-CE35-4B2D-66923BFD34A5}" dt="2024-10-03T04:56:24.499" v="2"/>
          <pc:sldLayoutMkLst>
            <pc:docMk/>
            <pc:sldMasterMk cId="4138238389" sldId="2147483660"/>
            <pc:sldLayoutMk cId="2696945868" sldId="2147483667"/>
          </pc:sldLayoutMkLst>
        </pc:sldLayoutChg>
        <pc:sldLayoutChg chg="add">
          <pc:chgData name="Nico Henneveld" userId="S::nico.henneveld@parliament.govt.nz::f6812f7d-0732-46a3-9b36-eb1ac3f3f83b" providerId="AD" clId="Web-{70A50737-66A0-CE35-4B2D-66923BFD34A5}" dt="2024-10-03T04:56:24.499" v="2"/>
          <pc:sldLayoutMkLst>
            <pc:docMk/>
            <pc:sldMasterMk cId="4138238389" sldId="2147483660"/>
            <pc:sldLayoutMk cId="2544690854" sldId="2147483668"/>
          </pc:sldLayoutMkLst>
        </pc:sldLayoutChg>
        <pc:sldLayoutChg chg="add">
          <pc:chgData name="Nico Henneveld" userId="S::nico.henneveld@parliament.govt.nz::f6812f7d-0732-46a3-9b36-eb1ac3f3f83b" providerId="AD" clId="Web-{70A50737-66A0-CE35-4B2D-66923BFD34A5}" dt="2024-10-03T04:56:24.499" v="2"/>
          <pc:sldLayoutMkLst>
            <pc:docMk/>
            <pc:sldMasterMk cId="4138238389" sldId="2147483660"/>
            <pc:sldLayoutMk cId="2897614550" sldId="2147483669"/>
          </pc:sldLayoutMkLst>
        </pc:sldLayoutChg>
        <pc:sldLayoutChg chg="add">
          <pc:chgData name="Nico Henneveld" userId="S::nico.henneveld@parliament.govt.nz::f6812f7d-0732-46a3-9b36-eb1ac3f3f83b" providerId="AD" clId="Web-{70A50737-66A0-CE35-4B2D-66923BFD34A5}" dt="2024-10-03T04:56:24.499" v="2"/>
          <pc:sldLayoutMkLst>
            <pc:docMk/>
            <pc:sldMasterMk cId="4138238389" sldId="2147483660"/>
            <pc:sldLayoutMk cId="3904369676" sldId="2147483670"/>
          </pc:sldLayoutMkLst>
        </pc:sldLayoutChg>
        <pc:sldLayoutChg chg="add">
          <pc:chgData name="Nico Henneveld" userId="S::nico.henneveld@parliament.govt.nz::f6812f7d-0732-46a3-9b36-eb1ac3f3f83b" providerId="AD" clId="Web-{70A50737-66A0-CE35-4B2D-66923BFD34A5}" dt="2024-10-03T04:56:24.499" v="2"/>
          <pc:sldLayoutMkLst>
            <pc:docMk/>
            <pc:sldMasterMk cId="4138238389" sldId="2147483660"/>
            <pc:sldLayoutMk cId="731508740"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6332"/>
          </a:xfrm>
          <a:prstGeom prst="rect">
            <a:avLst/>
          </a:prstGeom>
        </p:spPr>
        <p:txBody>
          <a:bodyPr vert="horz" lIns="90595" tIns="45298" rIns="90595" bIns="45298" rtlCol="0"/>
          <a:lstStyle>
            <a:lvl1pPr algn="l">
              <a:defRPr sz="1200"/>
            </a:lvl1pPr>
          </a:lstStyle>
          <a:p>
            <a:endParaRPr lang="en-NZ" dirty="0"/>
          </a:p>
        </p:txBody>
      </p:sp>
      <p:sp>
        <p:nvSpPr>
          <p:cNvPr id="3" name="Date Placeholder 2"/>
          <p:cNvSpPr>
            <a:spLocks noGrp="1"/>
          </p:cNvSpPr>
          <p:nvPr>
            <p:ph type="dt" idx="1"/>
          </p:nvPr>
        </p:nvSpPr>
        <p:spPr>
          <a:xfrm>
            <a:off x="3777607" y="0"/>
            <a:ext cx="2889938" cy="496332"/>
          </a:xfrm>
          <a:prstGeom prst="rect">
            <a:avLst/>
          </a:prstGeom>
        </p:spPr>
        <p:txBody>
          <a:bodyPr vert="horz" lIns="90595" tIns="45298" rIns="90595" bIns="45298" rtlCol="0"/>
          <a:lstStyle>
            <a:lvl1pPr algn="r">
              <a:defRPr sz="1200"/>
            </a:lvl1pPr>
          </a:lstStyle>
          <a:p>
            <a:fld id="{A3C346F3-65B1-43CD-90B3-76F882C5CD9E}" type="datetimeFigureOut">
              <a:rPr lang="en-NZ" smtClean="0"/>
              <a:t>2/10/2024</a:t>
            </a:fld>
            <a:endParaRPr lang="en-NZ" dirty="0"/>
          </a:p>
        </p:txBody>
      </p:sp>
      <p:sp>
        <p:nvSpPr>
          <p:cNvPr id="4" name="Slide Image Placeholder 3"/>
          <p:cNvSpPr>
            <a:spLocks noGrp="1" noRot="1" noChangeAspect="1"/>
          </p:cNvSpPr>
          <p:nvPr>
            <p:ph type="sldImg" idx="2"/>
          </p:nvPr>
        </p:nvSpPr>
        <p:spPr>
          <a:xfrm>
            <a:off x="854075" y="744538"/>
            <a:ext cx="4960938" cy="3721100"/>
          </a:xfrm>
          <a:prstGeom prst="rect">
            <a:avLst/>
          </a:prstGeom>
          <a:noFill/>
          <a:ln w="12700">
            <a:solidFill>
              <a:prstClr val="black"/>
            </a:solidFill>
          </a:ln>
        </p:spPr>
        <p:txBody>
          <a:bodyPr vert="horz" lIns="90595" tIns="45298" rIns="90595" bIns="45298" rtlCol="0" anchor="ctr"/>
          <a:lstStyle/>
          <a:p>
            <a:endParaRPr lang="en-NZ" dirty="0"/>
          </a:p>
        </p:txBody>
      </p:sp>
      <p:sp>
        <p:nvSpPr>
          <p:cNvPr id="5" name="Notes Placeholder 4"/>
          <p:cNvSpPr>
            <a:spLocks noGrp="1"/>
          </p:cNvSpPr>
          <p:nvPr>
            <p:ph type="body" sz="quarter" idx="3"/>
          </p:nvPr>
        </p:nvSpPr>
        <p:spPr>
          <a:xfrm>
            <a:off x="666909" y="4715154"/>
            <a:ext cx="5335270" cy="4466987"/>
          </a:xfrm>
          <a:prstGeom prst="rect">
            <a:avLst/>
          </a:prstGeom>
        </p:spPr>
        <p:txBody>
          <a:bodyPr vert="horz" lIns="90595" tIns="45298" rIns="90595" bIns="4529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1" y="9428584"/>
            <a:ext cx="2889938" cy="496332"/>
          </a:xfrm>
          <a:prstGeom prst="rect">
            <a:avLst/>
          </a:prstGeom>
        </p:spPr>
        <p:txBody>
          <a:bodyPr vert="horz" lIns="90595" tIns="45298" rIns="90595" bIns="45298" rtlCol="0" anchor="b"/>
          <a:lstStyle>
            <a:lvl1pPr algn="l">
              <a:defRPr sz="1200"/>
            </a:lvl1pPr>
          </a:lstStyle>
          <a:p>
            <a:endParaRPr lang="en-NZ" dirty="0"/>
          </a:p>
        </p:txBody>
      </p:sp>
      <p:sp>
        <p:nvSpPr>
          <p:cNvPr id="7" name="Slide Number Placeholder 6"/>
          <p:cNvSpPr>
            <a:spLocks noGrp="1"/>
          </p:cNvSpPr>
          <p:nvPr>
            <p:ph type="sldNum" sz="quarter" idx="5"/>
          </p:nvPr>
        </p:nvSpPr>
        <p:spPr>
          <a:xfrm>
            <a:off x="3777607" y="9428584"/>
            <a:ext cx="2889938" cy="496332"/>
          </a:xfrm>
          <a:prstGeom prst="rect">
            <a:avLst/>
          </a:prstGeom>
        </p:spPr>
        <p:txBody>
          <a:bodyPr vert="horz" lIns="90595" tIns="45298" rIns="90595" bIns="45298" rtlCol="0" anchor="b"/>
          <a:lstStyle>
            <a:lvl1pPr algn="r">
              <a:defRPr sz="1200"/>
            </a:lvl1pPr>
          </a:lstStyle>
          <a:p>
            <a:fld id="{A0B6B553-92E4-4541-A5C4-325F5D05158F}" type="slidenum">
              <a:rPr lang="en-NZ" smtClean="0"/>
              <a:t>‹#›</a:t>
            </a:fld>
            <a:endParaRPr lang="en-NZ" dirty="0"/>
          </a:p>
        </p:txBody>
      </p:sp>
    </p:spTree>
    <p:extLst>
      <p:ext uri="{BB962C8B-B14F-4D97-AF65-F5344CB8AC3E}">
        <p14:creationId xmlns:p14="http://schemas.microsoft.com/office/powerpoint/2010/main" val="1928132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a:t>`</a:t>
            </a:r>
          </a:p>
        </p:txBody>
      </p:sp>
      <p:sp>
        <p:nvSpPr>
          <p:cNvPr id="4" name="Slide Number Placeholder 3"/>
          <p:cNvSpPr>
            <a:spLocks noGrp="1"/>
          </p:cNvSpPr>
          <p:nvPr>
            <p:ph type="sldNum" sz="quarter" idx="5"/>
          </p:nvPr>
        </p:nvSpPr>
        <p:spPr/>
        <p:txBody>
          <a:bodyPr/>
          <a:lstStyle/>
          <a:p>
            <a:fld id="{E7272B28-2786-42F9-AEFA-D8359C365BFD}" type="slidenum">
              <a:rPr lang="en-NZ" smtClean="0"/>
              <a:t>2</a:t>
            </a:fld>
            <a:endParaRPr lang="en-NZ"/>
          </a:p>
        </p:txBody>
      </p:sp>
    </p:spTree>
    <p:extLst>
      <p:ext uri="{BB962C8B-B14F-4D97-AF65-F5344CB8AC3E}">
        <p14:creationId xmlns:p14="http://schemas.microsoft.com/office/powerpoint/2010/main" val="61671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Original plan was Contingency Plan: Emergency </a:t>
            </a:r>
            <a:r>
              <a:rPr lang="en-NZ" dirty="0">
                <a:solidFill>
                  <a:schemeClr val="tx1"/>
                </a:solidFill>
                <a:highlight>
                  <a:srgbClr val="FF0000"/>
                </a:highlight>
                <a:latin typeface="Open Sans" panose="020B0606030504020204" pitchFamily="34" charset="0"/>
                <a:ea typeface="Open Sans" panose="020B0606030504020204" pitchFamily="34" charset="0"/>
                <a:cs typeface="Open Sans" panose="020B0606030504020204" pitchFamily="34" charset="0"/>
              </a:rPr>
              <a:t>Relocation</a:t>
            </a: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 of Executive Government and Parliament.</a:t>
            </a:r>
          </a:p>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It did look to relocate at least some of the Executive and members to Auckland</a:t>
            </a:r>
          </a:p>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Result of a multi-agency working group to address low probability-high impact risk</a:t>
            </a:r>
          </a:p>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Concept tested by three stage workshops/tabletop exercises involving multiple Govt. agencies</a:t>
            </a:r>
          </a:p>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Key point emphasised was a relocation of ministers, members and key staff for specific purpose, not relocation of all of Govt.</a:t>
            </a:r>
          </a:p>
        </p:txBody>
      </p:sp>
      <p:sp>
        <p:nvSpPr>
          <p:cNvPr id="4" name="Slide Number Placeholder 3"/>
          <p:cNvSpPr>
            <a:spLocks noGrp="1"/>
          </p:cNvSpPr>
          <p:nvPr>
            <p:ph type="sldNum" sz="quarter" idx="5"/>
          </p:nvPr>
        </p:nvSpPr>
        <p:spPr/>
        <p:txBody>
          <a:bodyPr/>
          <a:lstStyle/>
          <a:p>
            <a:fld id="{A0B6B553-92E4-4541-A5C4-325F5D05158F}" type="slidenum">
              <a:rPr lang="en-NZ" smtClean="0"/>
              <a:t>9</a:t>
            </a:fld>
            <a:endParaRPr lang="en-NZ" dirty="0"/>
          </a:p>
        </p:txBody>
      </p:sp>
    </p:spTree>
    <p:extLst>
      <p:ext uri="{BB962C8B-B14F-4D97-AF65-F5344CB8AC3E}">
        <p14:creationId xmlns:p14="http://schemas.microsoft.com/office/powerpoint/2010/main" val="44717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The media learnt of the planning…Wellington’s daily paper on Friday 9 May (low new day?)</a:t>
            </a:r>
          </a:p>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Beehive superimposed in Auckland Skyline</a:t>
            </a:r>
          </a:p>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One day wonder article, drew no attention in Auckland</a:t>
            </a:r>
          </a:p>
        </p:txBody>
      </p:sp>
      <p:sp>
        <p:nvSpPr>
          <p:cNvPr id="4" name="Slide Number Placeholder 3"/>
          <p:cNvSpPr>
            <a:spLocks noGrp="1"/>
          </p:cNvSpPr>
          <p:nvPr>
            <p:ph type="sldNum" sz="quarter" idx="5"/>
          </p:nvPr>
        </p:nvSpPr>
        <p:spPr/>
        <p:txBody>
          <a:bodyPr/>
          <a:lstStyle/>
          <a:p>
            <a:fld id="{A0B6B553-92E4-4541-A5C4-325F5D05158F}" type="slidenum">
              <a:rPr lang="en-NZ" smtClean="0"/>
              <a:t>10</a:t>
            </a:fld>
            <a:endParaRPr lang="en-NZ" dirty="0"/>
          </a:p>
        </p:txBody>
      </p:sp>
    </p:spTree>
    <p:extLst>
      <p:ext uri="{BB962C8B-B14F-4D97-AF65-F5344CB8AC3E}">
        <p14:creationId xmlns:p14="http://schemas.microsoft.com/office/powerpoint/2010/main" val="1031300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Plan approved by then Cabinet in June 2014</a:t>
            </a:r>
          </a:p>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‘Relocation would be to the Devonport Naval Base’</a:t>
            </a:r>
          </a:p>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26-page plan</a:t>
            </a:r>
          </a:p>
        </p:txBody>
      </p:sp>
      <p:sp>
        <p:nvSpPr>
          <p:cNvPr id="4" name="Slide Number Placeholder 3"/>
          <p:cNvSpPr>
            <a:spLocks noGrp="1"/>
          </p:cNvSpPr>
          <p:nvPr>
            <p:ph type="sldNum" sz="quarter" idx="5"/>
          </p:nvPr>
        </p:nvSpPr>
        <p:spPr/>
        <p:txBody>
          <a:bodyPr/>
          <a:lstStyle/>
          <a:p>
            <a:fld id="{A0B6B553-92E4-4541-A5C4-325F5D05158F}" type="slidenum">
              <a:rPr lang="en-NZ" smtClean="0"/>
              <a:t>11</a:t>
            </a:fld>
            <a:endParaRPr lang="en-NZ" dirty="0"/>
          </a:p>
        </p:txBody>
      </p:sp>
    </p:spTree>
    <p:extLst>
      <p:ext uri="{BB962C8B-B14F-4D97-AF65-F5344CB8AC3E}">
        <p14:creationId xmlns:p14="http://schemas.microsoft.com/office/powerpoint/2010/main" val="1592595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Once I left Parliamentary Service and moved to Office of the Clerk, I no longer had the lead or responsibility.</a:t>
            </a:r>
          </a:p>
          <a:p>
            <a:pPr marL="226800" indent="-226800">
              <a:buFont typeface="Arial" panose="020B0604020202020204" pitchFamily="34" charset="0"/>
              <a:buChar char="•"/>
            </a:pPr>
            <a:endPar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A BC Adviser employed by Parliamentary Service tried to keep it alive, but she left</a:t>
            </a:r>
          </a:p>
          <a:p>
            <a:pPr marL="226800" indent="-226800">
              <a:buFont typeface="Arial" panose="020B0604020202020204" pitchFamily="34" charset="0"/>
              <a:buChar char="•"/>
            </a:pPr>
            <a:endPar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I re-inherited it as I picked up oversight for Parliamentary Service BC along with the Office</a:t>
            </a:r>
          </a:p>
        </p:txBody>
      </p:sp>
      <p:sp>
        <p:nvSpPr>
          <p:cNvPr id="4" name="Slide Number Placeholder 3"/>
          <p:cNvSpPr>
            <a:spLocks noGrp="1"/>
          </p:cNvSpPr>
          <p:nvPr>
            <p:ph type="sldNum" sz="quarter" idx="5"/>
          </p:nvPr>
        </p:nvSpPr>
        <p:spPr/>
        <p:txBody>
          <a:bodyPr/>
          <a:lstStyle/>
          <a:p>
            <a:fld id="{A0B6B553-92E4-4541-A5C4-325F5D05158F}" type="slidenum">
              <a:rPr lang="en-NZ" smtClean="0"/>
              <a:t>12</a:t>
            </a:fld>
            <a:endParaRPr lang="en-NZ" dirty="0"/>
          </a:p>
        </p:txBody>
      </p:sp>
    </p:spTree>
    <p:extLst>
      <p:ext uri="{BB962C8B-B14F-4D97-AF65-F5344CB8AC3E}">
        <p14:creationId xmlns:p14="http://schemas.microsoft.com/office/powerpoint/2010/main" val="4008624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I subsequently reviewed it and deemed it no longer fit for purpose in consultation with key agencies</a:t>
            </a:r>
          </a:p>
          <a:p>
            <a:pPr marL="226800" indent="-226800">
              <a:buFont typeface="Arial" panose="020B0604020202020204" pitchFamily="34" charset="0"/>
              <a:buChar char="•"/>
            </a:pPr>
            <a:endPar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Even then, we used relocation</a:t>
            </a:r>
          </a:p>
        </p:txBody>
      </p:sp>
      <p:sp>
        <p:nvSpPr>
          <p:cNvPr id="4" name="Slide Number Placeholder 3"/>
          <p:cNvSpPr>
            <a:spLocks noGrp="1"/>
          </p:cNvSpPr>
          <p:nvPr>
            <p:ph type="sldNum" sz="quarter" idx="5"/>
          </p:nvPr>
        </p:nvSpPr>
        <p:spPr/>
        <p:txBody>
          <a:bodyPr/>
          <a:lstStyle/>
          <a:p>
            <a:fld id="{A0B6B553-92E4-4541-A5C4-325F5D05158F}" type="slidenum">
              <a:rPr lang="en-NZ" smtClean="0"/>
              <a:t>13</a:t>
            </a:fld>
            <a:endParaRPr lang="en-NZ" dirty="0"/>
          </a:p>
        </p:txBody>
      </p:sp>
    </p:spTree>
    <p:extLst>
      <p:ext uri="{BB962C8B-B14F-4D97-AF65-F5344CB8AC3E}">
        <p14:creationId xmlns:p14="http://schemas.microsoft.com/office/powerpoint/2010/main" val="68002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Light suddenly came on, language is important</a:t>
            </a:r>
          </a:p>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NZ"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Worked hard to shift away from relocation to continuity, i.e., how Executive Government and Parliament might be delivered drawing on current technology, and ability post-Covid for hybrid house sittings.</a:t>
            </a:r>
          </a:p>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NZ"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About having a toolbox of options that you reach into and select what best fits at the time</a:t>
            </a:r>
          </a:p>
          <a:p>
            <a:pPr marL="0" indent="0">
              <a:buFont typeface="Arial" panose="020B0604020202020204" pitchFamily="34" charset="0"/>
              <a:buNone/>
            </a:pPr>
            <a:endPar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A0B6B553-92E4-4541-A5C4-325F5D05158F}" type="slidenum">
              <a:rPr lang="en-NZ" smtClean="0"/>
              <a:t>14</a:t>
            </a:fld>
            <a:endParaRPr lang="en-NZ" dirty="0"/>
          </a:p>
        </p:txBody>
      </p:sp>
    </p:spTree>
    <p:extLst>
      <p:ext uri="{BB962C8B-B14F-4D97-AF65-F5344CB8AC3E}">
        <p14:creationId xmlns:p14="http://schemas.microsoft.com/office/powerpoint/2010/main" val="331178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This is the DPMC (DIA) led response to deliver continuity of Executive Government developed by a multi-agency working group but largely drafted inhouse.</a:t>
            </a:r>
          </a:p>
          <a:p>
            <a:pPr marL="226800" indent="-226800">
              <a:buFont typeface="Arial" panose="020B0604020202020204" pitchFamily="34" charset="0"/>
              <a:buChar char="•"/>
            </a:pPr>
            <a:endPar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Still has a strong relocation / physical meeting focus for the Executive.</a:t>
            </a:r>
          </a:p>
          <a:p>
            <a:pPr marL="226800" indent="-226800">
              <a:buFont typeface="Arial" panose="020B0604020202020204" pitchFamily="34" charset="0"/>
              <a:buChar char="•"/>
            </a:pPr>
            <a:endPar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Note Auckland Council offer of facilities and work to develop MOU</a:t>
            </a:r>
          </a:p>
          <a:p>
            <a:pPr marL="0" indent="0">
              <a:buFont typeface="Arial" panose="020B0604020202020204" pitchFamily="34" charset="0"/>
              <a:buNone/>
            </a:pPr>
            <a:endPar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A0B6B553-92E4-4541-A5C4-325F5D05158F}" type="slidenum">
              <a:rPr lang="en-NZ" smtClean="0"/>
              <a:t>15</a:t>
            </a:fld>
            <a:endParaRPr lang="en-NZ" dirty="0"/>
          </a:p>
        </p:txBody>
      </p:sp>
    </p:spTree>
    <p:extLst>
      <p:ext uri="{BB962C8B-B14F-4D97-AF65-F5344CB8AC3E}">
        <p14:creationId xmlns:p14="http://schemas.microsoft.com/office/powerpoint/2010/main" val="3715330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800" indent="-226800">
              <a:buFont typeface="Arial" panose="020B0604020202020204" pitchFamily="34" charset="0"/>
              <a:buChar char="•"/>
            </a:pPr>
            <a:endPar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A0B6B553-92E4-4541-A5C4-325F5D05158F}" type="slidenum">
              <a:rPr lang="en-NZ" smtClean="0"/>
              <a:t>16</a:t>
            </a:fld>
            <a:endParaRPr lang="en-NZ" dirty="0"/>
          </a:p>
        </p:txBody>
      </p:sp>
    </p:spTree>
    <p:extLst>
      <p:ext uri="{BB962C8B-B14F-4D97-AF65-F5344CB8AC3E}">
        <p14:creationId xmlns:p14="http://schemas.microsoft.com/office/powerpoint/2010/main" val="3224141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Focus on identifying range of options on how Parliament might meet</a:t>
            </a:r>
          </a:p>
          <a:p>
            <a:pPr marL="226800" indent="-226800">
              <a:buFont typeface="Arial" panose="020B0604020202020204" pitchFamily="34" charset="0"/>
              <a:buChar char="•"/>
            </a:pPr>
            <a:endPar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Latest Standing Orders provides more flexibility on use of Hybrid based on Covid experiences</a:t>
            </a:r>
          </a:p>
          <a:p>
            <a:pPr marL="226800" indent="-226800">
              <a:buFont typeface="Arial" panose="020B0604020202020204" pitchFamily="34" charset="0"/>
              <a:buChar char="•"/>
            </a:pPr>
            <a:endPar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Monitor technology and look for future opportunities.</a:t>
            </a:r>
          </a:p>
        </p:txBody>
      </p:sp>
      <p:sp>
        <p:nvSpPr>
          <p:cNvPr id="4" name="Slide Number Placeholder 3"/>
          <p:cNvSpPr>
            <a:spLocks noGrp="1"/>
          </p:cNvSpPr>
          <p:nvPr>
            <p:ph type="sldNum" sz="quarter" idx="5"/>
          </p:nvPr>
        </p:nvSpPr>
        <p:spPr/>
        <p:txBody>
          <a:bodyPr/>
          <a:lstStyle/>
          <a:p>
            <a:fld id="{A0B6B553-92E4-4541-A5C4-325F5D05158F}" type="slidenum">
              <a:rPr lang="en-NZ" smtClean="0"/>
              <a:t>17</a:t>
            </a:fld>
            <a:endParaRPr lang="en-NZ" dirty="0"/>
          </a:p>
        </p:txBody>
      </p:sp>
    </p:spTree>
    <p:extLst>
      <p:ext uri="{BB962C8B-B14F-4D97-AF65-F5344CB8AC3E}">
        <p14:creationId xmlns:p14="http://schemas.microsoft.com/office/powerpoint/2010/main" val="4084208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Second part of Let it go is it starts with you. </a:t>
            </a:r>
          </a:p>
          <a:p>
            <a:pPr marL="226800" indent="-226800">
              <a:buFont typeface="Arial" panose="020B0604020202020204" pitchFamily="34" charset="0"/>
              <a:buChar char="•"/>
            </a:pPr>
            <a:endPar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Portfolio of responsibility includes Business Continuity, Serjeant-at-Arms and Chamber Team, Broadcasting of Parliament</a:t>
            </a:r>
          </a:p>
          <a:p>
            <a:pPr marL="226800" indent="-226800">
              <a:buFont typeface="Arial" panose="020B0604020202020204" pitchFamily="34" charset="0"/>
              <a:buChar char="•"/>
            </a:pPr>
            <a:endPar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Three points of (staff) single point of failure: Serjeant, Speaker’s Assistant, Broadcasting of Parliament</a:t>
            </a:r>
          </a:p>
          <a:p>
            <a:pPr marL="226800" indent="-226800">
              <a:buFont typeface="Arial" panose="020B0604020202020204" pitchFamily="34" charset="0"/>
              <a:buChar char="•"/>
            </a:pPr>
            <a:endPar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Recognise the threat / risk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6B553-92E4-4541-A5C4-325F5D05158F}"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NZ"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5003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95" indent="-168295" defTabSz="897575">
              <a:buFont typeface="Arial" panose="020B0604020202020204" pitchFamily="34" charset="0"/>
              <a:buChar char="•"/>
              <a:defRPr/>
            </a:pPr>
            <a:endPar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A0B6B553-92E4-4541-A5C4-325F5D05158F}" type="slidenum">
              <a:rPr lang="en-NZ" smtClean="0"/>
              <a:t>1</a:t>
            </a:fld>
            <a:endParaRPr lang="en-NZ" dirty="0"/>
          </a:p>
        </p:txBody>
      </p:sp>
    </p:spTree>
    <p:extLst>
      <p:ext uri="{BB962C8B-B14F-4D97-AF65-F5344CB8AC3E}">
        <p14:creationId xmlns:p14="http://schemas.microsoft.com/office/powerpoint/2010/main" val="3561679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Identify risk points, design model to remove single point of failure, develop training programme, seek suitable volunteers, train, deliver duty under supervision, deliver duty unsupervised…have faith, have TRUST</a:t>
            </a:r>
          </a:p>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Needs buy in of key customers: Clerk, Speaker</a:t>
            </a:r>
          </a:p>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Continuation training</a:t>
            </a:r>
          </a:p>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Recognition</a:t>
            </a:r>
          </a:p>
          <a:p>
            <a:pPr marL="171450" indent="-171450">
              <a:buFont typeface="Arial" panose="020B0604020202020204" pitchFamily="34" charset="0"/>
              <a:buChar char="•"/>
            </a:pPr>
            <a:endPar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6B553-92E4-4541-A5C4-325F5D05158F}"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NZ"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0554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800" indent="-226800">
              <a:buFont typeface="Arial" panose="020B0604020202020204" pitchFamily="34" charset="0"/>
              <a:buChar char="•"/>
            </a:pPr>
            <a:endPar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6B553-92E4-4541-A5C4-325F5D05158F}"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NZ"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8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800" indent="-226800">
              <a:buFont typeface="Arial" panose="020B0604020202020204" pitchFamily="34" charset="0"/>
              <a:buChar char="•"/>
            </a:pPr>
            <a:endPar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6B553-92E4-4541-A5C4-325F5D05158F}"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NZ"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1506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800" indent="-226800">
              <a:buFont typeface="Arial" panose="020B0604020202020204" pitchFamily="34" charset="0"/>
              <a:buChar char="•"/>
            </a:pPr>
            <a:endPar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6B553-92E4-4541-A5C4-325F5D05158F}"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NZ"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84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800" indent="-226800">
              <a:buFont typeface="Arial" panose="020B0604020202020204" pitchFamily="34" charset="0"/>
              <a:buChar char="•"/>
            </a:pPr>
            <a:endPar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6B553-92E4-4541-A5C4-325F5D05158F}"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NZ"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8024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Font typeface="Arial" panose="020B0604020202020204" pitchFamily="34" charset="0"/>
              <a:buNone/>
            </a:pPr>
            <a:endPar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endPar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A0B6B553-92E4-4541-A5C4-325F5D05158F}" type="slidenum">
              <a:rPr lang="en-NZ" smtClean="0"/>
              <a:t>2</a:t>
            </a:fld>
            <a:endParaRPr lang="en-NZ" dirty="0"/>
          </a:p>
        </p:txBody>
      </p:sp>
    </p:spTree>
    <p:extLst>
      <p:ext uri="{BB962C8B-B14F-4D97-AF65-F5344CB8AC3E}">
        <p14:creationId xmlns:p14="http://schemas.microsoft.com/office/powerpoint/2010/main" val="1636579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This whakataukī encourages us to not give up. When fishing, a shark will fight the whole time it is on the line. In comparison, an octopus will surrender once it’s been hooked. No matter how hard things get, let us fight like a shark to deliver our on our responsibilities, to deliver on our services, to develop and maintain a resilience in self, team and so ability to support our parliaments no matter how challenging it is. </a:t>
            </a:r>
            <a:r>
              <a:rPr lang="en-NZ" i="1" dirty="0">
                <a:solidFill>
                  <a:schemeClr val="tx1"/>
                </a:solidFill>
                <a:latin typeface="Open Sans" panose="020B0606030504020204" pitchFamily="34" charset="0"/>
                <a:ea typeface="Open Sans" panose="020B0606030504020204" pitchFamily="34" charset="0"/>
                <a:cs typeface="Open Sans" panose="020B0606030504020204" pitchFamily="34" charset="0"/>
              </a:rPr>
              <a:t>https://kupu.maori.nz/kupu/Kaua-e-mate-wheke-mate-ururoa</a:t>
            </a:r>
          </a:p>
          <a:p>
            <a:pPr marL="226800" lvl="1" indent="0" algn="just">
              <a:buFont typeface="Arial" panose="020B0604020202020204" pitchFamily="34" charset="0"/>
              <a:buNone/>
            </a:pPr>
            <a:endPar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A0B6B553-92E4-4541-A5C4-325F5D05158F}" type="slidenum">
              <a:rPr lang="en-NZ" smtClean="0"/>
              <a:t>3</a:t>
            </a:fld>
            <a:endParaRPr lang="en-NZ" dirty="0"/>
          </a:p>
        </p:txBody>
      </p:sp>
    </p:spTree>
    <p:extLst>
      <p:ext uri="{BB962C8B-B14F-4D97-AF65-F5344CB8AC3E}">
        <p14:creationId xmlns:p14="http://schemas.microsoft.com/office/powerpoint/2010/main" val="2942337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The term Resilience is not new</a:t>
            </a:r>
          </a:p>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Looking back at slide sets from conferences I attended in Ottawa back in 2027, I used the term Resilience in my presentations</a:t>
            </a:r>
          </a:p>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Now more dominant in thinking and language</a:t>
            </a:r>
          </a:p>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The highlight section of the definition resonates with me</a:t>
            </a:r>
          </a:p>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So, how do we do it…?</a:t>
            </a:r>
          </a:p>
        </p:txBody>
      </p:sp>
      <p:sp>
        <p:nvSpPr>
          <p:cNvPr id="4" name="Slide Number Placeholder 3"/>
          <p:cNvSpPr>
            <a:spLocks noGrp="1"/>
          </p:cNvSpPr>
          <p:nvPr>
            <p:ph type="sldNum" sz="quarter" idx="5"/>
          </p:nvPr>
        </p:nvSpPr>
        <p:spPr/>
        <p:txBody>
          <a:bodyPr/>
          <a:lstStyle/>
          <a:p>
            <a:fld id="{A0B6B553-92E4-4541-A5C4-325F5D05158F}" type="slidenum">
              <a:rPr lang="en-NZ" smtClean="0"/>
              <a:t>4</a:t>
            </a:fld>
            <a:endParaRPr lang="en-NZ" dirty="0"/>
          </a:p>
        </p:txBody>
      </p:sp>
    </p:spTree>
    <p:extLst>
      <p:ext uri="{BB962C8B-B14F-4D97-AF65-F5344CB8AC3E}">
        <p14:creationId xmlns:p14="http://schemas.microsoft.com/office/powerpoint/2010/main" val="3993342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I’m not about to burst into song and sing like Elsa!</a:t>
            </a:r>
          </a:p>
          <a:p>
            <a:pPr marL="226800" indent="-226800">
              <a:buFont typeface="Arial" panose="020B0604020202020204" pitchFamily="34" charset="0"/>
              <a:buChar char="•"/>
            </a:pPr>
            <a:endPar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26800" indent="-226800">
              <a:buFont typeface="Arial" panose="020B0604020202020204" pitchFamily="34" charset="0"/>
              <a:buChar char="•"/>
            </a:pPr>
            <a:r>
              <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rPr>
              <a:t>but,…let it go…give up traditions, look for opportunities.</a:t>
            </a:r>
          </a:p>
        </p:txBody>
      </p:sp>
      <p:sp>
        <p:nvSpPr>
          <p:cNvPr id="4" name="Slide Number Placeholder 3"/>
          <p:cNvSpPr>
            <a:spLocks noGrp="1"/>
          </p:cNvSpPr>
          <p:nvPr>
            <p:ph type="sldNum" sz="quarter" idx="5"/>
          </p:nvPr>
        </p:nvSpPr>
        <p:spPr/>
        <p:txBody>
          <a:bodyPr/>
          <a:lstStyle/>
          <a:p>
            <a:fld id="{A0B6B553-92E4-4541-A5C4-325F5D05158F}" type="slidenum">
              <a:rPr lang="en-NZ" smtClean="0"/>
              <a:t>5</a:t>
            </a:fld>
            <a:endParaRPr lang="en-NZ" dirty="0"/>
          </a:p>
        </p:txBody>
      </p:sp>
    </p:spTree>
    <p:extLst>
      <p:ext uri="{BB962C8B-B14F-4D97-AF65-F5344CB8AC3E}">
        <p14:creationId xmlns:p14="http://schemas.microsoft.com/office/powerpoint/2010/main" val="2851942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800" indent="-226800">
              <a:buFont typeface="Arial" panose="020B0604020202020204" pitchFamily="34" charset="0"/>
              <a:buChar char="•"/>
            </a:pPr>
            <a:endPar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A0B6B553-92E4-4541-A5C4-325F5D05158F}" type="slidenum">
              <a:rPr lang="en-NZ" smtClean="0"/>
              <a:t>6</a:t>
            </a:fld>
            <a:endParaRPr lang="en-NZ" dirty="0"/>
          </a:p>
        </p:txBody>
      </p:sp>
    </p:spTree>
    <p:extLst>
      <p:ext uri="{BB962C8B-B14F-4D97-AF65-F5344CB8AC3E}">
        <p14:creationId xmlns:p14="http://schemas.microsoft.com/office/powerpoint/2010/main" val="1284374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spcAft>
                <a:spcPts val="800"/>
              </a:spcAft>
              <a:buFont typeface="Arial" panose="020B0604020202020204" pitchFamily="34" charset="0"/>
              <a:buChar char="•"/>
            </a:pPr>
            <a:r>
              <a:rPr lang="en-NZ" sz="1200" dirty="0">
                <a:effectLst/>
                <a:latin typeface="Calibri" panose="020F0502020204030204" pitchFamily="34" charset="0"/>
                <a:ea typeface="Calibri" panose="020F0502020204030204" pitchFamily="34" charset="0"/>
                <a:cs typeface="Calibri" panose="020F0502020204030204" pitchFamily="34" charset="0"/>
              </a:rPr>
              <a:t>But before doing that, why the pressing need.</a:t>
            </a:r>
          </a:p>
          <a:p>
            <a:pPr marL="171450" indent="-171450">
              <a:lnSpc>
                <a:spcPct val="107000"/>
              </a:lnSpc>
              <a:spcAft>
                <a:spcPts val="800"/>
              </a:spcAft>
              <a:buFont typeface="Arial" panose="020B0604020202020204" pitchFamily="34" charset="0"/>
              <a:buChar char="•"/>
            </a:pPr>
            <a:r>
              <a:rPr lang="en-NZ" sz="1200" dirty="0">
                <a:effectLst/>
                <a:latin typeface="Calibri" panose="020F0502020204030204" pitchFamily="34" charset="0"/>
                <a:ea typeface="Calibri" panose="020F0502020204030204" pitchFamily="34" charset="0"/>
                <a:cs typeface="Calibri" panose="020F0502020204030204" pitchFamily="34" charset="0"/>
              </a:rPr>
              <a:t>Displays the main fault lines through and adjacent to Wellington.  The Wellington Fault is of concern noting it runs just above the CBD and along the harbour edge on which the road and rail transportation networks in and out of the city are located along with key infrastructure networks.</a:t>
            </a:r>
          </a:p>
          <a:p>
            <a:pPr marL="171450" indent="-171450">
              <a:lnSpc>
                <a:spcPct val="107000"/>
              </a:lnSpc>
              <a:spcAft>
                <a:spcPts val="800"/>
              </a:spcAft>
              <a:buFont typeface="Arial" panose="020B0604020202020204" pitchFamily="34" charset="0"/>
              <a:buChar char="•"/>
            </a:pPr>
            <a:r>
              <a:rPr lang="en-NZ" sz="1200" dirty="0">
                <a:effectLst/>
                <a:latin typeface="Calibri" panose="020F0502020204030204" pitchFamily="34" charset="0"/>
                <a:ea typeface="Calibri" panose="020F0502020204030204" pitchFamily="34" charset="0"/>
                <a:cs typeface="Calibri" panose="020F0502020204030204" pitchFamily="34" charset="0"/>
              </a:rPr>
              <a:t>Not shown is the… </a:t>
            </a:r>
            <a:endParaRPr lang="en-NZ" sz="1200" dirty="0">
              <a:effectLst/>
              <a:latin typeface="Calibri" panose="020F0502020204030204" pitchFamily="34" charset="0"/>
              <a:ea typeface="Calibri" panose="020F0502020204030204" pitchFamily="34" charset="0"/>
              <a:cs typeface="Arial" panose="020B0604020202020204" pitchFamily="34" charset="0"/>
            </a:endParaRPr>
          </a:p>
          <a:p>
            <a:pPr marL="226800" indent="-226800">
              <a:buFont typeface="Arial" panose="020B0604020202020204" pitchFamily="34" charset="0"/>
              <a:buChar char="•"/>
            </a:pPr>
            <a:endPar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A0B6B553-92E4-4541-A5C4-325F5D05158F}" type="slidenum">
              <a:rPr lang="en-NZ" smtClean="0"/>
              <a:t>7</a:t>
            </a:fld>
            <a:endParaRPr lang="en-NZ" dirty="0"/>
          </a:p>
        </p:txBody>
      </p:sp>
    </p:spTree>
    <p:extLst>
      <p:ext uri="{BB962C8B-B14F-4D97-AF65-F5344CB8AC3E}">
        <p14:creationId xmlns:p14="http://schemas.microsoft.com/office/powerpoint/2010/main" val="2731678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spcAft>
                <a:spcPts val="800"/>
              </a:spcAft>
              <a:buFont typeface="Arial" panose="020B0604020202020204" pitchFamily="34" charset="0"/>
              <a:buChar char="•"/>
            </a:pPr>
            <a:r>
              <a:rPr lang="en-NZ" sz="1200" dirty="0">
                <a:effectLst/>
                <a:latin typeface="Calibri" panose="020F0502020204030204" pitchFamily="34" charset="0"/>
                <a:ea typeface="Calibri" panose="020F0502020204030204" pitchFamily="34" charset="0"/>
                <a:cs typeface="Calibri" panose="020F0502020204030204" pitchFamily="34" charset="0"/>
              </a:rPr>
              <a:t>…Hikurangi Fault.</a:t>
            </a:r>
          </a:p>
          <a:p>
            <a:pPr marL="171450" indent="-171450">
              <a:lnSpc>
                <a:spcPct val="107000"/>
              </a:lnSpc>
              <a:spcAft>
                <a:spcPts val="800"/>
              </a:spcAft>
              <a:buFont typeface="Arial" panose="020B0604020202020204" pitchFamily="34" charset="0"/>
              <a:buChar char="•"/>
            </a:pPr>
            <a:r>
              <a:rPr lang="en-NZ" sz="1200" dirty="0">
                <a:effectLst/>
                <a:latin typeface="Calibri" panose="020F0502020204030204" pitchFamily="34" charset="0"/>
                <a:ea typeface="Calibri" panose="020F0502020204030204" pitchFamily="34" charset="0"/>
                <a:cs typeface="Calibri" panose="020F0502020204030204" pitchFamily="34" charset="0"/>
              </a:rPr>
              <a:t>Gloomy outlook from scientists at a national conference held in Wellington earlier this year</a:t>
            </a:r>
          </a:p>
          <a:p>
            <a:pPr marL="226800" indent="-226800">
              <a:buFont typeface="Arial" panose="020B0604020202020204" pitchFamily="34" charset="0"/>
              <a:buChar char="•"/>
            </a:pPr>
            <a:endParaRPr lang="en-NZ"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A0B6B553-92E4-4541-A5C4-325F5D05158F}" type="slidenum">
              <a:rPr lang="en-NZ" smtClean="0"/>
              <a:t>8</a:t>
            </a:fld>
            <a:endParaRPr lang="en-NZ" dirty="0"/>
          </a:p>
        </p:txBody>
      </p:sp>
    </p:spTree>
    <p:extLst>
      <p:ext uri="{BB962C8B-B14F-4D97-AF65-F5344CB8AC3E}">
        <p14:creationId xmlns:p14="http://schemas.microsoft.com/office/powerpoint/2010/main" val="28614994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42037"/>
            <a:ext cx="6105144" cy="1754315"/>
          </a:xfrm>
        </p:spPr>
        <p:txBody>
          <a:bodyPr anchor="b">
            <a:normAutofit/>
          </a:bodyPr>
          <a:lstStyle>
            <a:lvl1pPr algn="l">
              <a:lnSpc>
                <a:spcPts val="3150"/>
              </a:lnSpc>
              <a:defRPr sz="3000" b="1" i="0">
                <a:solidFill>
                  <a:srgbClr val="81CBA5"/>
                </a:solidFill>
                <a:latin typeface="Open Sans" charset="0"/>
                <a:ea typeface="Open Sans" charset="0"/>
                <a:cs typeface="Open Sans" charset="0"/>
              </a:defRPr>
            </a:lvl1pPr>
          </a:lstStyle>
          <a:p>
            <a:r>
              <a:rPr lang="en-US"/>
              <a:t>Click to edit Master title style</a:t>
            </a:r>
            <a:endParaRPr lang="en-US" dirty="0"/>
          </a:p>
        </p:txBody>
      </p:sp>
      <p:sp>
        <p:nvSpPr>
          <p:cNvPr id="3" name="Subtitle 2"/>
          <p:cNvSpPr>
            <a:spLocks noGrp="1"/>
          </p:cNvSpPr>
          <p:nvPr>
            <p:ph type="subTitle" idx="1"/>
          </p:nvPr>
        </p:nvSpPr>
        <p:spPr>
          <a:xfrm>
            <a:off x="685800" y="4388422"/>
            <a:ext cx="6105144" cy="1655762"/>
          </a:xfrm>
        </p:spPr>
        <p:txBody>
          <a:bodyPr>
            <a:normAutofit/>
          </a:bodyPr>
          <a:lstStyle>
            <a:lvl1pPr marL="0" indent="0" algn="l">
              <a:buNone/>
              <a:defRPr sz="1650" b="0" i="0">
                <a:solidFill>
                  <a:srgbClr val="0B5941"/>
                </a:solidFill>
                <a:latin typeface="Open Sans Light" charset="0"/>
                <a:ea typeface="Open Sans Light" charset="0"/>
                <a:cs typeface="Open Sans Light"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61" y="520256"/>
            <a:ext cx="3226816" cy="106870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5672607" y="836676"/>
            <a:ext cx="4120896" cy="2447544"/>
          </a:xfrm>
          <a:prstGeom prst="rect">
            <a:avLst/>
          </a:prstGeom>
        </p:spPr>
      </p:pic>
    </p:spTree>
    <p:extLst>
      <p:ext uri="{BB962C8B-B14F-4D97-AF65-F5344CB8AC3E}">
        <p14:creationId xmlns:p14="http://schemas.microsoft.com/office/powerpoint/2010/main" val="3213044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60E7CCC-2F78-4804-9A97-9F0429E074B6}" type="datetimeFigureOut">
              <a:rPr lang="en-NZ" smtClean="0"/>
              <a:t>2/10/2024</a:t>
            </a:fld>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9FE014AF-B24F-4F4C-8A2E-B639093889A5}" type="slidenum">
              <a:rPr lang="en-NZ" smtClean="0"/>
              <a:t>‹#›</a:t>
            </a:fld>
            <a:endParaRPr lang="en-NZ" dirty="0"/>
          </a:p>
        </p:txBody>
      </p:sp>
    </p:spTree>
    <p:extLst>
      <p:ext uri="{BB962C8B-B14F-4D97-AF65-F5344CB8AC3E}">
        <p14:creationId xmlns:p14="http://schemas.microsoft.com/office/powerpoint/2010/main" val="299396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0E7CCC-2F78-4804-9A97-9F0429E074B6}" type="datetimeFigureOut">
              <a:rPr lang="en-NZ" smtClean="0"/>
              <a:t>2/10/2024</a:t>
            </a:fld>
            <a:endParaRPr lang="en-NZ" dirty="0"/>
          </a:p>
        </p:txBody>
      </p:sp>
      <p:sp>
        <p:nvSpPr>
          <p:cNvPr id="8" name="Footer Placeholder 7"/>
          <p:cNvSpPr>
            <a:spLocks noGrp="1"/>
          </p:cNvSpPr>
          <p:nvPr>
            <p:ph type="ftr" sz="quarter" idx="11"/>
          </p:nvPr>
        </p:nvSpPr>
        <p:spPr/>
        <p:txBody>
          <a:bodyPr/>
          <a:lstStyle/>
          <a:p>
            <a:endParaRPr lang="en-NZ" dirty="0"/>
          </a:p>
        </p:txBody>
      </p:sp>
      <p:sp>
        <p:nvSpPr>
          <p:cNvPr id="9" name="Slide Number Placeholder 8"/>
          <p:cNvSpPr>
            <a:spLocks noGrp="1"/>
          </p:cNvSpPr>
          <p:nvPr>
            <p:ph type="sldNum" sz="quarter" idx="12"/>
          </p:nvPr>
        </p:nvSpPr>
        <p:spPr/>
        <p:txBody>
          <a:bodyPr/>
          <a:lstStyle/>
          <a:p>
            <a:fld id="{9FE014AF-B24F-4F4C-8A2E-B639093889A5}" type="slidenum">
              <a:rPr lang="en-NZ" smtClean="0"/>
              <a:t>‹#›</a:t>
            </a:fld>
            <a:endParaRPr lang="en-NZ" dirty="0"/>
          </a:p>
        </p:txBody>
      </p:sp>
    </p:spTree>
    <p:extLst>
      <p:ext uri="{BB962C8B-B14F-4D97-AF65-F5344CB8AC3E}">
        <p14:creationId xmlns:p14="http://schemas.microsoft.com/office/powerpoint/2010/main" val="119995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0E7CCC-2F78-4804-9A97-9F0429E074B6}" type="datetimeFigureOut">
              <a:rPr lang="en-NZ" smtClean="0"/>
              <a:t>2/10/2024</a:t>
            </a:fld>
            <a:endParaRPr lang="en-NZ" dirty="0"/>
          </a:p>
        </p:txBody>
      </p:sp>
      <p:sp>
        <p:nvSpPr>
          <p:cNvPr id="4" name="Footer Placeholder 3"/>
          <p:cNvSpPr>
            <a:spLocks noGrp="1"/>
          </p:cNvSpPr>
          <p:nvPr>
            <p:ph type="ftr" sz="quarter" idx="11"/>
          </p:nvPr>
        </p:nvSpPr>
        <p:spPr/>
        <p:txBody>
          <a:bodyPr/>
          <a:lstStyle/>
          <a:p>
            <a:endParaRPr lang="en-NZ" dirty="0"/>
          </a:p>
        </p:txBody>
      </p:sp>
      <p:sp>
        <p:nvSpPr>
          <p:cNvPr id="5" name="Slide Number Placeholder 4"/>
          <p:cNvSpPr>
            <a:spLocks noGrp="1"/>
          </p:cNvSpPr>
          <p:nvPr>
            <p:ph type="sldNum" sz="quarter" idx="12"/>
          </p:nvPr>
        </p:nvSpPr>
        <p:spPr/>
        <p:txBody>
          <a:bodyPr/>
          <a:lstStyle/>
          <a:p>
            <a:fld id="{9FE014AF-B24F-4F4C-8A2E-B639093889A5}" type="slidenum">
              <a:rPr lang="en-NZ" smtClean="0"/>
              <a:t>‹#›</a:t>
            </a:fld>
            <a:endParaRPr lang="en-NZ" dirty="0"/>
          </a:p>
        </p:txBody>
      </p:sp>
    </p:spTree>
    <p:extLst>
      <p:ext uri="{BB962C8B-B14F-4D97-AF65-F5344CB8AC3E}">
        <p14:creationId xmlns:p14="http://schemas.microsoft.com/office/powerpoint/2010/main" val="187121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0E7CCC-2F78-4804-9A97-9F0429E074B6}" type="datetimeFigureOut">
              <a:rPr lang="en-NZ" smtClean="0"/>
              <a:t>2/10/2024</a:t>
            </a:fld>
            <a:endParaRPr lang="en-NZ" dirty="0"/>
          </a:p>
        </p:txBody>
      </p:sp>
      <p:sp>
        <p:nvSpPr>
          <p:cNvPr id="3" name="Footer Placeholder 2"/>
          <p:cNvSpPr>
            <a:spLocks noGrp="1"/>
          </p:cNvSpPr>
          <p:nvPr>
            <p:ph type="ftr" sz="quarter" idx="11"/>
          </p:nvPr>
        </p:nvSpPr>
        <p:spPr/>
        <p:txBody>
          <a:bodyPr/>
          <a:lstStyle/>
          <a:p>
            <a:endParaRPr lang="en-NZ" dirty="0"/>
          </a:p>
        </p:txBody>
      </p:sp>
      <p:sp>
        <p:nvSpPr>
          <p:cNvPr id="4" name="Slide Number Placeholder 3"/>
          <p:cNvSpPr>
            <a:spLocks noGrp="1"/>
          </p:cNvSpPr>
          <p:nvPr>
            <p:ph type="sldNum" sz="quarter" idx="12"/>
          </p:nvPr>
        </p:nvSpPr>
        <p:spPr/>
        <p:txBody>
          <a:bodyPr/>
          <a:lstStyle/>
          <a:p>
            <a:fld id="{9FE014AF-B24F-4F4C-8A2E-B639093889A5}" type="slidenum">
              <a:rPr lang="en-NZ" smtClean="0"/>
              <a:t>‹#›</a:t>
            </a:fld>
            <a:endParaRPr lang="en-NZ" dirty="0"/>
          </a:p>
        </p:txBody>
      </p:sp>
    </p:spTree>
    <p:extLst>
      <p:ext uri="{BB962C8B-B14F-4D97-AF65-F5344CB8AC3E}">
        <p14:creationId xmlns:p14="http://schemas.microsoft.com/office/powerpoint/2010/main" val="232538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0E7CCC-2F78-4804-9A97-9F0429E074B6}" type="datetimeFigureOut">
              <a:rPr lang="en-NZ" smtClean="0"/>
              <a:t>2/10/2024</a:t>
            </a:fld>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9FE014AF-B24F-4F4C-8A2E-B639093889A5}" type="slidenum">
              <a:rPr lang="en-NZ" smtClean="0"/>
              <a:t>‹#›</a:t>
            </a:fld>
            <a:endParaRPr lang="en-NZ" dirty="0"/>
          </a:p>
        </p:txBody>
      </p:sp>
    </p:spTree>
    <p:extLst>
      <p:ext uri="{BB962C8B-B14F-4D97-AF65-F5344CB8AC3E}">
        <p14:creationId xmlns:p14="http://schemas.microsoft.com/office/powerpoint/2010/main" val="173260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0E7CCC-2F78-4804-9A97-9F0429E074B6}" type="datetimeFigureOut">
              <a:rPr lang="en-NZ" smtClean="0"/>
              <a:t>2/10/2024</a:t>
            </a:fld>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9FE014AF-B24F-4F4C-8A2E-B639093889A5}" type="slidenum">
              <a:rPr lang="en-NZ" smtClean="0"/>
              <a:t>‹#›</a:t>
            </a:fld>
            <a:endParaRPr lang="en-NZ" dirty="0"/>
          </a:p>
        </p:txBody>
      </p:sp>
    </p:spTree>
    <p:extLst>
      <p:ext uri="{BB962C8B-B14F-4D97-AF65-F5344CB8AC3E}">
        <p14:creationId xmlns:p14="http://schemas.microsoft.com/office/powerpoint/2010/main" val="127811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0E7CCC-2F78-4804-9A97-9F0429E074B6}" type="datetimeFigureOut">
              <a:rPr lang="en-NZ" smtClean="0"/>
              <a:t>2/10/2024</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9FE014AF-B24F-4F4C-8A2E-B639093889A5}" type="slidenum">
              <a:rPr lang="en-NZ" smtClean="0"/>
              <a:t>‹#›</a:t>
            </a:fld>
            <a:endParaRPr lang="en-NZ" dirty="0"/>
          </a:p>
        </p:txBody>
      </p:sp>
    </p:spTree>
    <p:extLst>
      <p:ext uri="{BB962C8B-B14F-4D97-AF65-F5344CB8AC3E}">
        <p14:creationId xmlns:p14="http://schemas.microsoft.com/office/powerpoint/2010/main" val="103626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0E7CCC-2F78-4804-9A97-9F0429E074B6}" type="datetimeFigureOut">
              <a:rPr lang="en-NZ" smtClean="0"/>
              <a:t>2/10/2024</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9FE014AF-B24F-4F4C-8A2E-B639093889A5}" type="slidenum">
              <a:rPr lang="en-NZ" smtClean="0"/>
              <a:t>‹#›</a:t>
            </a:fld>
            <a:endParaRPr lang="en-NZ" dirty="0"/>
          </a:p>
        </p:txBody>
      </p:sp>
    </p:spTree>
    <p:extLst>
      <p:ext uri="{BB962C8B-B14F-4D97-AF65-F5344CB8AC3E}">
        <p14:creationId xmlns:p14="http://schemas.microsoft.com/office/powerpoint/2010/main" val="120737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858E-BFFE-C24E-8FFD-18C3ECCD6A5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NZ"/>
          </a:p>
        </p:txBody>
      </p:sp>
      <p:sp>
        <p:nvSpPr>
          <p:cNvPr id="3" name="Subtitle 2">
            <a:extLst>
              <a:ext uri="{FF2B5EF4-FFF2-40B4-BE49-F238E27FC236}">
                <a16:creationId xmlns:a16="http://schemas.microsoft.com/office/drawing/2014/main" id="{87750354-476C-8351-3512-4174B745EA1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43A97D73-4F25-E849-B754-5486E6817619}"/>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5" name="Footer Placeholder 4">
            <a:extLst>
              <a:ext uri="{FF2B5EF4-FFF2-40B4-BE49-F238E27FC236}">
                <a16:creationId xmlns:a16="http://schemas.microsoft.com/office/drawing/2014/main" id="{C96B27B1-E28C-F1C2-B4C6-7EB5598F9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68E2C-A030-D92C-3F31-21657F99414D}"/>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1031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429D8-AA5D-0B0A-6F2F-BD28011581CF}"/>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C17552F-EB93-B7DA-F9EA-07EF10696F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7F7613A-B54A-135B-5980-EEAD5977759C}"/>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5" name="Footer Placeholder 4">
            <a:extLst>
              <a:ext uri="{FF2B5EF4-FFF2-40B4-BE49-F238E27FC236}">
                <a16:creationId xmlns:a16="http://schemas.microsoft.com/office/drawing/2014/main" id="{E5F7A3B8-E6C6-06E9-07AA-3EB40FB0A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9AEF9-3A53-1E3A-43EE-0F45521C47A8}"/>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872417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nSpc>
                <a:spcPts val="3150"/>
              </a:lnSpc>
              <a:defRPr sz="3000" b="1" i="0">
                <a:solidFill>
                  <a:srgbClr val="81CBA5"/>
                </a:solidFill>
                <a:latin typeface="Open Sans" charset="0"/>
                <a:ea typeface="Open Sans" charset="0"/>
                <a:cs typeface="Open Sans" charset="0"/>
              </a:defRPr>
            </a:lvl1pPr>
          </a:lstStyle>
          <a:p>
            <a:r>
              <a:rPr lang="en-US"/>
              <a:t>Click to edit Master title style</a:t>
            </a:r>
            <a:endParaRPr lang="en-US" dirty="0"/>
          </a:p>
        </p:txBody>
      </p:sp>
      <p:sp>
        <p:nvSpPr>
          <p:cNvPr id="3" name="Content Placeholder 2"/>
          <p:cNvSpPr>
            <a:spLocks noGrp="1"/>
          </p:cNvSpPr>
          <p:nvPr>
            <p:ph idx="1"/>
          </p:nvPr>
        </p:nvSpPr>
        <p:spPr>
          <a:xfrm>
            <a:off x="628650" y="1825628"/>
            <a:ext cx="7886700" cy="4002975"/>
          </a:xfrm>
        </p:spPr>
        <p:txBody>
          <a:bodyPr>
            <a:normAutofit/>
          </a:bodyPr>
          <a:lstStyle>
            <a:lvl1pPr marL="0" indent="0">
              <a:lnSpc>
                <a:spcPts val="1650"/>
              </a:lnSpc>
              <a:buNone/>
              <a:defRPr sz="1650" b="0" i="0">
                <a:latin typeface="Open Sans" charset="0"/>
                <a:ea typeface="Open Sans" charset="0"/>
                <a:cs typeface="Open Sans" charset="0"/>
              </a:defRPr>
            </a:lvl1pPr>
            <a:lvl2pPr marL="342892" indent="0">
              <a:buNone/>
              <a:defRPr sz="1500" b="0" i="0">
                <a:latin typeface="Open Sans" charset="0"/>
                <a:ea typeface="Open Sans" charset="0"/>
                <a:cs typeface="Open Sans" charset="0"/>
              </a:defRPr>
            </a:lvl2pPr>
            <a:lvl3pPr marL="685783" indent="0">
              <a:buNone/>
              <a:defRPr sz="1200" b="0" i="0">
                <a:latin typeface="Open Sans" charset="0"/>
                <a:ea typeface="Open Sans" charset="0"/>
                <a:cs typeface="Open Sans" charset="0"/>
              </a:defRPr>
            </a:lvl3pPr>
            <a:lvl4pPr marL="1028675" indent="0">
              <a:buNone/>
              <a:defRPr/>
            </a:lvl4pPr>
            <a:lvl5pPr marL="1371566" indent="0">
              <a:buNone/>
              <a:defRPr/>
            </a:lvl5pPr>
          </a:lstStyle>
          <a:p>
            <a:pPr lvl="0"/>
            <a:r>
              <a:rPr lang="en-US"/>
              <a:t>Click to edit Master text styles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1809" y="6020399"/>
            <a:ext cx="1873504" cy="620494"/>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516368" y="5788298"/>
            <a:ext cx="1627632" cy="966707"/>
          </a:xfrm>
          <a:prstGeom prst="rect">
            <a:avLst/>
          </a:prstGeom>
        </p:spPr>
      </p:pic>
    </p:spTree>
    <p:extLst>
      <p:ext uri="{BB962C8B-B14F-4D97-AF65-F5344CB8AC3E}">
        <p14:creationId xmlns:p14="http://schemas.microsoft.com/office/powerpoint/2010/main" val="415537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C816E-FD16-3341-EAC9-0D4F602EC6B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5593B604-8793-EAF3-7189-587F5A02B55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8950A8-3A8B-7F3D-087B-33BABB1ADCE3}"/>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5" name="Footer Placeholder 4">
            <a:extLst>
              <a:ext uri="{FF2B5EF4-FFF2-40B4-BE49-F238E27FC236}">
                <a16:creationId xmlns:a16="http://schemas.microsoft.com/office/drawing/2014/main" id="{A5FCBB4D-6DC9-83DC-BFE3-793B4DEC05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9F669C-03F3-23D0-D846-66C178145ED2}"/>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3529088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18C37-CB17-4F4A-F7C6-B944FDAC392C}"/>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EFAE7C15-27E5-D67C-78AF-8114E1EEE30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079F0C3A-7321-2D42-37CB-40CE2172492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076D8D26-BE89-B898-EDA9-8F2E13B4D554}"/>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6" name="Footer Placeholder 5">
            <a:extLst>
              <a:ext uri="{FF2B5EF4-FFF2-40B4-BE49-F238E27FC236}">
                <a16:creationId xmlns:a16="http://schemas.microsoft.com/office/drawing/2014/main" id="{C7086C8E-9B68-10E8-DE55-B29C1F2F6E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5B7637-AA0E-FA89-242A-58EC3FD9120A}"/>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3643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274F1-A212-6EAB-7FB6-A79DFE3FBACB}"/>
              </a:ext>
            </a:extLst>
          </p:cNvPr>
          <p:cNvSpPr>
            <a:spLocks noGrp="1"/>
          </p:cNvSpPr>
          <p:nvPr>
            <p:ph type="title"/>
          </p:nvPr>
        </p:nvSpPr>
        <p:spPr>
          <a:xfrm>
            <a:off x="629841" y="365126"/>
            <a:ext cx="78867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2A63F1C2-3790-1540-C364-E0DACA81E38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FA097EA-88A6-04E5-A385-14077D1C650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537B95AE-8B7E-7E30-666F-8DC09EC2909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4557C00-DA90-317E-7915-6D5F604C12D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930C0822-5E54-8B9A-E075-D09F588EC474}"/>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8" name="Footer Placeholder 7">
            <a:extLst>
              <a:ext uri="{FF2B5EF4-FFF2-40B4-BE49-F238E27FC236}">
                <a16:creationId xmlns:a16="http://schemas.microsoft.com/office/drawing/2014/main" id="{E44AE4A6-FCB1-BE09-D673-4E6E89D6FF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253E30-7177-3DEF-710F-D4BFFEE62C15}"/>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1602568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B4DA0-952D-A94B-D594-847F6F0B294D}"/>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55CE92BD-F1E3-FF6B-B7CF-A3EDA4F517A6}"/>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4" name="Footer Placeholder 3">
            <a:extLst>
              <a:ext uri="{FF2B5EF4-FFF2-40B4-BE49-F238E27FC236}">
                <a16:creationId xmlns:a16="http://schemas.microsoft.com/office/drawing/2014/main" id="{D28A75B9-CD86-DAB4-7C54-ADBD7B8CED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0D0907-8368-B31A-9266-6C70C575FA2A}"/>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464499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B49680-74B9-0612-A92A-9BA9741558BF}"/>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3" name="Footer Placeholder 2">
            <a:extLst>
              <a:ext uri="{FF2B5EF4-FFF2-40B4-BE49-F238E27FC236}">
                <a16:creationId xmlns:a16="http://schemas.microsoft.com/office/drawing/2014/main" id="{2871E438-9D6E-B73E-7B43-278E0F0E6F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6C01A2-7273-4406-6339-7E2FE12C30E4}"/>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26969458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0264C-26B0-04A6-A5F3-16E5CA621D6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DE3D3B82-05C2-4243-BE37-386E4DEB5B9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658B8009-90B8-9C9D-72C9-42592E97E74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46F0260-F039-5D97-C92B-957668105FFE}"/>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6" name="Footer Placeholder 5">
            <a:extLst>
              <a:ext uri="{FF2B5EF4-FFF2-40B4-BE49-F238E27FC236}">
                <a16:creationId xmlns:a16="http://schemas.microsoft.com/office/drawing/2014/main" id="{69D5DE85-6AC1-2D8B-B268-E0A29B9FFD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A83EBE-E895-EDBF-1E39-BA525CA07FDF}"/>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2544690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F5676-4C4E-9F31-A80E-7C611F1DD57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0DD38918-E690-0F0F-E18D-8071DF7683E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NZ"/>
          </a:p>
        </p:txBody>
      </p:sp>
      <p:sp>
        <p:nvSpPr>
          <p:cNvPr id="4" name="Text Placeholder 3">
            <a:extLst>
              <a:ext uri="{FF2B5EF4-FFF2-40B4-BE49-F238E27FC236}">
                <a16:creationId xmlns:a16="http://schemas.microsoft.com/office/drawing/2014/main" id="{74093063-8221-1D79-A1B8-ECB85E28CB8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600A6A4-3C6F-9BD5-D396-EA8EEB8A2CB9}"/>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6" name="Footer Placeholder 5">
            <a:extLst>
              <a:ext uri="{FF2B5EF4-FFF2-40B4-BE49-F238E27FC236}">
                <a16:creationId xmlns:a16="http://schemas.microsoft.com/office/drawing/2014/main" id="{FF924A15-59B1-50EF-6C10-869DA787D4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F53815-9B79-3CAF-FBB1-6031115F5DBE}"/>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2897614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5E180-5BC7-B55E-6ABB-712BED31F2E1}"/>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D21DC3E-E278-B994-C710-C070A55F2A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63794BA-55A4-A3FD-5EB3-2DEF2BE15617}"/>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5" name="Footer Placeholder 4">
            <a:extLst>
              <a:ext uri="{FF2B5EF4-FFF2-40B4-BE49-F238E27FC236}">
                <a16:creationId xmlns:a16="http://schemas.microsoft.com/office/drawing/2014/main" id="{C847FEF9-CC8D-B0B7-1FC1-5D37ABE5BB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F7F0E-5A95-A1D1-1D86-D385C8AECFCC}"/>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39043696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686ABF-7726-4FAE-6DDD-DFAC779496F0}"/>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E72EEA2E-CA53-C2FD-EBE8-662FF74CF4B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6E1BB08-EFE8-11A9-1911-7DE3ECDE46AA}"/>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5" name="Footer Placeholder 4">
            <a:extLst>
              <a:ext uri="{FF2B5EF4-FFF2-40B4-BE49-F238E27FC236}">
                <a16:creationId xmlns:a16="http://schemas.microsoft.com/office/drawing/2014/main" id="{1D84C354-8905-3F95-C430-F6F6DEC4F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61151-A5FC-2DBF-F559-6612D196A883}"/>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731508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nSpc>
                <a:spcPts val="3150"/>
              </a:lnSpc>
              <a:defRPr sz="3000" b="1" i="0">
                <a:solidFill>
                  <a:srgbClr val="81CBA5"/>
                </a:solidFill>
                <a:latin typeface="Open Sans" charset="0"/>
                <a:ea typeface="Open Sans" charset="0"/>
                <a:cs typeface="Open Sans" charset="0"/>
              </a:defRPr>
            </a:lvl1pPr>
          </a:lstStyle>
          <a:p>
            <a:r>
              <a:rPr lang="en-US"/>
              <a:t>Click to edit Master title style</a:t>
            </a:r>
            <a:endParaRPr lang="en-US" dirty="0"/>
          </a:p>
        </p:txBody>
      </p:sp>
      <p:sp>
        <p:nvSpPr>
          <p:cNvPr id="3" name="Content Placeholder 2"/>
          <p:cNvSpPr>
            <a:spLocks noGrp="1"/>
          </p:cNvSpPr>
          <p:nvPr>
            <p:ph idx="1"/>
          </p:nvPr>
        </p:nvSpPr>
        <p:spPr>
          <a:xfrm>
            <a:off x="628650" y="1825628"/>
            <a:ext cx="4650486" cy="4002975"/>
          </a:xfrm>
        </p:spPr>
        <p:txBody>
          <a:bodyPr>
            <a:normAutofit/>
          </a:bodyPr>
          <a:lstStyle>
            <a:lvl1pPr marL="0" indent="0">
              <a:lnSpc>
                <a:spcPts val="1650"/>
              </a:lnSpc>
              <a:buNone/>
              <a:defRPr sz="1650" b="0" i="0">
                <a:latin typeface="Open Sans" charset="0"/>
                <a:ea typeface="Open Sans" charset="0"/>
                <a:cs typeface="Open Sans" charset="0"/>
              </a:defRPr>
            </a:lvl1pPr>
            <a:lvl2pPr marL="342892" indent="0">
              <a:buNone/>
              <a:defRPr sz="1500" b="0" i="0">
                <a:latin typeface="Open Sans" charset="0"/>
                <a:ea typeface="Open Sans" charset="0"/>
                <a:cs typeface="Open Sans" charset="0"/>
              </a:defRPr>
            </a:lvl2pPr>
            <a:lvl3pPr marL="685783" indent="0">
              <a:buNone/>
              <a:defRPr sz="1200" b="0" i="0">
                <a:latin typeface="Open Sans" charset="0"/>
                <a:ea typeface="Open Sans" charset="0"/>
                <a:cs typeface="Open Sans" charset="0"/>
              </a:defRPr>
            </a:lvl3pPr>
            <a:lvl4pPr marL="1028675" indent="0">
              <a:buNone/>
              <a:defRPr/>
            </a:lvl4pPr>
            <a:lvl5pPr marL="1371566" indent="0">
              <a:buNone/>
              <a:defRPr/>
            </a:lvl5pPr>
          </a:lstStyle>
          <a:p>
            <a:pPr lvl="0"/>
            <a:r>
              <a:rPr lang="en-US"/>
              <a:t>Click to edit Master text styles</a:t>
            </a:r>
          </a:p>
        </p:txBody>
      </p:sp>
      <p:sp>
        <p:nvSpPr>
          <p:cNvPr id="5" name="Picture Placeholder 4"/>
          <p:cNvSpPr>
            <a:spLocks noGrp="1"/>
          </p:cNvSpPr>
          <p:nvPr>
            <p:ph type="pic" sz="quarter" idx="10"/>
          </p:nvPr>
        </p:nvSpPr>
        <p:spPr>
          <a:xfrm>
            <a:off x="5462589" y="1825631"/>
            <a:ext cx="3052762" cy="4003675"/>
          </a:xfrm>
        </p:spPr>
        <p:txBody>
          <a:bodyPr/>
          <a:lstStyle/>
          <a:p>
            <a:r>
              <a:rPr lang="en-US" dirty="0"/>
              <a:t>Click icon to add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1809" y="6020399"/>
            <a:ext cx="1873504" cy="620494"/>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516368" y="5788298"/>
            <a:ext cx="1627632" cy="966707"/>
          </a:xfrm>
          <a:prstGeom prst="rect">
            <a:avLst/>
          </a:prstGeom>
        </p:spPr>
      </p:pic>
    </p:spTree>
    <p:extLst>
      <p:ext uri="{BB962C8B-B14F-4D97-AF65-F5344CB8AC3E}">
        <p14:creationId xmlns:p14="http://schemas.microsoft.com/office/powerpoint/2010/main" val="3098320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nSpc>
                <a:spcPts val="3150"/>
              </a:lnSpc>
              <a:defRPr sz="3000" b="1" i="0">
                <a:solidFill>
                  <a:srgbClr val="81CBA5"/>
                </a:solidFill>
                <a:latin typeface="Open Sans" charset="0"/>
                <a:ea typeface="Open Sans" charset="0"/>
                <a:cs typeface="Open Sans" charset="0"/>
              </a:defRPr>
            </a:lvl1pPr>
          </a:lstStyle>
          <a:p>
            <a:r>
              <a:rPr lang="en-US"/>
              <a:t>Click to edit Master title style</a:t>
            </a:r>
            <a:endParaRPr lang="en-US" dirty="0"/>
          </a:p>
        </p:txBody>
      </p:sp>
      <p:sp>
        <p:nvSpPr>
          <p:cNvPr id="5" name="Picture Placeholder 4"/>
          <p:cNvSpPr>
            <a:spLocks noGrp="1"/>
          </p:cNvSpPr>
          <p:nvPr>
            <p:ph type="pic" sz="quarter" idx="10"/>
          </p:nvPr>
        </p:nvSpPr>
        <p:spPr>
          <a:xfrm>
            <a:off x="628650" y="1825631"/>
            <a:ext cx="7886700" cy="4003675"/>
          </a:xfrm>
        </p:spPr>
        <p:txBody>
          <a:bodyPr/>
          <a:lstStyle/>
          <a:p>
            <a:r>
              <a:rPr lang="en-US" dirty="0"/>
              <a:t>Click icon to add picture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1809" y="6020399"/>
            <a:ext cx="1873504" cy="620494"/>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516368" y="5788298"/>
            <a:ext cx="1627632" cy="966707"/>
          </a:xfrm>
          <a:prstGeom prst="rect">
            <a:avLst/>
          </a:prstGeom>
        </p:spPr>
      </p:pic>
    </p:spTree>
    <p:extLst>
      <p:ext uri="{BB962C8B-B14F-4D97-AF65-F5344CB8AC3E}">
        <p14:creationId xmlns:p14="http://schemas.microsoft.com/office/powerpoint/2010/main" val="4127410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nSpc>
                <a:spcPts val="3150"/>
              </a:lnSpc>
              <a:defRPr sz="3000" b="1" i="0">
                <a:solidFill>
                  <a:srgbClr val="81CBA5"/>
                </a:solidFill>
                <a:latin typeface="Open Sans" charset="0"/>
                <a:ea typeface="Open Sans" charset="0"/>
                <a:cs typeface="Open Sans" charset="0"/>
              </a:defRPr>
            </a:lvl1pPr>
          </a:lstStyle>
          <a:p>
            <a:r>
              <a:rPr lang="en-US"/>
              <a:t>Click to edit Master title style</a:t>
            </a:r>
            <a:endParaRPr lang="en-US" dirty="0"/>
          </a:p>
        </p:txBody>
      </p:sp>
      <p:sp>
        <p:nvSpPr>
          <p:cNvPr id="3" name="Content Placeholder 2"/>
          <p:cNvSpPr>
            <a:spLocks noGrp="1"/>
          </p:cNvSpPr>
          <p:nvPr>
            <p:ph idx="1"/>
          </p:nvPr>
        </p:nvSpPr>
        <p:spPr>
          <a:xfrm>
            <a:off x="628650" y="1825628"/>
            <a:ext cx="7886700" cy="4002975"/>
          </a:xfrm>
        </p:spPr>
        <p:txBody>
          <a:bodyPr>
            <a:normAutofit/>
          </a:bodyPr>
          <a:lstStyle>
            <a:lvl1pPr marL="257168" indent="-257168">
              <a:lnSpc>
                <a:spcPts val="1650"/>
              </a:lnSpc>
              <a:buFont typeface="Arial" charset="0"/>
              <a:buChar char="•"/>
              <a:defRPr sz="1650" b="0" i="0">
                <a:latin typeface="Open Sans" charset="0"/>
                <a:ea typeface="Open Sans" charset="0"/>
                <a:cs typeface="Open Sans" charset="0"/>
              </a:defRPr>
            </a:lvl1pPr>
            <a:lvl2pPr marL="342892" indent="0">
              <a:buNone/>
              <a:defRPr sz="1500" b="0" i="0">
                <a:latin typeface="Open Sans" charset="0"/>
                <a:ea typeface="Open Sans" charset="0"/>
                <a:cs typeface="Open Sans" charset="0"/>
              </a:defRPr>
            </a:lvl2pPr>
            <a:lvl3pPr marL="685783" indent="0">
              <a:buNone/>
              <a:defRPr sz="1200" b="0" i="0">
                <a:latin typeface="Open Sans" charset="0"/>
                <a:ea typeface="Open Sans" charset="0"/>
                <a:cs typeface="Open Sans" charset="0"/>
              </a:defRPr>
            </a:lvl3pPr>
            <a:lvl4pPr marL="1028675" indent="0">
              <a:buNone/>
              <a:defRPr/>
            </a:lvl4pPr>
            <a:lvl5pPr marL="1371566" indent="0">
              <a:buNone/>
              <a:defRPr/>
            </a:lvl5pPr>
          </a:lstStyle>
          <a:p>
            <a:pPr lvl="0"/>
            <a:r>
              <a:rPr lang="en-US"/>
              <a:t>Click to edit Master text styles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1809" y="6020399"/>
            <a:ext cx="1873504" cy="620494"/>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516368" y="5788298"/>
            <a:ext cx="1627632" cy="966707"/>
          </a:xfrm>
          <a:prstGeom prst="rect">
            <a:avLst/>
          </a:prstGeom>
        </p:spPr>
      </p:pic>
    </p:spTree>
    <p:extLst>
      <p:ext uri="{BB962C8B-B14F-4D97-AF65-F5344CB8AC3E}">
        <p14:creationId xmlns:p14="http://schemas.microsoft.com/office/powerpoint/2010/main" val="1599427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1809" y="6020399"/>
            <a:ext cx="1873504" cy="62049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516368" y="5788298"/>
            <a:ext cx="1627632" cy="966707"/>
          </a:xfrm>
          <a:prstGeom prst="rect">
            <a:avLst/>
          </a:prstGeom>
        </p:spPr>
      </p:pic>
    </p:spTree>
    <p:extLst>
      <p:ext uri="{BB962C8B-B14F-4D97-AF65-F5344CB8AC3E}">
        <p14:creationId xmlns:p14="http://schemas.microsoft.com/office/powerpoint/2010/main" val="2540929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0E7CCC-2F78-4804-9A97-9F0429E074B6}" type="datetimeFigureOut">
              <a:rPr lang="en-NZ" smtClean="0"/>
              <a:t>2/10/2024</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9FE014AF-B24F-4F4C-8A2E-B639093889A5}" type="slidenum">
              <a:rPr lang="en-NZ" smtClean="0"/>
              <a:t>‹#›</a:t>
            </a:fld>
            <a:endParaRPr lang="en-NZ" dirty="0"/>
          </a:p>
        </p:txBody>
      </p:sp>
    </p:spTree>
    <p:extLst>
      <p:ext uri="{BB962C8B-B14F-4D97-AF65-F5344CB8AC3E}">
        <p14:creationId xmlns:p14="http://schemas.microsoft.com/office/powerpoint/2010/main" val="322179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0E7CCC-2F78-4804-9A97-9F0429E074B6}" type="datetimeFigureOut">
              <a:rPr lang="en-NZ" smtClean="0"/>
              <a:t>2/10/2024</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9FE014AF-B24F-4F4C-8A2E-B639093889A5}" type="slidenum">
              <a:rPr lang="en-NZ" smtClean="0"/>
              <a:t>‹#›</a:t>
            </a:fld>
            <a:endParaRPr lang="en-NZ" dirty="0"/>
          </a:p>
        </p:txBody>
      </p:sp>
    </p:spTree>
    <p:extLst>
      <p:ext uri="{BB962C8B-B14F-4D97-AF65-F5344CB8AC3E}">
        <p14:creationId xmlns:p14="http://schemas.microsoft.com/office/powerpoint/2010/main" val="8868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0E7CCC-2F78-4804-9A97-9F0429E074B6}" type="datetimeFigureOut">
              <a:rPr lang="en-NZ" smtClean="0"/>
              <a:t>2/10/2024</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9FE014AF-B24F-4F4C-8A2E-B639093889A5}" type="slidenum">
              <a:rPr lang="en-NZ" smtClean="0"/>
              <a:t>‹#›</a:t>
            </a:fld>
            <a:endParaRPr lang="en-NZ" dirty="0"/>
          </a:p>
        </p:txBody>
      </p:sp>
    </p:spTree>
    <p:extLst>
      <p:ext uri="{BB962C8B-B14F-4D97-AF65-F5344CB8AC3E}">
        <p14:creationId xmlns:p14="http://schemas.microsoft.com/office/powerpoint/2010/main" val="207238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3105789-4F93-8A46-9ACF-5C3F42A037D0}" type="datetimeFigureOut">
              <a:rPr lang="en-US" smtClean="0"/>
              <a:t>10/2/2024</a:t>
            </a:fld>
            <a:endParaRPr lang="en-US" dirty="0"/>
          </a:p>
        </p:txBody>
      </p:sp>
      <p:sp>
        <p:nvSpPr>
          <p:cNvPr id="5" name="Footer Placeholder 4"/>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2565199-2108-9843-9CA0-21880BCC1E0A}" type="slidenum">
              <a:rPr lang="en-US" smtClean="0"/>
              <a:t>‹#›</a:t>
            </a:fld>
            <a:endParaRPr lang="en-US" dirty="0"/>
          </a:p>
        </p:txBody>
      </p:sp>
    </p:spTree>
    <p:extLst>
      <p:ext uri="{BB962C8B-B14F-4D97-AF65-F5344CB8AC3E}">
        <p14:creationId xmlns:p14="http://schemas.microsoft.com/office/powerpoint/2010/main" val="207251073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0E7CCC-2F78-4804-9A97-9F0429E074B6}" type="datetimeFigureOut">
              <a:rPr lang="en-NZ" smtClean="0"/>
              <a:t>2/10/2024</a:t>
            </a:fld>
            <a:endParaRPr lang="en-NZ"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E014AF-B24F-4F4C-8A2E-B639093889A5}" type="slidenum">
              <a:rPr lang="en-NZ" smtClean="0"/>
              <a:t>‹#›</a:t>
            </a:fld>
            <a:endParaRPr lang="en-NZ" dirty="0"/>
          </a:p>
        </p:txBody>
      </p:sp>
    </p:spTree>
    <p:extLst>
      <p:ext uri="{BB962C8B-B14F-4D97-AF65-F5344CB8AC3E}">
        <p14:creationId xmlns:p14="http://schemas.microsoft.com/office/powerpoint/2010/main" val="401627143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052D36-1B3D-F2AF-18F1-2835779CE43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D4D9A6FD-F876-5E15-227B-515FD604C0A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C8C6708-7FFF-D130-F60F-5685204BFCA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263C7C8-6ABC-8E47-B7A6-035EBC512EAF}" type="datetimeFigureOut">
              <a:rPr lang="en-US" smtClean="0"/>
              <a:t>10/2/2024</a:t>
            </a:fld>
            <a:endParaRPr lang="en-US"/>
          </a:p>
        </p:txBody>
      </p:sp>
      <p:sp>
        <p:nvSpPr>
          <p:cNvPr id="5" name="Footer Placeholder 4">
            <a:extLst>
              <a:ext uri="{FF2B5EF4-FFF2-40B4-BE49-F238E27FC236}">
                <a16:creationId xmlns:a16="http://schemas.microsoft.com/office/drawing/2014/main" id="{CCC29863-53F3-CAED-F143-45D993DE726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B248FE-5BFA-5DCD-56E6-2C9149E3213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64A8D2-92AE-214E-A2F9-3F6286EF0588}" type="slidenum">
              <a:rPr lang="en-US" smtClean="0"/>
              <a:t>‹#›</a:t>
            </a:fld>
            <a:endParaRPr lang="en-US"/>
          </a:p>
        </p:txBody>
      </p:sp>
    </p:spTree>
    <p:extLst>
      <p:ext uri="{BB962C8B-B14F-4D97-AF65-F5344CB8AC3E}">
        <p14:creationId xmlns:p14="http://schemas.microsoft.com/office/powerpoint/2010/main" val="4138238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hyperlink" Target="https://freepngimg.com/png/103863-thinking-photos-emoji-free-png-hq"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mailto:steve.streefkerk@parliament.govt.nz"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building with columns and trees&#10;&#10;Description automatically generated">
            <a:extLst>
              <a:ext uri="{FF2B5EF4-FFF2-40B4-BE49-F238E27FC236}">
                <a16:creationId xmlns:a16="http://schemas.microsoft.com/office/drawing/2014/main" id="{EE3186A7-2837-FE9C-F240-26B6837691B1}"/>
              </a:ext>
            </a:extLst>
          </p:cNvPr>
          <p:cNvPicPr>
            <a:picLocks noChangeAspect="1"/>
          </p:cNvPicPr>
          <p:nvPr/>
        </p:nvPicPr>
        <p:blipFill rotWithShape="1">
          <a:blip r:embed="rId3">
            <a:alphaModFix amt="35000"/>
          </a:blip>
          <a:srcRect b="14198"/>
          <a:stretch/>
        </p:blipFill>
        <p:spPr>
          <a:xfrm>
            <a:off x="-29130" y="818939"/>
            <a:ext cx="9178427" cy="5250119"/>
          </a:xfrm>
          <a:prstGeom prst="rect">
            <a:avLst/>
          </a:prstGeom>
        </p:spPr>
      </p:pic>
      <p:pic>
        <p:nvPicPr>
          <p:cNvPr id="16" name="Picture 15" descr="A blue and black background&#10;&#10;Description automatically generated">
            <a:extLst>
              <a:ext uri="{FF2B5EF4-FFF2-40B4-BE49-F238E27FC236}">
                <a16:creationId xmlns:a16="http://schemas.microsoft.com/office/drawing/2014/main" id="{83D9D66C-7CDC-957A-D7C1-91FD34C1FC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7937" b="-2051"/>
          <a:stretch/>
        </p:blipFill>
        <p:spPr>
          <a:xfrm>
            <a:off x="3312052" y="850500"/>
            <a:ext cx="5829300" cy="3870412"/>
          </a:xfrm>
          <a:prstGeom prst="rect">
            <a:avLst/>
          </a:prstGeom>
        </p:spPr>
      </p:pic>
      <p:pic>
        <p:nvPicPr>
          <p:cNvPr id="14" name="Picture 13" descr="A close-up of a white object&#10;&#10;Description automatically generated">
            <a:extLst>
              <a:ext uri="{FF2B5EF4-FFF2-40B4-BE49-F238E27FC236}">
                <a16:creationId xmlns:a16="http://schemas.microsoft.com/office/drawing/2014/main" id="{76AEEFF1-1FED-1CDF-0F51-B450DC85063F}"/>
              </a:ext>
            </a:extLst>
          </p:cNvPr>
          <p:cNvPicPr>
            <a:picLocks noChangeAspect="1"/>
          </p:cNvPicPr>
          <p:nvPr/>
        </p:nvPicPr>
        <p:blipFill>
          <a:blip r:embed="rId5"/>
          <a:stretch>
            <a:fillRect/>
          </a:stretch>
        </p:blipFill>
        <p:spPr>
          <a:xfrm>
            <a:off x="-43694" y="774527"/>
            <a:ext cx="9185046" cy="4790597"/>
          </a:xfrm>
          <a:prstGeom prst="rect">
            <a:avLst/>
          </a:prstGeom>
        </p:spPr>
      </p:pic>
      <p:sp>
        <p:nvSpPr>
          <p:cNvPr id="12" name="Rectangle 11">
            <a:extLst>
              <a:ext uri="{FF2B5EF4-FFF2-40B4-BE49-F238E27FC236}">
                <a16:creationId xmlns:a16="http://schemas.microsoft.com/office/drawing/2014/main" id="{A0D40795-9538-0635-7EA9-8846ED21AB6F}"/>
              </a:ext>
            </a:extLst>
          </p:cNvPr>
          <p:cNvSpPr/>
          <p:nvPr/>
        </p:nvSpPr>
        <p:spPr>
          <a:xfrm>
            <a:off x="2649" y="5565124"/>
            <a:ext cx="9146648" cy="96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487781B6-BF3C-AD0A-A6DD-4421CE4A4142}"/>
              </a:ext>
            </a:extLst>
          </p:cNvPr>
          <p:cNvSpPr txBox="1"/>
          <p:nvPr/>
        </p:nvSpPr>
        <p:spPr>
          <a:xfrm>
            <a:off x="449427" y="1181511"/>
            <a:ext cx="8194939" cy="2269852"/>
          </a:xfrm>
          <a:prstGeom prst="rect">
            <a:avLst/>
          </a:prstGeom>
          <a:noFill/>
        </p:spPr>
        <p:txBody>
          <a:bodyPr wrap="square" rtlCol="0">
            <a:spAutoFit/>
          </a:bodyPr>
          <a:lstStyle/>
          <a:p>
            <a:pPr>
              <a:spcBef>
                <a:spcPts val="450"/>
              </a:spcBef>
            </a:pPr>
            <a:r>
              <a:rPr lang="en-NZ" sz="3300" b="1">
                <a:solidFill>
                  <a:schemeClr val="accent5">
                    <a:lumMod val="75000"/>
                  </a:schemeClr>
                </a:solidFill>
                <a:latin typeface="Open Sans" panose="020B0606030504020204" pitchFamily="34" charset="0"/>
              </a:rPr>
              <a:t>ASPG ANNUAL CONFERENCE 2024</a:t>
            </a:r>
            <a:endParaRPr lang="en-NZ" sz="3300" b="1">
              <a:solidFill>
                <a:schemeClr val="accent5">
                  <a:lumMod val="75000"/>
                </a:schemeClr>
              </a:solidFill>
              <a:effectLst/>
              <a:latin typeface="Open Sans" panose="020B0606030504020204" pitchFamily="34" charset="0"/>
            </a:endParaRPr>
          </a:p>
          <a:p>
            <a:pPr>
              <a:spcBef>
                <a:spcPts val="450"/>
              </a:spcBef>
            </a:pPr>
            <a:r>
              <a:rPr lang="en-NZ" sz="3600" b="1">
                <a:solidFill>
                  <a:srgbClr val="153F6B"/>
                </a:solidFill>
                <a:latin typeface="Open Sans" panose="020B0606030504020204" pitchFamily="34" charset="0"/>
              </a:rPr>
              <a:t>Steve Streefkerk</a:t>
            </a:r>
            <a:endParaRPr lang="en-NZ" sz="3600" b="1">
              <a:solidFill>
                <a:srgbClr val="153F6B"/>
              </a:solidFill>
              <a:effectLst/>
              <a:latin typeface="Open Sans" panose="020B0606030504020204" pitchFamily="34" charset="0"/>
            </a:endParaRPr>
          </a:p>
          <a:p>
            <a:pPr>
              <a:spcBef>
                <a:spcPts val="450"/>
              </a:spcBef>
            </a:pPr>
            <a:r>
              <a:rPr lang="en-NZ" sz="3600">
                <a:solidFill>
                  <a:srgbClr val="153F6B"/>
                </a:solidFill>
                <a:effectLst/>
                <a:latin typeface="Open Sans" panose="020B0606030504020204" pitchFamily="34" charset="0"/>
              </a:rPr>
              <a:t>New Zealand Parliament</a:t>
            </a:r>
            <a:endParaRPr lang="en-NZ" sz="2400">
              <a:solidFill>
                <a:schemeClr val="bg1"/>
              </a:solidFill>
              <a:latin typeface="Open Sans" panose="020B0606030504020204" pitchFamily="34" charset="0"/>
            </a:endParaRPr>
          </a:p>
          <a:p>
            <a:pPr>
              <a:spcBef>
                <a:spcPts val="450"/>
              </a:spcBef>
            </a:pPr>
            <a:r>
              <a:rPr lang="en-NZ" sz="2400">
                <a:effectLst/>
                <a:latin typeface="Open Sans" panose="020B0606030504020204" pitchFamily="34" charset="0"/>
              </a:rPr>
              <a:t>Parliamentary resilience: the New Zealand experience</a:t>
            </a:r>
            <a:endParaRPr lang="en-NZ" sz="3600">
              <a:effectLst/>
              <a:latin typeface="Open Sans" panose="020B0606030504020204" pitchFamily="34" charset="0"/>
            </a:endParaRPr>
          </a:p>
        </p:txBody>
      </p:sp>
      <p:sp>
        <p:nvSpPr>
          <p:cNvPr id="10" name="Rectangle 9">
            <a:extLst>
              <a:ext uri="{FF2B5EF4-FFF2-40B4-BE49-F238E27FC236}">
                <a16:creationId xmlns:a16="http://schemas.microsoft.com/office/drawing/2014/main" id="{EEA7297F-1195-7953-828C-384A7BA77B9D}"/>
              </a:ext>
            </a:extLst>
          </p:cNvPr>
          <p:cNvSpPr/>
          <p:nvPr/>
        </p:nvSpPr>
        <p:spPr>
          <a:xfrm>
            <a:off x="-22511" y="5565124"/>
            <a:ext cx="9178427" cy="503934"/>
          </a:xfrm>
          <a:prstGeom prst="rect">
            <a:avLst/>
          </a:prstGeom>
          <a:solidFill>
            <a:srgbClr val="153F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descr="A black background with white text&#10;&#10;Description automatically generated">
            <a:extLst>
              <a:ext uri="{FF2B5EF4-FFF2-40B4-BE49-F238E27FC236}">
                <a16:creationId xmlns:a16="http://schemas.microsoft.com/office/drawing/2014/main" id="{AA07FB92-959E-88E8-1F92-22A4BA433A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248" y="5634025"/>
            <a:ext cx="1057117" cy="298811"/>
          </a:xfrm>
          <a:prstGeom prst="rect">
            <a:avLst/>
          </a:prstGeom>
        </p:spPr>
      </p:pic>
      <p:sp>
        <p:nvSpPr>
          <p:cNvPr id="11" name="TextBox 10">
            <a:extLst>
              <a:ext uri="{FF2B5EF4-FFF2-40B4-BE49-F238E27FC236}">
                <a16:creationId xmlns:a16="http://schemas.microsoft.com/office/drawing/2014/main" id="{7EB8A07A-AC67-D9EC-D1EE-187ECA28949E}"/>
              </a:ext>
            </a:extLst>
          </p:cNvPr>
          <p:cNvSpPr txBox="1"/>
          <p:nvPr/>
        </p:nvSpPr>
        <p:spPr>
          <a:xfrm>
            <a:off x="6465211" y="5662075"/>
            <a:ext cx="2557542" cy="230832"/>
          </a:xfrm>
          <a:prstGeom prst="rect">
            <a:avLst/>
          </a:prstGeom>
          <a:noFill/>
        </p:spPr>
        <p:txBody>
          <a:bodyPr wrap="square" rtlCol="0">
            <a:spAutoFit/>
          </a:bodyPr>
          <a:lstStyle/>
          <a:p>
            <a:pPr algn="r"/>
            <a:r>
              <a:rPr lang="en-NZ" sz="900" b="1">
                <a:solidFill>
                  <a:schemeClr val="bg1"/>
                </a:solidFill>
                <a:effectLst/>
                <a:latin typeface="Open Sans" panose="020B0606030504020204" pitchFamily="34" charset="0"/>
              </a:rPr>
              <a:t>New Zealand Chapter</a:t>
            </a:r>
            <a:endParaRPr lang="en-NZ" sz="900">
              <a:solidFill>
                <a:schemeClr val="bg1"/>
              </a:solidFill>
              <a:effectLst/>
              <a:latin typeface="Open Sans" panose="020B0606030504020204" pitchFamily="34" charset="0"/>
            </a:endParaRPr>
          </a:p>
        </p:txBody>
      </p:sp>
    </p:spTree>
    <p:extLst>
      <p:ext uri="{BB962C8B-B14F-4D97-AF65-F5344CB8AC3E}">
        <p14:creationId xmlns:p14="http://schemas.microsoft.com/office/powerpoint/2010/main" val="785734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4C8A63A-8155-A7ED-D9FC-C1F961A528B0}"/>
              </a:ext>
            </a:extLst>
          </p:cNvPr>
          <p:cNvSpPr>
            <a:spLocks noChangeArrowheads="1"/>
          </p:cNvSpPr>
          <p:nvPr/>
        </p:nvSpPr>
        <p:spPr bwMode="auto">
          <a:xfrm>
            <a:off x="4559092" y="20943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5" name="Title 1">
            <a:extLst>
              <a:ext uri="{FF2B5EF4-FFF2-40B4-BE49-F238E27FC236}">
                <a16:creationId xmlns:a16="http://schemas.microsoft.com/office/drawing/2014/main" id="{60DDCB6E-26BB-9699-2AF5-40D6A7DED95E}"/>
              </a:ext>
            </a:extLst>
          </p:cNvPr>
          <p:cNvSpPr txBox="1">
            <a:spLocks/>
          </p:cNvSpPr>
          <p:nvPr/>
        </p:nvSpPr>
        <p:spPr>
          <a:xfrm>
            <a:off x="251520" y="266504"/>
            <a:ext cx="8640960" cy="871872"/>
          </a:xfrm>
          <a:prstGeom prst="rect">
            <a:avLst/>
          </a:prstGeom>
        </p:spPr>
        <p:txBody>
          <a:bodyPr vert="horz" lIns="68580" tIns="34290" rIns="68580" bIns="34290" rtlCol="0" anchor="ctr">
            <a:normAutofit/>
          </a:bodyPr>
          <a:lstStyle>
            <a:lvl1pPr algn="l" defTabSz="914400" rtl="0" eaLnBrk="1" latinLnBrk="0" hangingPunct="1">
              <a:lnSpc>
                <a:spcPts val="4200"/>
              </a:lnSpc>
              <a:spcBef>
                <a:spcPct val="0"/>
              </a:spcBef>
              <a:buNone/>
              <a:defRPr sz="4000" b="1" i="0" kern="1200">
                <a:solidFill>
                  <a:srgbClr val="81CBA5"/>
                </a:solidFill>
                <a:latin typeface="Open Sans" charset="0"/>
                <a:ea typeface="Open Sans" charset="0"/>
                <a:cs typeface="Open Sans"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600" b="1"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rPr>
              <a:t>Parliamentary Resilience</a:t>
            </a:r>
            <a:r>
              <a:rPr lang="en-NZ" sz="3600" dirty="0">
                <a:solidFill>
                  <a:srgbClr val="ED7D31"/>
                </a:solidFill>
                <a:latin typeface="Open Sans" panose="020B0606030504020204" pitchFamily="34" charset="0"/>
                <a:ea typeface="Open Sans" panose="020B0606030504020204" pitchFamily="34" charset="0"/>
                <a:cs typeface="Open Sans" panose="020B0606030504020204" pitchFamily="34" charset="0"/>
              </a:rPr>
              <a:t> </a:t>
            </a:r>
            <a:r>
              <a:rPr lang="en-NZ" sz="2400" i="1"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r>
              <a:rPr kumimoji="0" lang="en-NZ" sz="2400" b="1" i="1"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the past)</a:t>
            </a:r>
            <a:endParaRPr kumimoji="0" lang="en-NZ" sz="3600" b="1" i="1"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2">
            <a:extLst>
              <a:ext uri="{FF2B5EF4-FFF2-40B4-BE49-F238E27FC236}">
                <a16:creationId xmlns:a16="http://schemas.microsoft.com/office/drawing/2014/main" id="{4974012C-73CD-352E-9BC6-07892BF5E54A}"/>
              </a:ext>
            </a:extLst>
          </p:cNvPr>
          <p:cNvSpPr>
            <a:spLocks noChangeArrowheads="1"/>
          </p:cNvSpPr>
          <p:nvPr/>
        </p:nvSpPr>
        <p:spPr bwMode="auto">
          <a:xfrm>
            <a:off x="5868144" y="12180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6" name="TextBox 5">
            <a:extLst>
              <a:ext uri="{FF2B5EF4-FFF2-40B4-BE49-F238E27FC236}">
                <a16:creationId xmlns:a16="http://schemas.microsoft.com/office/drawing/2014/main" id="{E459F956-68F2-B266-AB3B-5B7E2EB1DC50}"/>
              </a:ext>
            </a:extLst>
          </p:cNvPr>
          <p:cNvSpPr txBox="1"/>
          <p:nvPr/>
        </p:nvSpPr>
        <p:spPr>
          <a:xfrm>
            <a:off x="287571" y="2890391"/>
            <a:ext cx="2811256" cy="1077218"/>
          </a:xfrm>
          <a:prstGeom prst="rect">
            <a:avLst/>
          </a:prstGeom>
          <a:noFill/>
        </p:spPr>
        <p:txBody>
          <a:bodyPr wrap="square" rtlCol="0">
            <a:spAutoFit/>
          </a:bodyPr>
          <a:lstStyle/>
          <a:p>
            <a:pPr algn="ctr"/>
            <a:r>
              <a:rPr lang="en-NZ" sz="3200" b="1" dirty="0">
                <a:solidFill>
                  <a:srgbClr val="48C5CC"/>
                </a:solidFill>
                <a:latin typeface="Open Sans" panose="020B0606030504020204" pitchFamily="34" charset="0"/>
                <a:ea typeface="Open Sans" panose="020B0606030504020204" pitchFamily="34" charset="0"/>
                <a:cs typeface="Open Sans" panose="020B0606030504020204" pitchFamily="34" charset="0"/>
              </a:rPr>
              <a:t>The Original Plan</a:t>
            </a:r>
          </a:p>
        </p:txBody>
      </p:sp>
      <p:pic>
        <p:nvPicPr>
          <p:cNvPr id="8" name="Picture 7" descr="A green and black text on a green background&#10;&#10;Description automatically generated">
            <a:extLst>
              <a:ext uri="{FF2B5EF4-FFF2-40B4-BE49-F238E27FC236}">
                <a16:creationId xmlns:a16="http://schemas.microsoft.com/office/drawing/2014/main" id="{F87FBC88-21F7-2F0F-2C3D-4B0C34161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8827" y="1247810"/>
            <a:ext cx="5813367" cy="4347556"/>
          </a:xfrm>
          <a:prstGeom prst="rect">
            <a:avLst/>
          </a:prstGeom>
        </p:spPr>
      </p:pic>
    </p:spTree>
    <p:extLst>
      <p:ext uri="{BB962C8B-B14F-4D97-AF65-F5344CB8AC3E}">
        <p14:creationId xmlns:p14="http://schemas.microsoft.com/office/powerpoint/2010/main" val="1917820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0628F4-159D-35F0-FF06-96BB2EEF55F8}"/>
              </a:ext>
            </a:extLst>
          </p:cNvPr>
          <p:cNvSpPr txBox="1"/>
          <p:nvPr/>
        </p:nvSpPr>
        <p:spPr>
          <a:xfrm>
            <a:off x="251520" y="2459504"/>
            <a:ext cx="3330227" cy="1938992"/>
          </a:xfrm>
          <a:prstGeom prst="rect">
            <a:avLst/>
          </a:prstGeom>
          <a:noFill/>
        </p:spPr>
        <p:txBody>
          <a:bodyPr wrap="square" rtlCol="0">
            <a:spAutoFit/>
          </a:bodyPr>
          <a:lstStyle/>
          <a:p>
            <a:pPr algn="ctr"/>
            <a:r>
              <a:rPr lang="en-NZ" sz="3200" b="1" dirty="0">
                <a:solidFill>
                  <a:srgbClr val="48C5CC"/>
                </a:solidFill>
                <a:latin typeface="Open Sans" panose="020B0606030504020204" pitchFamily="34" charset="0"/>
                <a:ea typeface="Open Sans" panose="020B0606030504020204" pitchFamily="34" charset="0"/>
                <a:cs typeface="Open Sans" panose="020B0606030504020204" pitchFamily="34" charset="0"/>
              </a:rPr>
              <a:t>The Original Plan</a:t>
            </a:r>
          </a:p>
          <a:p>
            <a:pPr algn="ctr"/>
            <a:endParaRPr lang="en-NZ" sz="2400" b="1" dirty="0">
              <a:solidFill>
                <a:srgbClr val="48C5CC"/>
              </a:solidFill>
              <a:latin typeface="Open Sans" panose="020B0606030504020204" pitchFamily="34" charset="0"/>
              <a:ea typeface="Open Sans" panose="020B0606030504020204" pitchFamily="34" charset="0"/>
              <a:cs typeface="Open Sans" panose="020B0606030504020204" pitchFamily="34" charset="0"/>
            </a:endParaRPr>
          </a:p>
          <a:p>
            <a:pPr algn="ctr"/>
            <a:r>
              <a:rPr lang="en-NZ" sz="1600" i="1" dirty="0">
                <a:latin typeface="Open Sans" panose="020B0606030504020204" pitchFamily="34" charset="0"/>
                <a:ea typeface="Open Sans" panose="020B0606030504020204" pitchFamily="34" charset="0"/>
                <a:cs typeface="Open Sans" panose="020B0606030504020204" pitchFamily="34" charset="0"/>
              </a:rPr>
              <a:t>(the ‘Plan’ makes the front page</a:t>
            </a:r>
          </a:p>
          <a:p>
            <a:pPr algn="ctr"/>
            <a:r>
              <a:rPr lang="en-NZ" sz="1600" i="1" dirty="0">
                <a:latin typeface="Open Sans" panose="020B0606030504020204" pitchFamily="34" charset="0"/>
                <a:ea typeface="Open Sans" panose="020B0606030504020204" pitchFamily="34" charset="0"/>
                <a:cs typeface="Open Sans" panose="020B0606030504020204" pitchFamily="34" charset="0"/>
              </a:rPr>
              <a:t>Friday 9 May 2014)</a:t>
            </a:r>
            <a:endParaRPr lang="en-NZ" sz="9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2">
            <a:extLst>
              <a:ext uri="{FF2B5EF4-FFF2-40B4-BE49-F238E27FC236}">
                <a16:creationId xmlns:a16="http://schemas.microsoft.com/office/drawing/2014/main" id="{E4C8A63A-8155-A7ED-D9FC-C1F961A528B0}"/>
              </a:ext>
            </a:extLst>
          </p:cNvPr>
          <p:cNvSpPr>
            <a:spLocks noChangeArrowheads="1"/>
          </p:cNvSpPr>
          <p:nvPr/>
        </p:nvSpPr>
        <p:spPr bwMode="auto">
          <a:xfrm>
            <a:off x="4559092" y="20943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5" name="Title 1">
            <a:extLst>
              <a:ext uri="{FF2B5EF4-FFF2-40B4-BE49-F238E27FC236}">
                <a16:creationId xmlns:a16="http://schemas.microsoft.com/office/drawing/2014/main" id="{60DDCB6E-26BB-9699-2AF5-40D6A7DED95E}"/>
              </a:ext>
            </a:extLst>
          </p:cNvPr>
          <p:cNvSpPr txBox="1">
            <a:spLocks/>
          </p:cNvSpPr>
          <p:nvPr/>
        </p:nvSpPr>
        <p:spPr>
          <a:xfrm>
            <a:off x="251520" y="266504"/>
            <a:ext cx="8640960" cy="871872"/>
          </a:xfrm>
          <a:prstGeom prst="rect">
            <a:avLst/>
          </a:prstGeom>
        </p:spPr>
        <p:txBody>
          <a:bodyPr vert="horz" lIns="68580" tIns="34290" rIns="68580" bIns="34290" rtlCol="0" anchor="ctr">
            <a:normAutofit/>
          </a:bodyPr>
          <a:lstStyle>
            <a:lvl1pPr algn="l" defTabSz="914400" rtl="0" eaLnBrk="1" latinLnBrk="0" hangingPunct="1">
              <a:lnSpc>
                <a:spcPts val="4200"/>
              </a:lnSpc>
              <a:spcBef>
                <a:spcPct val="0"/>
              </a:spcBef>
              <a:buNone/>
              <a:defRPr sz="4000" b="1" i="0" kern="1200">
                <a:solidFill>
                  <a:srgbClr val="81CBA5"/>
                </a:solidFill>
                <a:latin typeface="Open Sans" charset="0"/>
                <a:ea typeface="Open Sans" charset="0"/>
                <a:cs typeface="Open Sans"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600" b="1"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rPr>
              <a:t>Parliamentary Resilience</a:t>
            </a:r>
          </a:p>
        </p:txBody>
      </p:sp>
      <p:sp>
        <p:nvSpPr>
          <p:cNvPr id="4" name="Rectangle 2">
            <a:extLst>
              <a:ext uri="{FF2B5EF4-FFF2-40B4-BE49-F238E27FC236}">
                <a16:creationId xmlns:a16="http://schemas.microsoft.com/office/drawing/2014/main" id="{4974012C-73CD-352E-9BC6-07892BF5E54A}"/>
              </a:ext>
            </a:extLst>
          </p:cNvPr>
          <p:cNvSpPr>
            <a:spLocks noChangeArrowheads="1"/>
          </p:cNvSpPr>
          <p:nvPr/>
        </p:nvSpPr>
        <p:spPr bwMode="auto">
          <a:xfrm>
            <a:off x="5868144" y="12180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pic>
        <p:nvPicPr>
          <p:cNvPr id="7" name="Picture 6" descr="A newspaper with a city skyline&#10;&#10;Description automatically generated">
            <a:extLst>
              <a:ext uri="{FF2B5EF4-FFF2-40B4-BE49-F238E27FC236}">
                <a16:creationId xmlns:a16="http://schemas.microsoft.com/office/drawing/2014/main" id="{D8129C4E-9088-B468-CB3F-98F8F452E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1040779"/>
            <a:ext cx="4680520" cy="5761266"/>
          </a:xfrm>
          <a:prstGeom prst="rect">
            <a:avLst/>
          </a:prstGeom>
          <a:ln>
            <a:solidFill>
              <a:schemeClr val="tx1"/>
            </a:solidFill>
          </a:ln>
        </p:spPr>
      </p:pic>
    </p:spTree>
    <p:extLst>
      <p:ext uri="{BB962C8B-B14F-4D97-AF65-F5344CB8AC3E}">
        <p14:creationId xmlns:p14="http://schemas.microsoft.com/office/powerpoint/2010/main" val="2677231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0628F4-159D-35F0-FF06-96BB2EEF55F8}"/>
              </a:ext>
            </a:extLst>
          </p:cNvPr>
          <p:cNvSpPr txBox="1"/>
          <p:nvPr/>
        </p:nvSpPr>
        <p:spPr>
          <a:xfrm>
            <a:off x="287571" y="2890391"/>
            <a:ext cx="2811256" cy="1077218"/>
          </a:xfrm>
          <a:prstGeom prst="rect">
            <a:avLst/>
          </a:prstGeom>
          <a:noFill/>
        </p:spPr>
        <p:txBody>
          <a:bodyPr wrap="square" rtlCol="0">
            <a:spAutoFit/>
          </a:bodyPr>
          <a:lstStyle/>
          <a:p>
            <a:pPr algn="ctr"/>
            <a:r>
              <a:rPr lang="en-NZ" sz="3200" b="1" dirty="0">
                <a:solidFill>
                  <a:srgbClr val="48C5CC"/>
                </a:solidFill>
                <a:latin typeface="Open Sans" panose="020B0606030504020204" pitchFamily="34" charset="0"/>
                <a:ea typeface="Open Sans" panose="020B0606030504020204" pitchFamily="34" charset="0"/>
                <a:cs typeface="Open Sans" panose="020B0606030504020204" pitchFamily="34" charset="0"/>
              </a:rPr>
              <a:t>The Original Plan</a:t>
            </a:r>
          </a:p>
        </p:txBody>
      </p:sp>
      <p:sp>
        <p:nvSpPr>
          <p:cNvPr id="2" name="Rectangle 2">
            <a:extLst>
              <a:ext uri="{FF2B5EF4-FFF2-40B4-BE49-F238E27FC236}">
                <a16:creationId xmlns:a16="http://schemas.microsoft.com/office/drawing/2014/main" id="{E4C8A63A-8155-A7ED-D9FC-C1F961A528B0}"/>
              </a:ext>
            </a:extLst>
          </p:cNvPr>
          <p:cNvSpPr>
            <a:spLocks noChangeArrowheads="1"/>
          </p:cNvSpPr>
          <p:nvPr/>
        </p:nvSpPr>
        <p:spPr bwMode="auto">
          <a:xfrm>
            <a:off x="4559092" y="20943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4" name="Rectangle 2">
            <a:extLst>
              <a:ext uri="{FF2B5EF4-FFF2-40B4-BE49-F238E27FC236}">
                <a16:creationId xmlns:a16="http://schemas.microsoft.com/office/drawing/2014/main" id="{4974012C-73CD-352E-9BC6-07892BF5E54A}"/>
              </a:ext>
            </a:extLst>
          </p:cNvPr>
          <p:cNvSpPr>
            <a:spLocks noChangeArrowheads="1"/>
          </p:cNvSpPr>
          <p:nvPr/>
        </p:nvSpPr>
        <p:spPr bwMode="auto">
          <a:xfrm>
            <a:off x="5868144" y="12180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6" name="Rectangle 2">
            <a:extLst>
              <a:ext uri="{FF2B5EF4-FFF2-40B4-BE49-F238E27FC236}">
                <a16:creationId xmlns:a16="http://schemas.microsoft.com/office/drawing/2014/main" id="{BD01A992-1EB9-D8F5-F680-69B656D06D6C}"/>
              </a:ext>
            </a:extLst>
          </p:cNvPr>
          <p:cNvSpPr>
            <a:spLocks noChangeArrowheads="1"/>
          </p:cNvSpPr>
          <p:nvPr/>
        </p:nvSpPr>
        <p:spPr bwMode="auto">
          <a:xfrm>
            <a:off x="-6467227" y="1297722"/>
            <a:ext cx="2218913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NZ" dirty="0"/>
          </a:p>
        </p:txBody>
      </p:sp>
      <p:pic>
        <p:nvPicPr>
          <p:cNvPr id="9" name="Picture 8" descr="A screenshot of an emergency plan&#10;&#10;Description automatically generated">
            <a:extLst>
              <a:ext uri="{FF2B5EF4-FFF2-40B4-BE49-F238E27FC236}">
                <a16:creationId xmlns:a16="http://schemas.microsoft.com/office/drawing/2014/main" id="{98EE1026-3A57-57E5-F106-1CF9F47CF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2346" y="1262149"/>
            <a:ext cx="5785658" cy="4333702"/>
          </a:xfrm>
          <a:prstGeom prst="rect">
            <a:avLst/>
          </a:prstGeom>
        </p:spPr>
      </p:pic>
      <p:sp>
        <p:nvSpPr>
          <p:cNvPr id="8" name="Title 1">
            <a:extLst>
              <a:ext uri="{FF2B5EF4-FFF2-40B4-BE49-F238E27FC236}">
                <a16:creationId xmlns:a16="http://schemas.microsoft.com/office/drawing/2014/main" id="{94CB63FB-6227-E08D-C1B2-CFC485B992A6}"/>
              </a:ext>
            </a:extLst>
          </p:cNvPr>
          <p:cNvSpPr txBox="1">
            <a:spLocks/>
          </p:cNvSpPr>
          <p:nvPr/>
        </p:nvSpPr>
        <p:spPr>
          <a:xfrm>
            <a:off x="251520" y="266504"/>
            <a:ext cx="8640960" cy="871872"/>
          </a:xfrm>
          <a:prstGeom prst="rect">
            <a:avLst/>
          </a:prstGeom>
        </p:spPr>
        <p:txBody>
          <a:bodyPr vert="horz" lIns="68580" tIns="34290" rIns="68580" bIns="34290" rtlCol="0" anchor="ctr">
            <a:normAutofit/>
          </a:bodyPr>
          <a:lstStyle>
            <a:lvl1pPr algn="l" defTabSz="914400" rtl="0" eaLnBrk="1" latinLnBrk="0" hangingPunct="1">
              <a:lnSpc>
                <a:spcPts val="4200"/>
              </a:lnSpc>
              <a:spcBef>
                <a:spcPct val="0"/>
              </a:spcBef>
              <a:buNone/>
              <a:defRPr sz="4000" b="1" i="0" kern="1200">
                <a:solidFill>
                  <a:srgbClr val="81CBA5"/>
                </a:solidFill>
                <a:latin typeface="Open Sans" charset="0"/>
                <a:ea typeface="Open Sans" charset="0"/>
                <a:cs typeface="Open Sans"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600" b="1"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rPr>
              <a:t>Parliamentary Resilience</a:t>
            </a:r>
            <a:r>
              <a:rPr lang="en-NZ" sz="3600" dirty="0">
                <a:solidFill>
                  <a:srgbClr val="ED7D31"/>
                </a:solidFill>
                <a:latin typeface="Open Sans" panose="020B0606030504020204" pitchFamily="34" charset="0"/>
                <a:ea typeface="Open Sans" panose="020B0606030504020204" pitchFamily="34" charset="0"/>
                <a:cs typeface="Open Sans" panose="020B0606030504020204" pitchFamily="34" charset="0"/>
              </a:rPr>
              <a:t> </a:t>
            </a:r>
            <a:r>
              <a:rPr lang="en-NZ" sz="2400" i="1"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r>
              <a:rPr kumimoji="0" lang="en-NZ" sz="2400" b="1" i="1"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the past)</a:t>
            </a:r>
            <a:endParaRPr kumimoji="0" lang="en-NZ" sz="3600" b="1" i="1"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21049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4C8A63A-8155-A7ED-D9FC-C1F961A528B0}"/>
              </a:ext>
            </a:extLst>
          </p:cNvPr>
          <p:cNvSpPr>
            <a:spLocks noChangeArrowheads="1"/>
          </p:cNvSpPr>
          <p:nvPr/>
        </p:nvSpPr>
        <p:spPr bwMode="auto">
          <a:xfrm>
            <a:off x="4559092" y="20943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4" name="Rectangle 2">
            <a:extLst>
              <a:ext uri="{FF2B5EF4-FFF2-40B4-BE49-F238E27FC236}">
                <a16:creationId xmlns:a16="http://schemas.microsoft.com/office/drawing/2014/main" id="{4974012C-73CD-352E-9BC6-07892BF5E54A}"/>
              </a:ext>
            </a:extLst>
          </p:cNvPr>
          <p:cNvSpPr>
            <a:spLocks noChangeArrowheads="1"/>
          </p:cNvSpPr>
          <p:nvPr/>
        </p:nvSpPr>
        <p:spPr bwMode="auto">
          <a:xfrm>
            <a:off x="5868144" y="12180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6" name="TextBox 5">
            <a:extLst>
              <a:ext uri="{FF2B5EF4-FFF2-40B4-BE49-F238E27FC236}">
                <a16:creationId xmlns:a16="http://schemas.microsoft.com/office/drawing/2014/main" id="{02C17DA3-7C1F-C831-35E2-0C41B643E11B}"/>
              </a:ext>
            </a:extLst>
          </p:cNvPr>
          <p:cNvSpPr txBox="1"/>
          <p:nvPr/>
        </p:nvSpPr>
        <p:spPr>
          <a:xfrm>
            <a:off x="251520" y="2890391"/>
            <a:ext cx="2811256" cy="1077218"/>
          </a:xfrm>
          <a:prstGeom prst="rect">
            <a:avLst/>
          </a:prstGeom>
          <a:noFill/>
        </p:spPr>
        <p:txBody>
          <a:bodyPr wrap="square" rtlCol="0">
            <a:spAutoFit/>
          </a:bodyPr>
          <a:lstStyle/>
          <a:p>
            <a:pPr algn="ctr"/>
            <a:r>
              <a:rPr lang="en-NZ" sz="3200" b="1" dirty="0">
                <a:solidFill>
                  <a:srgbClr val="48C5CC"/>
                </a:solidFill>
                <a:latin typeface="Open Sans" panose="020B0606030504020204" pitchFamily="34" charset="0"/>
                <a:ea typeface="Open Sans" panose="020B0606030504020204" pitchFamily="34" charset="0"/>
                <a:cs typeface="Open Sans" panose="020B0606030504020204" pitchFamily="34" charset="0"/>
              </a:rPr>
              <a:t>The Original Plan</a:t>
            </a:r>
          </a:p>
        </p:txBody>
      </p:sp>
      <p:sp>
        <p:nvSpPr>
          <p:cNvPr id="3" name="TextBox 2">
            <a:extLst>
              <a:ext uri="{FF2B5EF4-FFF2-40B4-BE49-F238E27FC236}">
                <a16:creationId xmlns:a16="http://schemas.microsoft.com/office/drawing/2014/main" id="{B1671309-900A-F969-54B5-84C10EBC5C63}"/>
              </a:ext>
            </a:extLst>
          </p:cNvPr>
          <p:cNvSpPr txBox="1"/>
          <p:nvPr/>
        </p:nvSpPr>
        <p:spPr>
          <a:xfrm>
            <a:off x="3491880" y="1536174"/>
            <a:ext cx="5400600" cy="3970318"/>
          </a:xfrm>
          <a:prstGeom prst="rect">
            <a:avLst/>
          </a:prstGeom>
          <a:noFill/>
          <a:ln>
            <a:noFill/>
          </a:ln>
        </p:spPr>
        <p:txBody>
          <a:bodyPr wrap="square">
            <a:spAutoFit/>
          </a:bodyPr>
          <a:lstStyle/>
          <a:p>
            <a:pPr marL="226800" indent="-226800">
              <a:buFont typeface="Arial" panose="020B0604020202020204" pitchFamily="34" charset="0"/>
              <a:buChar char="•"/>
            </a:pPr>
            <a:r>
              <a:rPr lang="en-NZ" sz="2400" dirty="0"/>
              <a:t>Once approved by Cabinet no further testing of concept or plan</a:t>
            </a:r>
          </a:p>
          <a:p>
            <a:endParaRPr lang="en-NZ" dirty="0"/>
          </a:p>
          <a:p>
            <a:endParaRPr lang="en-NZ" dirty="0"/>
          </a:p>
          <a:p>
            <a:pPr marL="226800" indent="-226800">
              <a:buFont typeface="Arial" panose="020B0604020202020204" pitchFamily="34" charset="0"/>
              <a:buChar char="•"/>
            </a:pPr>
            <a:r>
              <a:rPr lang="en-NZ" sz="2400" dirty="0"/>
              <a:t>Plan met the need at the time</a:t>
            </a:r>
          </a:p>
          <a:p>
            <a:pPr marL="226800" indent="-226800">
              <a:buFont typeface="Arial" panose="020B0604020202020204" pitchFamily="34" charset="0"/>
              <a:buChar char="•"/>
            </a:pPr>
            <a:endParaRPr lang="en-NZ" dirty="0"/>
          </a:p>
          <a:p>
            <a:pPr marL="226800" indent="-226800">
              <a:buFont typeface="Arial" panose="020B0604020202020204" pitchFamily="34" charset="0"/>
              <a:buChar char="•"/>
            </a:pPr>
            <a:endParaRPr lang="en-NZ" dirty="0"/>
          </a:p>
          <a:p>
            <a:pPr marL="226800" indent="-226800">
              <a:buFont typeface="Arial" panose="020B0604020202020204" pitchFamily="34" charset="0"/>
              <a:buChar char="•"/>
            </a:pPr>
            <a:r>
              <a:rPr lang="en-NZ" sz="2400" dirty="0"/>
              <a:t>Some efforts to keep it alive and updated</a:t>
            </a:r>
          </a:p>
          <a:p>
            <a:pPr marL="226800" indent="-226800">
              <a:buFont typeface="Arial" panose="020B0604020202020204" pitchFamily="34" charset="0"/>
              <a:buChar char="•"/>
            </a:pPr>
            <a:endParaRPr lang="en-NZ" dirty="0"/>
          </a:p>
          <a:p>
            <a:pPr marL="226800" indent="-226800">
              <a:buFont typeface="Arial" panose="020B0604020202020204" pitchFamily="34" charset="0"/>
              <a:buChar char="•"/>
            </a:pPr>
            <a:endParaRPr lang="en-NZ" dirty="0"/>
          </a:p>
          <a:p>
            <a:pPr marL="226800" indent="-226800">
              <a:buFont typeface="Arial" panose="020B0604020202020204" pitchFamily="34" charset="0"/>
              <a:buChar char="•"/>
            </a:pPr>
            <a:r>
              <a:rPr lang="en-NZ" sz="2400" dirty="0"/>
              <a:t>I eventually re-inherited it, and…</a:t>
            </a:r>
          </a:p>
        </p:txBody>
      </p:sp>
      <p:sp>
        <p:nvSpPr>
          <p:cNvPr id="7" name="Title 1">
            <a:extLst>
              <a:ext uri="{FF2B5EF4-FFF2-40B4-BE49-F238E27FC236}">
                <a16:creationId xmlns:a16="http://schemas.microsoft.com/office/drawing/2014/main" id="{C76916AF-E7F2-CF29-A782-AFCC5BB71E26}"/>
              </a:ext>
            </a:extLst>
          </p:cNvPr>
          <p:cNvSpPr txBox="1">
            <a:spLocks/>
          </p:cNvSpPr>
          <p:nvPr/>
        </p:nvSpPr>
        <p:spPr>
          <a:xfrm>
            <a:off x="251520" y="266504"/>
            <a:ext cx="8640960" cy="871872"/>
          </a:xfrm>
          <a:prstGeom prst="rect">
            <a:avLst/>
          </a:prstGeom>
        </p:spPr>
        <p:txBody>
          <a:bodyPr vert="horz" lIns="68580" tIns="34290" rIns="68580" bIns="34290" rtlCol="0" anchor="ctr">
            <a:normAutofit/>
          </a:bodyPr>
          <a:lstStyle>
            <a:lvl1pPr algn="l" defTabSz="914400" rtl="0" eaLnBrk="1" latinLnBrk="0" hangingPunct="1">
              <a:lnSpc>
                <a:spcPts val="4200"/>
              </a:lnSpc>
              <a:spcBef>
                <a:spcPct val="0"/>
              </a:spcBef>
              <a:buNone/>
              <a:defRPr sz="4000" b="1" i="0" kern="1200">
                <a:solidFill>
                  <a:srgbClr val="81CBA5"/>
                </a:solidFill>
                <a:latin typeface="Open Sans" charset="0"/>
                <a:ea typeface="Open Sans" charset="0"/>
                <a:cs typeface="Open Sans"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600" b="1"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rPr>
              <a:t>Parliamentary Resilience</a:t>
            </a:r>
            <a:r>
              <a:rPr lang="en-NZ" sz="3600" dirty="0">
                <a:solidFill>
                  <a:srgbClr val="ED7D31"/>
                </a:solidFill>
                <a:latin typeface="Open Sans" panose="020B0606030504020204" pitchFamily="34" charset="0"/>
                <a:ea typeface="Open Sans" panose="020B0606030504020204" pitchFamily="34" charset="0"/>
                <a:cs typeface="Open Sans" panose="020B0606030504020204" pitchFamily="34" charset="0"/>
              </a:rPr>
              <a:t> </a:t>
            </a:r>
            <a:r>
              <a:rPr lang="en-NZ" sz="2400" i="1"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r>
              <a:rPr kumimoji="0" lang="en-NZ" sz="2400" b="1" i="1"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the past)</a:t>
            </a:r>
            <a:endParaRPr kumimoji="0" lang="en-NZ" sz="3600" b="1" i="1"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60434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4C8A63A-8155-A7ED-D9FC-C1F961A528B0}"/>
              </a:ext>
            </a:extLst>
          </p:cNvPr>
          <p:cNvSpPr>
            <a:spLocks noChangeArrowheads="1"/>
          </p:cNvSpPr>
          <p:nvPr/>
        </p:nvSpPr>
        <p:spPr bwMode="auto">
          <a:xfrm>
            <a:off x="4559092" y="20943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4" name="Rectangle 2">
            <a:extLst>
              <a:ext uri="{FF2B5EF4-FFF2-40B4-BE49-F238E27FC236}">
                <a16:creationId xmlns:a16="http://schemas.microsoft.com/office/drawing/2014/main" id="{4974012C-73CD-352E-9BC6-07892BF5E54A}"/>
              </a:ext>
            </a:extLst>
          </p:cNvPr>
          <p:cNvSpPr>
            <a:spLocks noChangeArrowheads="1"/>
          </p:cNvSpPr>
          <p:nvPr/>
        </p:nvSpPr>
        <p:spPr bwMode="auto">
          <a:xfrm>
            <a:off x="5868144" y="12180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13" name="TextBox 12">
            <a:extLst>
              <a:ext uri="{FF2B5EF4-FFF2-40B4-BE49-F238E27FC236}">
                <a16:creationId xmlns:a16="http://schemas.microsoft.com/office/drawing/2014/main" id="{0E8AB1A7-7DD7-C41C-FD22-BFC113975E36}"/>
              </a:ext>
            </a:extLst>
          </p:cNvPr>
          <p:cNvSpPr txBox="1"/>
          <p:nvPr/>
        </p:nvSpPr>
        <p:spPr>
          <a:xfrm>
            <a:off x="251520" y="2890391"/>
            <a:ext cx="2811256" cy="1846659"/>
          </a:xfrm>
          <a:prstGeom prst="rect">
            <a:avLst/>
          </a:prstGeom>
          <a:noFill/>
        </p:spPr>
        <p:txBody>
          <a:bodyPr wrap="square" rtlCol="0">
            <a:spAutoFit/>
          </a:bodyPr>
          <a:lstStyle/>
          <a:p>
            <a:pPr algn="ctr"/>
            <a:r>
              <a:rPr lang="en-NZ" sz="3200" b="1" dirty="0">
                <a:solidFill>
                  <a:srgbClr val="48C5CC"/>
                </a:solidFill>
                <a:latin typeface="Open Sans" panose="020B0606030504020204" pitchFamily="34" charset="0"/>
                <a:ea typeface="Open Sans" panose="020B0606030504020204" pitchFamily="34" charset="0"/>
                <a:cs typeface="Open Sans" panose="020B0606030504020204" pitchFamily="34" charset="0"/>
              </a:rPr>
              <a:t>The Original Plan</a:t>
            </a:r>
          </a:p>
          <a:p>
            <a:pPr algn="ctr"/>
            <a:endParaRPr lang="en-NZ" sz="3200" b="1" dirty="0">
              <a:solidFill>
                <a:srgbClr val="48C5CC"/>
              </a:solidFill>
              <a:latin typeface="Open Sans" panose="020B0606030504020204" pitchFamily="34" charset="0"/>
              <a:ea typeface="Open Sans" panose="020B0606030504020204" pitchFamily="34" charset="0"/>
              <a:cs typeface="Open Sans" panose="020B0606030504020204" pitchFamily="34" charset="0"/>
            </a:endParaRPr>
          </a:p>
          <a:p>
            <a:pPr algn="ctr"/>
            <a:r>
              <a:rPr lang="en-NZ" sz="1600" i="1" dirty="0">
                <a:latin typeface="Open Sans" panose="020B0606030504020204" pitchFamily="34" charset="0"/>
                <a:ea typeface="Open Sans" panose="020B0606030504020204" pitchFamily="34" charset="0"/>
                <a:cs typeface="Open Sans" panose="020B0606030504020204" pitchFamily="34" charset="0"/>
              </a:rPr>
              <a:t>Oct 22 Internal Review</a:t>
            </a:r>
          </a:p>
        </p:txBody>
      </p:sp>
      <p:pic>
        <p:nvPicPr>
          <p:cNvPr id="6" name="Picture 5" descr="A close-up of a document&#10;&#10;Description automatically generated">
            <a:extLst>
              <a:ext uri="{FF2B5EF4-FFF2-40B4-BE49-F238E27FC236}">
                <a16:creationId xmlns:a16="http://schemas.microsoft.com/office/drawing/2014/main" id="{DCEAF622-7888-49F4-011B-CBA02B634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113" y="1226573"/>
            <a:ext cx="5610225" cy="4943475"/>
          </a:xfrm>
          <a:prstGeom prst="rect">
            <a:avLst/>
          </a:prstGeom>
          <a:ln>
            <a:solidFill>
              <a:schemeClr val="accent1"/>
            </a:solidFill>
          </a:ln>
        </p:spPr>
      </p:pic>
      <p:sp>
        <p:nvSpPr>
          <p:cNvPr id="3" name="Title 1">
            <a:extLst>
              <a:ext uri="{FF2B5EF4-FFF2-40B4-BE49-F238E27FC236}">
                <a16:creationId xmlns:a16="http://schemas.microsoft.com/office/drawing/2014/main" id="{DB647F8C-8B8D-7F3D-B8B0-E2903AEE63D2}"/>
              </a:ext>
            </a:extLst>
          </p:cNvPr>
          <p:cNvSpPr txBox="1">
            <a:spLocks/>
          </p:cNvSpPr>
          <p:nvPr/>
        </p:nvSpPr>
        <p:spPr>
          <a:xfrm>
            <a:off x="251520" y="266504"/>
            <a:ext cx="8640960" cy="871872"/>
          </a:xfrm>
          <a:prstGeom prst="rect">
            <a:avLst/>
          </a:prstGeom>
        </p:spPr>
        <p:txBody>
          <a:bodyPr vert="horz" lIns="68580" tIns="34290" rIns="68580" bIns="34290" rtlCol="0" anchor="ctr">
            <a:normAutofit fontScale="92500"/>
          </a:bodyPr>
          <a:lstStyle>
            <a:lvl1pPr algn="l" defTabSz="914400" rtl="0" eaLnBrk="1" latinLnBrk="0" hangingPunct="1">
              <a:lnSpc>
                <a:spcPts val="4200"/>
              </a:lnSpc>
              <a:spcBef>
                <a:spcPct val="0"/>
              </a:spcBef>
              <a:buNone/>
              <a:defRPr sz="4000" b="1" i="0" kern="1200">
                <a:solidFill>
                  <a:srgbClr val="81CBA5"/>
                </a:solidFill>
                <a:latin typeface="Open Sans" charset="0"/>
                <a:ea typeface="Open Sans" charset="0"/>
                <a:cs typeface="Open Sans"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600" b="1"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rPr>
              <a:t>Parliamentary Resilience</a:t>
            </a:r>
            <a:r>
              <a:rPr lang="en-NZ" sz="3600" dirty="0">
                <a:solidFill>
                  <a:srgbClr val="ED7D31"/>
                </a:solidFill>
                <a:latin typeface="Open Sans" panose="020B0606030504020204" pitchFamily="34" charset="0"/>
                <a:ea typeface="Open Sans" panose="020B0606030504020204" pitchFamily="34" charset="0"/>
                <a:cs typeface="Open Sans" panose="020B0606030504020204" pitchFamily="34" charset="0"/>
              </a:rPr>
              <a:t> </a:t>
            </a:r>
            <a:r>
              <a:rPr lang="en-NZ" sz="2400" i="1" dirty="0">
                <a:solidFill>
                  <a:srgbClr val="ED7D31"/>
                </a:solidFill>
                <a:latin typeface="Open Sans" panose="020B0606030504020204" pitchFamily="34" charset="0"/>
                <a:ea typeface="Open Sans" panose="020B0606030504020204" pitchFamily="34" charset="0"/>
                <a:cs typeface="Open Sans" panose="020B0606030504020204" pitchFamily="34" charset="0"/>
              </a:rPr>
              <a:t>(</a:t>
            </a:r>
            <a:r>
              <a:rPr kumimoji="0" lang="en-NZ" sz="2400" b="1" i="1"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rPr>
              <a:t>time of transition)</a:t>
            </a:r>
            <a:endParaRPr kumimoji="0" lang="en-NZ" sz="3600" b="1" i="1"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94807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4C8A63A-8155-A7ED-D9FC-C1F961A528B0}"/>
              </a:ext>
            </a:extLst>
          </p:cNvPr>
          <p:cNvSpPr>
            <a:spLocks noChangeArrowheads="1"/>
          </p:cNvSpPr>
          <p:nvPr/>
        </p:nvSpPr>
        <p:spPr bwMode="auto">
          <a:xfrm>
            <a:off x="4559092" y="20943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5" name="Title 1">
            <a:extLst>
              <a:ext uri="{FF2B5EF4-FFF2-40B4-BE49-F238E27FC236}">
                <a16:creationId xmlns:a16="http://schemas.microsoft.com/office/drawing/2014/main" id="{60DDCB6E-26BB-9699-2AF5-40D6A7DED95E}"/>
              </a:ext>
            </a:extLst>
          </p:cNvPr>
          <p:cNvSpPr txBox="1">
            <a:spLocks/>
          </p:cNvSpPr>
          <p:nvPr/>
        </p:nvSpPr>
        <p:spPr>
          <a:xfrm>
            <a:off x="251520" y="266504"/>
            <a:ext cx="8640960" cy="871872"/>
          </a:xfrm>
          <a:prstGeom prst="rect">
            <a:avLst/>
          </a:prstGeom>
        </p:spPr>
        <p:txBody>
          <a:bodyPr vert="horz" lIns="68580" tIns="34290" rIns="68580" bIns="34290" rtlCol="0" anchor="ctr">
            <a:normAutofit/>
          </a:bodyPr>
          <a:lstStyle>
            <a:lvl1pPr algn="l" defTabSz="914400" rtl="0" eaLnBrk="1" latinLnBrk="0" hangingPunct="1">
              <a:lnSpc>
                <a:spcPts val="4200"/>
              </a:lnSpc>
              <a:spcBef>
                <a:spcPct val="0"/>
              </a:spcBef>
              <a:buNone/>
              <a:defRPr sz="4000" b="1" i="0" kern="1200">
                <a:solidFill>
                  <a:srgbClr val="81CBA5"/>
                </a:solidFill>
                <a:latin typeface="Open Sans" charset="0"/>
                <a:ea typeface="Open Sans" charset="0"/>
                <a:cs typeface="Open Sans"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600" b="1"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rPr>
              <a:t>Parliamentary Resilience </a:t>
            </a:r>
            <a:r>
              <a:rPr kumimoji="0" lang="en-NZ" sz="2400" b="1" i="1" u="none" strike="noStrike" kern="1200" cap="none" spc="0" normalizeH="0" baseline="0" noProof="0" dirty="0">
                <a:ln>
                  <a:noFill/>
                </a:ln>
                <a:solidFill>
                  <a:schemeClr val="tx1"/>
                </a:solidFill>
                <a:effectLst/>
                <a:highlight>
                  <a:srgbClr val="00FF00"/>
                </a:highlight>
                <a:uLnTx/>
                <a:uFillTx/>
                <a:latin typeface="Open Sans" panose="020B0606030504020204" pitchFamily="34" charset="0"/>
                <a:ea typeface="Open Sans" panose="020B0606030504020204" pitchFamily="34" charset="0"/>
                <a:cs typeface="Open Sans" panose="020B0606030504020204" pitchFamily="34" charset="0"/>
              </a:rPr>
              <a:t>(the future)</a:t>
            </a:r>
            <a:endParaRPr kumimoji="0" lang="en-NZ" sz="3600" b="1" i="1" u="none" strike="noStrike" kern="1200" cap="none" spc="0" normalizeH="0" baseline="0" noProof="0" dirty="0">
              <a:ln>
                <a:noFill/>
              </a:ln>
              <a:solidFill>
                <a:schemeClr val="tx1"/>
              </a:solidFill>
              <a:effectLst/>
              <a:highlight>
                <a:srgbClr val="00FF0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2">
            <a:extLst>
              <a:ext uri="{FF2B5EF4-FFF2-40B4-BE49-F238E27FC236}">
                <a16:creationId xmlns:a16="http://schemas.microsoft.com/office/drawing/2014/main" id="{4974012C-73CD-352E-9BC6-07892BF5E54A}"/>
              </a:ext>
            </a:extLst>
          </p:cNvPr>
          <p:cNvSpPr>
            <a:spLocks noChangeArrowheads="1"/>
          </p:cNvSpPr>
          <p:nvPr/>
        </p:nvSpPr>
        <p:spPr bwMode="auto">
          <a:xfrm>
            <a:off x="5868144" y="12180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6" name="TextBox 5">
            <a:extLst>
              <a:ext uri="{FF2B5EF4-FFF2-40B4-BE49-F238E27FC236}">
                <a16:creationId xmlns:a16="http://schemas.microsoft.com/office/drawing/2014/main" id="{02C17DA3-7C1F-C831-35E2-0C41B643E11B}"/>
              </a:ext>
            </a:extLst>
          </p:cNvPr>
          <p:cNvSpPr txBox="1"/>
          <p:nvPr/>
        </p:nvSpPr>
        <p:spPr>
          <a:xfrm>
            <a:off x="286686" y="1787104"/>
            <a:ext cx="2811256" cy="2554545"/>
          </a:xfrm>
          <a:prstGeom prst="rect">
            <a:avLst/>
          </a:prstGeom>
          <a:noFill/>
        </p:spPr>
        <p:txBody>
          <a:bodyPr wrap="square" rtlCol="0">
            <a:spAutoFit/>
          </a:bodyPr>
          <a:lstStyle/>
          <a:p>
            <a:pPr algn="ctr"/>
            <a:r>
              <a:rPr lang="en-NZ" sz="3200" b="1" dirty="0">
                <a:solidFill>
                  <a:srgbClr val="48C5CC"/>
                </a:solidFill>
                <a:latin typeface="Open Sans" panose="020B0606030504020204" pitchFamily="34" charset="0"/>
                <a:ea typeface="Open Sans" panose="020B0606030504020204" pitchFamily="34" charset="0"/>
                <a:cs typeface="Open Sans" panose="020B0606030504020204" pitchFamily="34" charset="0"/>
              </a:rPr>
              <a:t>The Challenge of Language</a:t>
            </a:r>
          </a:p>
          <a:p>
            <a:pPr algn="ctr"/>
            <a:endParaRPr lang="en-NZ" sz="3200" b="1" dirty="0">
              <a:solidFill>
                <a:srgbClr val="48C5CC"/>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NZ" sz="3200" b="1" dirty="0">
              <a:solidFill>
                <a:srgbClr val="48C5C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F1168B2F-8CFA-36EF-AA93-94B5D7ECFCD4}"/>
              </a:ext>
            </a:extLst>
          </p:cNvPr>
          <p:cNvSpPr txBox="1"/>
          <p:nvPr/>
        </p:nvSpPr>
        <p:spPr>
          <a:xfrm>
            <a:off x="3477017" y="1720840"/>
            <a:ext cx="5400600" cy="3416320"/>
          </a:xfrm>
          <a:prstGeom prst="rect">
            <a:avLst/>
          </a:prstGeom>
          <a:noFill/>
          <a:ln>
            <a:noFill/>
          </a:ln>
        </p:spPr>
        <p:txBody>
          <a:bodyPr wrap="square">
            <a:spAutoFit/>
          </a:bodyPr>
          <a:lstStyle/>
          <a:p>
            <a:pPr marL="226800" indent="-226800">
              <a:buFont typeface="Arial" panose="020B0604020202020204" pitchFamily="34" charset="0"/>
              <a:buChar char="•"/>
            </a:pPr>
            <a:r>
              <a:rPr lang="en-NZ" sz="2400" dirty="0">
                <a:highlight>
                  <a:srgbClr val="FF0000"/>
                </a:highlight>
              </a:rPr>
              <a:t>Relocation</a:t>
            </a:r>
            <a:r>
              <a:rPr lang="en-NZ" sz="2400" dirty="0"/>
              <a:t> suggests…</a:t>
            </a:r>
          </a:p>
          <a:p>
            <a:pPr marL="226800" indent="-226800">
              <a:buFont typeface="Arial" panose="020B0604020202020204" pitchFamily="34" charset="0"/>
              <a:buChar char="•"/>
            </a:pPr>
            <a:endParaRPr lang="en-NZ" sz="2400" dirty="0"/>
          </a:p>
          <a:p>
            <a:pPr marL="226800" indent="-226800">
              <a:buFont typeface="Arial" panose="020B0604020202020204" pitchFamily="34" charset="0"/>
              <a:buChar char="•"/>
            </a:pPr>
            <a:endParaRPr lang="en-NZ" sz="2400" dirty="0"/>
          </a:p>
          <a:p>
            <a:pPr marL="226800" indent="-226800">
              <a:buFont typeface="Arial" panose="020B0604020202020204" pitchFamily="34" charset="0"/>
              <a:buChar char="•"/>
            </a:pPr>
            <a:endParaRPr lang="en-NZ" sz="2400" dirty="0"/>
          </a:p>
          <a:p>
            <a:pPr marL="226800" indent="-226800">
              <a:buFont typeface="Arial" panose="020B0604020202020204" pitchFamily="34" charset="0"/>
              <a:buChar char="•"/>
            </a:pPr>
            <a:r>
              <a:rPr lang="en-NZ" sz="2400" dirty="0">
                <a:highlight>
                  <a:srgbClr val="00FF00"/>
                </a:highlight>
              </a:rPr>
              <a:t>Continuity</a:t>
            </a:r>
            <a:r>
              <a:rPr lang="en-NZ" sz="2400" dirty="0"/>
              <a:t> suggests…</a:t>
            </a:r>
          </a:p>
          <a:p>
            <a:endParaRPr lang="en-NZ" dirty="0"/>
          </a:p>
          <a:p>
            <a:endParaRPr lang="en-NZ" dirty="0"/>
          </a:p>
          <a:p>
            <a:endParaRPr lang="en-NZ" dirty="0"/>
          </a:p>
          <a:p>
            <a:pPr marL="226800" indent="-226800">
              <a:buFont typeface="Arial" panose="020B0604020202020204" pitchFamily="34" charset="0"/>
              <a:buChar char="•"/>
            </a:pPr>
            <a:r>
              <a:rPr lang="en-NZ" sz="2400" dirty="0"/>
              <a:t>Challenge of embedded mindsets</a:t>
            </a:r>
          </a:p>
          <a:p>
            <a:endParaRPr lang="en-NZ" dirty="0"/>
          </a:p>
        </p:txBody>
      </p:sp>
      <p:pic>
        <p:nvPicPr>
          <p:cNvPr id="8" name="Picture 7" descr="A yellow smiley face pointing at a light bulb&#10;&#10;Description automatically generated">
            <a:extLst>
              <a:ext uri="{FF2B5EF4-FFF2-40B4-BE49-F238E27FC236}">
                <a16:creationId xmlns:a16="http://schemas.microsoft.com/office/drawing/2014/main" id="{5FA0E0E1-A8F6-9012-D1C5-A8B4319A335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69310" y="3631960"/>
            <a:ext cx="1646007" cy="1646007"/>
          </a:xfrm>
          <a:prstGeom prst="rect">
            <a:avLst/>
          </a:prstGeom>
        </p:spPr>
      </p:pic>
    </p:spTree>
    <p:extLst>
      <p:ext uri="{BB962C8B-B14F-4D97-AF65-F5344CB8AC3E}">
        <p14:creationId xmlns:p14="http://schemas.microsoft.com/office/powerpoint/2010/main" val="2938196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4C8A63A-8155-A7ED-D9FC-C1F961A528B0}"/>
              </a:ext>
            </a:extLst>
          </p:cNvPr>
          <p:cNvSpPr>
            <a:spLocks noChangeArrowheads="1"/>
          </p:cNvSpPr>
          <p:nvPr/>
        </p:nvSpPr>
        <p:spPr bwMode="auto">
          <a:xfrm>
            <a:off x="4559092" y="20943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4" name="Rectangle 2">
            <a:extLst>
              <a:ext uri="{FF2B5EF4-FFF2-40B4-BE49-F238E27FC236}">
                <a16:creationId xmlns:a16="http://schemas.microsoft.com/office/drawing/2014/main" id="{4974012C-73CD-352E-9BC6-07892BF5E54A}"/>
              </a:ext>
            </a:extLst>
          </p:cNvPr>
          <p:cNvSpPr>
            <a:spLocks noChangeArrowheads="1"/>
          </p:cNvSpPr>
          <p:nvPr/>
        </p:nvSpPr>
        <p:spPr bwMode="auto">
          <a:xfrm>
            <a:off x="5868144" y="12180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6" name="TextBox 5">
            <a:extLst>
              <a:ext uri="{FF2B5EF4-FFF2-40B4-BE49-F238E27FC236}">
                <a16:creationId xmlns:a16="http://schemas.microsoft.com/office/drawing/2014/main" id="{6F54F602-F0D1-718C-14BE-822E362FBA17}"/>
              </a:ext>
            </a:extLst>
          </p:cNvPr>
          <p:cNvSpPr txBox="1"/>
          <p:nvPr/>
        </p:nvSpPr>
        <p:spPr>
          <a:xfrm>
            <a:off x="329982" y="1505396"/>
            <a:ext cx="3168352" cy="3847207"/>
          </a:xfrm>
          <a:prstGeom prst="rect">
            <a:avLst/>
          </a:prstGeom>
          <a:noFill/>
        </p:spPr>
        <p:txBody>
          <a:bodyPr wrap="square" rtlCol="0">
            <a:spAutoFit/>
          </a:bodyPr>
          <a:lstStyle/>
          <a:p>
            <a:pPr algn="ctr"/>
            <a:endParaRPr lang="en-NZ" sz="2800" b="1" dirty="0">
              <a:solidFill>
                <a:srgbClr val="ED7D31"/>
              </a:solidFill>
              <a:latin typeface="Open Sans" panose="020B0606030504020204" pitchFamily="34" charset="0"/>
              <a:ea typeface="Open Sans" panose="020B0606030504020204" pitchFamily="34" charset="0"/>
              <a:cs typeface="Open Sans" panose="020B0606030504020204" pitchFamily="34" charset="0"/>
            </a:endParaRPr>
          </a:p>
          <a:p>
            <a:pPr algn="ctr"/>
            <a:r>
              <a:rPr lang="en-NZ" sz="3200" b="1" dirty="0">
                <a:solidFill>
                  <a:srgbClr val="48C5CC"/>
                </a:solidFill>
                <a:latin typeface="Open Sans" panose="020B0606030504020204" pitchFamily="34" charset="0"/>
                <a:ea typeface="Open Sans" panose="020B0606030504020204" pitchFamily="34" charset="0"/>
                <a:cs typeface="Open Sans" panose="020B0606030504020204" pitchFamily="34" charset="0"/>
              </a:rPr>
              <a:t>Parliamentary Resilience</a:t>
            </a:r>
          </a:p>
          <a:p>
            <a:pPr algn="ctr"/>
            <a:endParaRPr lang="en-NZ" sz="2400" b="1" dirty="0">
              <a:solidFill>
                <a:srgbClr val="48C5CC"/>
              </a:solidFill>
              <a:latin typeface="Open Sans" panose="020B0606030504020204" pitchFamily="34" charset="0"/>
              <a:ea typeface="Open Sans" panose="020B0606030504020204" pitchFamily="34" charset="0"/>
              <a:cs typeface="Open Sans" panose="020B0606030504020204" pitchFamily="34" charset="0"/>
            </a:endParaRPr>
          </a:p>
          <a:p>
            <a:pPr algn="ctr"/>
            <a:r>
              <a:rPr lang="en-NZ" sz="2400" b="1" dirty="0">
                <a:solidFill>
                  <a:srgbClr val="48C5CC"/>
                </a:solidFill>
                <a:latin typeface="Open Sans" panose="020B0606030504020204" pitchFamily="34" charset="0"/>
                <a:ea typeface="Open Sans" panose="020B0606030504020204" pitchFamily="34" charset="0"/>
                <a:cs typeface="Open Sans" panose="020B0606030504020204" pitchFamily="34" charset="0"/>
              </a:rPr>
              <a:t>Continuity of </a:t>
            </a:r>
            <a:br>
              <a:rPr lang="en-NZ" sz="2400" b="1" dirty="0">
                <a:solidFill>
                  <a:srgbClr val="48C5CC"/>
                </a:solidFill>
                <a:latin typeface="Open Sans" panose="020B0606030504020204" pitchFamily="34" charset="0"/>
                <a:ea typeface="Open Sans" panose="020B0606030504020204" pitchFamily="34" charset="0"/>
                <a:cs typeface="Open Sans" panose="020B0606030504020204" pitchFamily="34" charset="0"/>
              </a:rPr>
            </a:br>
            <a:r>
              <a:rPr lang="en-NZ" sz="2400" b="1" dirty="0">
                <a:solidFill>
                  <a:srgbClr val="48C5CC"/>
                </a:solidFill>
                <a:latin typeface="Open Sans" panose="020B0606030504020204" pitchFamily="34" charset="0"/>
                <a:ea typeface="Open Sans" panose="020B0606030504020204" pitchFamily="34" charset="0"/>
                <a:cs typeface="Open Sans" panose="020B0606030504020204" pitchFamily="34" charset="0"/>
              </a:rPr>
              <a:t>Executive Government</a:t>
            </a:r>
          </a:p>
          <a:p>
            <a:pPr algn="ctr"/>
            <a:endParaRPr lang="en-NZ" sz="1600" i="1" dirty="0">
              <a:latin typeface="Open Sans" panose="020B0606030504020204" pitchFamily="34" charset="0"/>
              <a:ea typeface="Open Sans" panose="020B0606030504020204" pitchFamily="34" charset="0"/>
              <a:cs typeface="Open Sans" panose="020B0606030504020204" pitchFamily="34" charset="0"/>
            </a:endParaRPr>
          </a:p>
          <a:p>
            <a:pPr algn="ctr"/>
            <a:endParaRPr lang="en-NZ" sz="2400" b="1" dirty="0">
              <a:solidFill>
                <a:srgbClr val="48C5CC"/>
              </a:solidFill>
              <a:latin typeface="Open Sans" panose="020B0606030504020204" pitchFamily="34" charset="0"/>
              <a:ea typeface="Open Sans" panose="020B0606030504020204" pitchFamily="34" charset="0"/>
              <a:cs typeface="Open Sans" panose="020B0606030504020204" pitchFamily="34" charset="0"/>
            </a:endParaRPr>
          </a:p>
          <a:p>
            <a:pPr algn="ctr"/>
            <a:r>
              <a:rPr lang="en-NZ" sz="1600" i="1" dirty="0">
                <a:latin typeface="Open Sans" panose="020B0606030504020204" pitchFamily="34" charset="0"/>
                <a:ea typeface="Open Sans" panose="020B0606030504020204" pitchFamily="34" charset="0"/>
                <a:cs typeface="Open Sans" panose="020B0606030504020204" pitchFamily="34" charset="0"/>
              </a:rPr>
              <a:t>(the 2024 approach)</a:t>
            </a:r>
            <a:endParaRPr lang="en-NZ" sz="9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A document with text on it&#10;&#10;Description automatically generated">
            <a:extLst>
              <a:ext uri="{FF2B5EF4-FFF2-40B4-BE49-F238E27FC236}">
                <a16:creationId xmlns:a16="http://schemas.microsoft.com/office/drawing/2014/main" id="{B796C390-3C2C-F829-7D41-EA3C339300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195" y="1266493"/>
            <a:ext cx="3657600" cy="5010150"/>
          </a:xfrm>
          <a:prstGeom prst="rect">
            <a:avLst/>
          </a:prstGeom>
        </p:spPr>
      </p:pic>
      <p:sp>
        <p:nvSpPr>
          <p:cNvPr id="3" name="Title 1">
            <a:extLst>
              <a:ext uri="{FF2B5EF4-FFF2-40B4-BE49-F238E27FC236}">
                <a16:creationId xmlns:a16="http://schemas.microsoft.com/office/drawing/2014/main" id="{42D129ED-4685-E7CA-2396-79886B743D74}"/>
              </a:ext>
            </a:extLst>
          </p:cNvPr>
          <p:cNvSpPr txBox="1">
            <a:spLocks/>
          </p:cNvSpPr>
          <p:nvPr/>
        </p:nvSpPr>
        <p:spPr>
          <a:xfrm>
            <a:off x="251520" y="266504"/>
            <a:ext cx="8640960" cy="871872"/>
          </a:xfrm>
          <a:prstGeom prst="rect">
            <a:avLst/>
          </a:prstGeom>
        </p:spPr>
        <p:txBody>
          <a:bodyPr vert="horz" lIns="68580" tIns="34290" rIns="68580" bIns="34290" rtlCol="0" anchor="ctr">
            <a:normAutofit/>
          </a:bodyPr>
          <a:lstStyle>
            <a:lvl1pPr algn="l" defTabSz="914400" rtl="0" eaLnBrk="1" latinLnBrk="0" hangingPunct="1">
              <a:lnSpc>
                <a:spcPts val="4200"/>
              </a:lnSpc>
              <a:spcBef>
                <a:spcPct val="0"/>
              </a:spcBef>
              <a:buNone/>
              <a:defRPr sz="4000" b="1" i="0" kern="1200">
                <a:solidFill>
                  <a:srgbClr val="81CBA5"/>
                </a:solidFill>
                <a:latin typeface="Open Sans" charset="0"/>
                <a:ea typeface="Open Sans" charset="0"/>
                <a:cs typeface="Open Sans"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600" b="1"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rPr>
              <a:t>Parliamentary Resilience </a:t>
            </a:r>
            <a:r>
              <a:rPr kumimoji="0" lang="en-NZ" sz="2400" b="1" i="1" u="none" strike="noStrike" kern="1200" cap="none" spc="0" normalizeH="0" baseline="0" noProof="0" dirty="0">
                <a:ln>
                  <a:noFill/>
                </a:ln>
                <a:solidFill>
                  <a:schemeClr val="tx1"/>
                </a:solidFill>
                <a:effectLst/>
                <a:highlight>
                  <a:srgbClr val="00FF00"/>
                </a:highlight>
                <a:uLnTx/>
                <a:uFillTx/>
                <a:latin typeface="Open Sans" panose="020B0606030504020204" pitchFamily="34" charset="0"/>
                <a:ea typeface="Open Sans" panose="020B0606030504020204" pitchFamily="34" charset="0"/>
                <a:cs typeface="Open Sans" panose="020B0606030504020204" pitchFamily="34" charset="0"/>
              </a:rPr>
              <a:t>(the future)</a:t>
            </a:r>
            <a:endParaRPr kumimoji="0" lang="en-NZ" sz="3600" b="1" i="1" u="none" strike="noStrike" kern="1200" cap="none" spc="0" normalizeH="0" baseline="0" noProof="0" dirty="0">
              <a:ln>
                <a:noFill/>
              </a:ln>
              <a:solidFill>
                <a:schemeClr val="tx1"/>
              </a:solidFill>
              <a:effectLst/>
              <a:highlight>
                <a:srgbClr val="00FF00"/>
              </a:highligh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59049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4C8A63A-8155-A7ED-D9FC-C1F961A528B0}"/>
              </a:ext>
            </a:extLst>
          </p:cNvPr>
          <p:cNvSpPr>
            <a:spLocks noChangeArrowheads="1"/>
          </p:cNvSpPr>
          <p:nvPr/>
        </p:nvSpPr>
        <p:spPr bwMode="auto">
          <a:xfrm>
            <a:off x="4559092" y="20943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4" name="Rectangle 2">
            <a:extLst>
              <a:ext uri="{FF2B5EF4-FFF2-40B4-BE49-F238E27FC236}">
                <a16:creationId xmlns:a16="http://schemas.microsoft.com/office/drawing/2014/main" id="{4974012C-73CD-352E-9BC6-07892BF5E54A}"/>
              </a:ext>
            </a:extLst>
          </p:cNvPr>
          <p:cNvSpPr>
            <a:spLocks noChangeArrowheads="1"/>
          </p:cNvSpPr>
          <p:nvPr/>
        </p:nvSpPr>
        <p:spPr bwMode="auto">
          <a:xfrm>
            <a:off x="5868144" y="12180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6" name="TextBox 5">
            <a:extLst>
              <a:ext uri="{FF2B5EF4-FFF2-40B4-BE49-F238E27FC236}">
                <a16:creationId xmlns:a16="http://schemas.microsoft.com/office/drawing/2014/main" id="{6F54F602-F0D1-718C-14BE-822E362FBA17}"/>
              </a:ext>
            </a:extLst>
          </p:cNvPr>
          <p:cNvSpPr txBox="1"/>
          <p:nvPr/>
        </p:nvSpPr>
        <p:spPr>
          <a:xfrm>
            <a:off x="329982" y="1505396"/>
            <a:ext cx="3168352" cy="3847207"/>
          </a:xfrm>
          <a:prstGeom prst="rect">
            <a:avLst/>
          </a:prstGeom>
          <a:noFill/>
        </p:spPr>
        <p:txBody>
          <a:bodyPr wrap="square" rtlCol="0">
            <a:spAutoFit/>
          </a:bodyPr>
          <a:lstStyle/>
          <a:p>
            <a:pPr algn="ctr"/>
            <a:endParaRPr lang="en-NZ" sz="2800" b="1" dirty="0">
              <a:solidFill>
                <a:srgbClr val="ED7D31"/>
              </a:solidFill>
              <a:latin typeface="Open Sans" panose="020B0606030504020204" pitchFamily="34" charset="0"/>
              <a:ea typeface="Open Sans" panose="020B0606030504020204" pitchFamily="34" charset="0"/>
              <a:cs typeface="Open Sans" panose="020B0606030504020204" pitchFamily="34" charset="0"/>
            </a:endParaRPr>
          </a:p>
          <a:p>
            <a:pPr algn="ctr"/>
            <a:r>
              <a:rPr lang="en-NZ" sz="3200" b="1" dirty="0">
                <a:solidFill>
                  <a:srgbClr val="48C5CC"/>
                </a:solidFill>
                <a:latin typeface="Open Sans" panose="020B0606030504020204" pitchFamily="34" charset="0"/>
                <a:ea typeface="Open Sans" panose="020B0606030504020204" pitchFamily="34" charset="0"/>
                <a:cs typeface="Open Sans" panose="020B0606030504020204" pitchFamily="34" charset="0"/>
              </a:rPr>
              <a:t>Parliamentary Resilience</a:t>
            </a:r>
          </a:p>
          <a:p>
            <a:pPr algn="ctr"/>
            <a:endParaRPr lang="en-NZ" sz="2400" b="1" dirty="0">
              <a:solidFill>
                <a:srgbClr val="48C5CC"/>
              </a:solidFill>
              <a:latin typeface="Open Sans" panose="020B0606030504020204" pitchFamily="34" charset="0"/>
              <a:ea typeface="Open Sans" panose="020B0606030504020204" pitchFamily="34" charset="0"/>
              <a:cs typeface="Open Sans" panose="020B0606030504020204" pitchFamily="34" charset="0"/>
            </a:endParaRPr>
          </a:p>
          <a:p>
            <a:pPr algn="ctr"/>
            <a:r>
              <a:rPr lang="en-NZ" sz="2400" b="1" dirty="0">
                <a:solidFill>
                  <a:srgbClr val="48C5CC"/>
                </a:solidFill>
                <a:latin typeface="Open Sans" panose="020B0606030504020204" pitchFamily="34" charset="0"/>
                <a:ea typeface="Open Sans" panose="020B0606030504020204" pitchFamily="34" charset="0"/>
                <a:cs typeface="Open Sans" panose="020B0606030504020204" pitchFamily="34" charset="0"/>
              </a:rPr>
              <a:t>Continuity of </a:t>
            </a:r>
            <a:br>
              <a:rPr lang="en-NZ" sz="2400" b="1" dirty="0">
                <a:solidFill>
                  <a:srgbClr val="48C5CC"/>
                </a:solidFill>
                <a:latin typeface="Open Sans" panose="020B0606030504020204" pitchFamily="34" charset="0"/>
                <a:ea typeface="Open Sans" panose="020B0606030504020204" pitchFamily="34" charset="0"/>
                <a:cs typeface="Open Sans" panose="020B0606030504020204" pitchFamily="34" charset="0"/>
              </a:rPr>
            </a:br>
            <a:r>
              <a:rPr lang="en-NZ" sz="2400" b="1" dirty="0">
                <a:solidFill>
                  <a:srgbClr val="48C5CC"/>
                </a:solidFill>
                <a:latin typeface="Open Sans" panose="020B0606030504020204" pitchFamily="34" charset="0"/>
                <a:ea typeface="Open Sans" panose="020B0606030504020204" pitchFamily="34" charset="0"/>
                <a:cs typeface="Open Sans" panose="020B0606030504020204" pitchFamily="34" charset="0"/>
              </a:rPr>
              <a:t>Executive Government</a:t>
            </a:r>
          </a:p>
          <a:p>
            <a:pPr algn="ctr"/>
            <a:endParaRPr lang="en-NZ" sz="1600" i="1" dirty="0">
              <a:latin typeface="Open Sans" panose="020B0606030504020204" pitchFamily="34" charset="0"/>
              <a:ea typeface="Open Sans" panose="020B0606030504020204" pitchFamily="34" charset="0"/>
              <a:cs typeface="Open Sans" panose="020B0606030504020204" pitchFamily="34" charset="0"/>
            </a:endParaRPr>
          </a:p>
          <a:p>
            <a:pPr algn="ctr"/>
            <a:endParaRPr lang="en-NZ" sz="2400" b="1" dirty="0">
              <a:solidFill>
                <a:srgbClr val="48C5CC"/>
              </a:solidFill>
              <a:latin typeface="Open Sans" panose="020B0606030504020204" pitchFamily="34" charset="0"/>
              <a:ea typeface="Open Sans" panose="020B0606030504020204" pitchFamily="34" charset="0"/>
              <a:cs typeface="Open Sans" panose="020B0606030504020204" pitchFamily="34" charset="0"/>
            </a:endParaRPr>
          </a:p>
          <a:p>
            <a:pPr algn="ctr"/>
            <a:r>
              <a:rPr lang="en-NZ" sz="1600" i="1" dirty="0">
                <a:latin typeface="Open Sans" panose="020B0606030504020204" pitchFamily="34" charset="0"/>
                <a:ea typeface="Open Sans" panose="020B0606030504020204" pitchFamily="34" charset="0"/>
                <a:cs typeface="Open Sans" panose="020B0606030504020204" pitchFamily="34" charset="0"/>
              </a:rPr>
              <a:t>Not all gloom</a:t>
            </a:r>
            <a:endParaRPr lang="en-NZ" sz="9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4A07E4A2-7423-31E9-30B5-A70A3E0F238F}"/>
              </a:ext>
            </a:extLst>
          </p:cNvPr>
          <p:cNvSpPr txBox="1"/>
          <p:nvPr/>
        </p:nvSpPr>
        <p:spPr>
          <a:xfrm>
            <a:off x="3491880" y="1229293"/>
            <a:ext cx="5400600" cy="5139869"/>
          </a:xfrm>
          <a:prstGeom prst="rect">
            <a:avLst/>
          </a:prstGeom>
          <a:noFill/>
          <a:ln>
            <a:noFill/>
          </a:ln>
        </p:spPr>
        <p:txBody>
          <a:bodyPr wrap="square">
            <a:spAutoFit/>
          </a:bodyPr>
          <a:lstStyle/>
          <a:p>
            <a:pPr marL="226800" indent="-226800">
              <a:buFont typeface="Arial" panose="020B0604020202020204" pitchFamily="34" charset="0"/>
              <a:buChar char="•"/>
            </a:pPr>
            <a:r>
              <a:rPr lang="en-NZ" sz="2400" dirty="0"/>
              <a:t>Consideration being given to establishing a Catastrophic Event Readiness Steering Committee</a:t>
            </a:r>
          </a:p>
          <a:p>
            <a:pPr marL="453600" lvl="1" indent="-226800">
              <a:buFont typeface="Courier New" panose="02070309020205020404" pitchFamily="49" charset="0"/>
              <a:buChar char="o"/>
            </a:pPr>
            <a:r>
              <a:rPr lang="en-NZ" sz="2000" i="1" dirty="0"/>
              <a:t>Primary responsibility is provision of advice to enable Governments readiness to respond to catastrophic event</a:t>
            </a:r>
          </a:p>
          <a:p>
            <a:pPr marL="112500" indent="-342900">
              <a:buFont typeface="Arial" panose="020B0604020202020204" pitchFamily="34" charset="0"/>
              <a:buChar char="•"/>
            </a:pPr>
            <a:endParaRPr lang="en-NZ" sz="2000" dirty="0"/>
          </a:p>
          <a:p>
            <a:pPr marL="226800" indent="-226800">
              <a:buFont typeface="Arial" panose="020B0604020202020204" pitchFamily="34" charset="0"/>
              <a:buChar char="•"/>
            </a:pPr>
            <a:r>
              <a:rPr lang="en-NZ" sz="2400" dirty="0"/>
              <a:t>Development of Alternative National Crisis Management Centre</a:t>
            </a:r>
          </a:p>
          <a:p>
            <a:pPr marL="453600" lvl="1" indent="-226800">
              <a:buFont typeface="Courier New" panose="02070309020205020404" pitchFamily="49" charset="0"/>
              <a:buChar char="o"/>
            </a:pPr>
            <a:r>
              <a:rPr lang="en-NZ" sz="2000" i="1" dirty="0"/>
              <a:t>Primary site is in basement of Parliament’s Beehive (so facilities and staff impacted by any disruptive event)</a:t>
            </a:r>
          </a:p>
          <a:p>
            <a:pPr marL="453600" lvl="1" indent="-226800">
              <a:buFont typeface="Courier New" panose="02070309020205020404" pitchFamily="49" charset="0"/>
              <a:buChar char="o"/>
            </a:pPr>
            <a:endParaRPr lang="en-NZ" sz="2000" dirty="0"/>
          </a:p>
          <a:p>
            <a:pPr marL="226800" indent="-226800">
              <a:buFont typeface="Arial" panose="020B0604020202020204" pitchFamily="34" charset="0"/>
              <a:buChar char="•"/>
            </a:pPr>
            <a:r>
              <a:rPr lang="en-NZ" sz="2400" dirty="0"/>
              <a:t>Alternative </a:t>
            </a:r>
            <a:r>
              <a:rPr lang="en-NZ" sz="2400"/>
              <a:t>non-Wellington based </a:t>
            </a:r>
            <a:r>
              <a:rPr lang="en-NZ" sz="2400" dirty="0"/>
              <a:t>decision makers</a:t>
            </a:r>
          </a:p>
        </p:txBody>
      </p:sp>
      <p:sp>
        <p:nvSpPr>
          <p:cNvPr id="7" name="Title 1">
            <a:extLst>
              <a:ext uri="{FF2B5EF4-FFF2-40B4-BE49-F238E27FC236}">
                <a16:creationId xmlns:a16="http://schemas.microsoft.com/office/drawing/2014/main" id="{675F2B76-125A-4032-9E5C-CF7F48B1419C}"/>
              </a:ext>
            </a:extLst>
          </p:cNvPr>
          <p:cNvSpPr txBox="1">
            <a:spLocks/>
          </p:cNvSpPr>
          <p:nvPr/>
        </p:nvSpPr>
        <p:spPr>
          <a:xfrm>
            <a:off x="251520" y="266504"/>
            <a:ext cx="8640960" cy="871872"/>
          </a:xfrm>
          <a:prstGeom prst="rect">
            <a:avLst/>
          </a:prstGeom>
        </p:spPr>
        <p:txBody>
          <a:bodyPr vert="horz" lIns="68580" tIns="34290" rIns="68580" bIns="34290" rtlCol="0" anchor="ctr">
            <a:normAutofit/>
          </a:bodyPr>
          <a:lstStyle>
            <a:lvl1pPr algn="l" defTabSz="914400" rtl="0" eaLnBrk="1" latinLnBrk="0" hangingPunct="1">
              <a:lnSpc>
                <a:spcPts val="4200"/>
              </a:lnSpc>
              <a:spcBef>
                <a:spcPct val="0"/>
              </a:spcBef>
              <a:buNone/>
              <a:defRPr sz="4000" b="1" i="0" kern="1200">
                <a:solidFill>
                  <a:srgbClr val="81CBA5"/>
                </a:solidFill>
                <a:latin typeface="Open Sans" charset="0"/>
                <a:ea typeface="Open Sans" charset="0"/>
                <a:cs typeface="Open Sans"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600" b="1"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rPr>
              <a:t>Parliamentary Resilience </a:t>
            </a:r>
            <a:r>
              <a:rPr kumimoji="0" lang="en-NZ" sz="2400" b="1" i="1" u="none" strike="noStrike" kern="1200" cap="none" spc="0" normalizeH="0" baseline="0" noProof="0" dirty="0">
                <a:ln>
                  <a:noFill/>
                </a:ln>
                <a:solidFill>
                  <a:schemeClr val="tx1"/>
                </a:solidFill>
                <a:effectLst/>
                <a:highlight>
                  <a:srgbClr val="00FF00"/>
                </a:highlight>
                <a:uLnTx/>
                <a:uFillTx/>
                <a:latin typeface="Open Sans" panose="020B0606030504020204" pitchFamily="34" charset="0"/>
                <a:ea typeface="Open Sans" panose="020B0606030504020204" pitchFamily="34" charset="0"/>
                <a:cs typeface="Open Sans" panose="020B0606030504020204" pitchFamily="34" charset="0"/>
              </a:rPr>
              <a:t>(the future)</a:t>
            </a:r>
            <a:endParaRPr kumimoji="0" lang="en-NZ" sz="3600" b="1" i="1" u="none" strike="noStrike" kern="1200" cap="none" spc="0" normalizeH="0" baseline="0" noProof="0" dirty="0">
              <a:ln>
                <a:noFill/>
              </a:ln>
              <a:solidFill>
                <a:schemeClr val="tx1"/>
              </a:solidFill>
              <a:effectLst/>
              <a:highlight>
                <a:srgbClr val="00FF00"/>
              </a:highligh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41788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4C8A63A-8155-A7ED-D9FC-C1F961A528B0}"/>
              </a:ext>
            </a:extLst>
          </p:cNvPr>
          <p:cNvSpPr>
            <a:spLocks noChangeArrowheads="1"/>
          </p:cNvSpPr>
          <p:nvPr/>
        </p:nvSpPr>
        <p:spPr bwMode="auto">
          <a:xfrm>
            <a:off x="4559092" y="20943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4" name="Rectangle 2">
            <a:extLst>
              <a:ext uri="{FF2B5EF4-FFF2-40B4-BE49-F238E27FC236}">
                <a16:creationId xmlns:a16="http://schemas.microsoft.com/office/drawing/2014/main" id="{4974012C-73CD-352E-9BC6-07892BF5E54A}"/>
              </a:ext>
            </a:extLst>
          </p:cNvPr>
          <p:cNvSpPr>
            <a:spLocks noChangeArrowheads="1"/>
          </p:cNvSpPr>
          <p:nvPr/>
        </p:nvSpPr>
        <p:spPr bwMode="auto">
          <a:xfrm>
            <a:off x="5868144" y="12180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13" name="TextBox 12">
            <a:extLst>
              <a:ext uri="{FF2B5EF4-FFF2-40B4-BE49-F238E27FC236}">
                <a16:creationId xmlns:a16="http://schemas.microsoft.com/office/drawing/2014/main" id="{C4E812CD-2D03-F687-3E51-EA08EED77598}"/>
              </a:ext>
            </a:extLst>
          </p:cNvPr>
          <p:cNvSpPr txBox="1"/>
          <p:nvPr/>
        </p:nvSpPr>
        <p:spPr>
          <a:xfrm>
            <a:off x="329982" y="1505396"/>
            <a:ext cx="3168352" cy="3847207"/>
          </a:xfrm>
          <a:prstGeom prst="rect">
            <a:avLst/>
          </a:prstGeom>
          <a:noFill/>
        </p:spPr>
        <p:txBody>
          <a:bodyPr wrap="square" rtlCol="0">
            <a:spAutoFit/>
          </a:bodyPr>
          <a:lstStyle/>
          <a:p>
            <a:pPr algn="ctr"/>
            <a:endParaRPr lang="en-NZ" sz="2800" b="1" dirty="0">
              <a:solidFill>
                <a:srgbClr val="ED7D31"/>
              </a:solidFill>
              <a:latin typeface="Open Sans" panose="020B0606030504020204" pitchFamily="34" charset="0"/>
              <a:ea typeface="Open Sans" panose="020B0606030504020204" pitchFamily="34" charset="0"/>
              <a:cs typeface="Open Sans" panose="020B0606030504020204" pitchFamily="34" charset="0"/>
            </a:endParaRPr>
          </a:p>
          <a:p>
            <a:pPr algn="ctr"/>
            <a:r>
              <a:rPr lang="en-NZ" sz="3200" b="1" dirty="0">
                <a:solidFill>
                  <a:srgbClr val="48C5CC"/>
                </a:solidFill>
                <a:latin typeface="Open Sans" panose="020B0606030504020204" pitchFamily="34" charset="0"/>
                <a:ea typeface="Open Sans" panose="020B0606030504020204" pitchFamily="34" charset="0"/>
                <a:cs typeface="Open Sans" panose="020B0606030504020204" pitchFamily="34" charset="0"/>
              </a:rPr>
              <a:t>Parliamentary Resilience</a:t>
            </a:r>
          </a:p>
          <a:p>
            <a:pPr algn="ctr"/>
            <a:endParaRPr lang="en-NZ" sz="2400" b="1" dirty="0">
              <a:solidFill>
                <a:srgbClr val="48C5CC"/>
              </a:solidFill>
              <a:latin typeface="Open Sans" panose="020B0606030504020204" pitchFamily="34" charset="0"/>
              <a:ea typeface="Open Sans" panose="020B0606030504020204" pitchFamily="34" charset="0"/>
              <a:cs typeface="Open Sans" panose="020B0606030504020204" pitchFamily="34" charset="0"/>
            </a:endParaRPr>
          </a:p>
          <a:p>
            <a:pPr algn="ctr"/>
            <a:r>
              <a:rPr lang="en-NZ" sz="2400" b="1" dirty="0">
                <a:solidFill>
                  <a:srgbClr val="48C5CC"/>
                </a:solidFill>
                <a:latin typeface="Open Sans" panose="020B0606030504020204" pitchFamily="34" charset="0"/>
                <a:ea typeface="Open Sans" panose="020B0606030504020204" pitchFamily="34" charset="0"/>
                <a:cs typeface="Open Sans" panose="020B0606030504020204" pitchFamily="34" charset="0"/>
              </a:rPr>
              <a:t>Continuity of Parliament</a:t>
            </a:r>
          </a:p>
          <a:p>
            <a:pPr algn="ctr"/>
            <a:endParaRPr lang="en-NZ" sz="2400" b="1" dirty="0">
              <a:solidFill>
                <a:srgbClr val="48C5CC"/>
              </a:solidFill>
              <a:latin typeface="Open Sans" panose="020B0606030504020204" pitchFamily="34" charset="0"/>
              <a:ea typeface="Open Sans" panose="020B0606030504020204" pitchFamily="34" charset="0"/>
              <a:cs typeface="Open Sans" panose="020B0606030504020204" pitchFamily="34" charset="0"/>
            </a:endParaRPr>
          </a:p>
          <a:p>
            <a:pPr algn="ctr"/>
            <a:r>
              <a:rPr lang="en-NZ" sz="1600" i="1" dirty="0">
                <a:solidFill>
                  <a:srgbClr val="FF0000"/>
                </a:solidFill>
                <a:latin typeface="Open Sans" panose="020B0606030504020204" pitchFamily="34" charset="0"/>
                <a:ea typeface="Open Sans" panose="020B0606030504020204" pitchFamily="34" charset="0"/>
                <a:cs typeface="Open Sans" panose="020B0606030504020204" pitchFamily="34" charset="0"/>
              </a:rPr>
              <a:t>…coming soon…</a:t>
            </a:r>
          </a:p>
          <a:p>
            <a:pPr algn="ctr"/>
            <a:endParaRPr lang="en-NZ" sz="2400" b="1" dirty="0">
              <a:solidFill>
                <a:srgbClr val="48C5CC"/>
              </a:solidFill>
              <a:latin typeface="Open Sans" panose="020B0606030504020204" pitchFamily="34" charset="0"/>
              <a:ea typeface="Open Sans" panose="020B0606030504020204" pitchFamily="34" charset="0"/>
              <a:cs typeface="Open Sans" panose="020B0606030504020204" pitchFamily="34" charset="0"/>
            </a:endParaRPr>
          </a:p>
          <a:p>
            <a:pPr algn="ctr"/>
            <a:r>
              <a:rPr lang="en-NZ" sz="1600" i="1" dirty="0">
                <a:latin typeface="Open Sans" panose="020B0606030504020204" pitchFamily="34" charset="0"/>
                <a:ea typeface="Open Sans" panose="020B0606030504020204" pitchFamily="34" charset="0"/>
                <a:cs typeface="Open Sans" panose="020B0606030504020204" pitchFamily="34" charset="0"/>
              </a:rPr>
              <a:t>(the 2024 approach)</a:t>
            </a:r>
            <a:endParaRPr lang="en-NZ" sz="9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A document with text on it&#10;&#10;Description automatically generated">
            <a:extLst>
              <a:ext uri="{FF2B5EF4-FFF2-40B4-BE49-F238E27FC236}">
                <a16:creationId xmlns:a16="http://schemas.microsoft.com/office/drawing/2014/main" id="{671947B3-6146-FAAF-0060-14FA965E1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1155" y="1245420"/>
            <a:ext cx="3629025" cy="5105400"/>
          </a:xfrm>
          <a:prstGeom prst="rect">
            <a:avLst/>
          </a:prstGeom>
        </p:spPr>
      </p:pic>
      <p:sp>
        <p:nvSpPr>
          <p:cNvPr id="3" name="Title 1">
            <a:extLst>
              <a:ext uri="{FF2B5EF4-FFF2-40B4-BE49-F238E27FC236}">
                <a16:creationId xmlns:a16="http://schemas.microsoft.com/office/drawing/2014/main" id="{E1E5F2A6-CF6C-46A4-0810-69558D3B7384}"/>
              </a:ext>
            </a:extLst>
          </p:cNvPr>
          <p:cNvSpPr txBox="1">
            <a:spLocks/>
          </p:cNvSpPr>
          <p:nvPr/>
        </p:nvSpPr>
        <p:spPr>
          <a:xfrm>
            <a:off x="251520" y="266504"/>
            <a:ext cx="8640960" cy="871872"/>
          </a:xfrm>
          <a:prstGeom prst="rect">
            <a:avLst/>
          </a:prstGeom>
        </p:spPr>
        <p:txBody>
          <a:bodyPr vert="horz" lIns="68580" tIns="34290" rIns="68580" bIns="34290" rtlCol="0" anchor="ctr">
            <a:normAutofit/>
          </a:bodyPr>
          <a:lstStyle>
            <a:lvl1pPr algn="l" defTabSz="914400" rtl="0" eaLnBrk="1" latinLnBrk="0" hangingPunct="1">
              <a:lnSpc>
                <a:spcPts val="4200"/>
              </a:lnSpc>
              <a:spcBef>
                <a:spcPct val="0"/>
              </a:spcBef>
              <a:buNone/>
              <a:defRPr sz="4000" b="1" i="0" kern="1200">
                <a:solidFill>
                  <a:srgbClr val="81CBA5"/>
                </a:solidFill>
                <a:latin typeface="Open Sans" charset="0"/>
                <a:ea typeface="Open Sans" charset="0"/>
                <a:cs typeface="Open Sans"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600" b="1"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rPr>
              <a:t>Parliamentary Resilience </a:t>
            </a:r>
            <a:r>
              <a:rPr kumimoji="0" lang="en-NZ" sz="2400" b="1" i="1" u="none" strike="noStrike" kern="1200" cap="none" spc="0" normalizeH="0" baseline="0" noProof="0" dirty="0">
                <a:ln>
                  <a:noFill/>
                </a:ln>
                <a:solidFill>
                  <a:schemeClr val="tx1"/>
                </a:solidFill>
                <a:effectLst/>
                <a:highlight>
                  <a:srgbClr val="00FF00"/>
                </a:highlight>
                <a:uLnTx/>
                <a:uFillTx/>
                <a:latin typeface="Open Sans" panose="020B0606030504020204" pitchFamily="34" charset="0"/>
                <a:ea typeface="Open Sans" panose="020B0606030504020204" pitchFamily="34" charset="0"/>
                <a:cs typeface="Open Sans" panose="020B0606030504020204" pitchFamily="34" charset="0"/>
              </a:rPr>
              <a:t>(the future)</a:t>
            </a:r>
            <a:endParaRPr kumimoji="0" lang="en-NZ" sz="3600" b="1" i="1" u="none" strike="noStrike" kern="1200" cap="none" spc="0" normalizeH="0" baseline="0" noProof="0" dirty="0">
              <a:ln>
                <a:noFill/>
              </a:ln>
              <a:solidFill>
                <a:schemeClr val="tx1"/>
              </a:solidFill>
              <a:effectLst/>
              <a:highlight>
                <a:srgbClr val="00FF00"/>
              </a:highligh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61598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0628F4-159D-35F0-FF06-96BB2EEF55F8}"/>
              </a:ext>
            </a:extLst>
          </p:cNvPr>
          <p:cNvSpPr txBox="1"/>
          <p:nvPr/>
        </p:nvSpPr>
        <p:spPr>
          <a:xfrm>
            <a:off x="251520" y="1138376"/>
            <a:ext cx="2875115"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2800" b="1"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200" b="1" i="0" u="none" strike="noStrike" kern="1200" cap="none" spc="0" normalizeH="0" baseline="0" noProof="0" dirty="0">
                <a:ln>
                  <a:noFill/>
                </a:ln>
                <a:solidFill>
                  <a:srgbClr val="48C5CC"/>
                </a:solidFill>
                <a:effectLst/>
                <a:uLnTx/>
                <a:uFillTx/>
                <a:latin typeface="Open Sans" panose="020B0606030504020204" pitchFamily="34" charset="0"/>
                <a:ea typeface="Open Sans" panose="020B0606030504020204" pitchFamily="34" charset="0"/>
                <a:cs typeface="Open Sans" panose="020B0606030504020204" pitchFamily="34" charset="0"/>
              </a:rPr>
              <a:t>Delivering a Resilient Broadcasting and Chamber Operations Team</a:t>
            </a:r>
            <a:endParaRPr kumimoji="0" lang="en-NZ" sz="1400" b="1" i="0" u="none" strike="noStrike" kern="1200" cap="none" spc="0" normalizeH="0" baseline="0" noProof="0" dirty="0">
              <a:ln>
                <a:noFill/>
              </a:ln>
              <a:solidFill>
                <a:srgbClr val="48C5CC"/>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2">
            <a:extLst>
              <a:ext uri="{FF2B5EF4-FFF2-40B4-BE49-F238E27FC236}">
                <a16:creationId xmlns:a16="http://schemas.microsoft.com/office/drawing/2014/main" id="{E4C8A63A-8155-A7ED-D9FC-C1F961A528B0}"/>
              </a:ext>
            </a:extLst>
          </p:cNvPr>
          <p:cNvSpPr>
            <a:spLocks noChangeArrowheads="1"/>
          </p:cNvSpPr>
          <p:nvPr/>
        </p:nvSpPr>
        <p:spPr bwMode="auto">
          <a:xfrm>
            <a:off x="4559092" y="20943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60DDCB6E-26BB-9699-2AF5-40D6A7DED95E}"/>
              </a:ext>
            </a:extLst>
          </p:cNvPr>
          <p:cNvSpPr txBox="1">
            <a:spLocks/>
          </p:cNvSpPr>
          <p:nvPr/>
        </p:nvSpPr>
        <p:spPr>
          <a:xfrm>
            <a:off x="251520" y="260648"/>
            <a:ext cx="8640960" cy="871872"/>
          </a:xfrm>
          <a:prstGeom prst="rect">
            <a:avLst/>
          </a:prstGeom>
        </p:spPr>
        <p:txBody>
          <a:bodyPr vert="horz" lIns="68580" tIns="34290" rIns="68580" bIns="34290" rtlCol="0" anchor="ctr">
            <a:normAutofit/>
          </a:bodyPr>
          <a:lstStyle>
            <a:lvl1pPr algn="l" defTabSz="914400" rtl="0" eaLnBrk="1" latinLnBrk="0" hangingPunct="1">
              <a:lnSpc>
                <a:spcPts val="4200"/>
              </a:lnSpc>
              <a:spcBef>
                <a:spcPct val="0"/>
              </a:spcBef>
              <a:buNone/>
              <a:defRPr sz="4000" b="1" i="0" kern="1200">
                <a:solidFill>
                  <a:srgbClr val="81CBA5"/>
                </a:solidFill>
                <a:latin typeface="Open Sans" charset="0"/>
                <a:ea typeface="Open Sans" charset="0"/>
                <a:cs typeface="Open Sans"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600" b="1"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rPr>
              <a:t>Developing Resilience</a:t>
            </a:r>
          </a:p>
        </p:txBody>
      </p:sp>
      <p:pic>
        <p:nvPicPr>
          <p:cNvPr id="4" name="Picture 3" descr="A person in a suit holding a gold object in a room with green chairs&#10;&#10;Description automatically generated">
            <a:extLst>
              <a:ext uri="{FF2B5EF4-FFF2-40B4-BE49-F238E27FC236}">
                <a16:creationId xmlns:a16="http://schemas.microsoft.com/office/drawing/2014/main" id="{03636540-52BB-2737-BA25-D1189F3AFC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756" r="15048"/>
          <a:stretch/>
        </p:blipFill>
        <p:spPr>
          <a:xfrm>
            <a:off x="4283969" y="1268760"/>
            <a:ext cx="3195982" cy="5078846"/>
          </a:xfrm>
          <a:prstGeom prst="rect">
            <a:avLst/>
          </a:prstGeom>
        </p:spPr>
      </p:pic>
      <p:sp>
        <p:nvSpPr>
          <p:cNvPr id="7" name="Speech Bubble: Oval 6">
            <a:extLst>
              <a:ext uri="{FF2B5EF4-FFF2-40B4-BE49-F238E27FC236}">
                <a16:creationId xmlns:a16="http://schemas.microsoft.com/office/drawing/2014/main" id="{7B5CD3EE-6CC1-9734-7AB8-E517E542A234}"/>
              </a:ext>
            </a:extLst>
          </p:cNvPr>
          <p:cNvSpPr/>
          <p:nvPr/>
        </p:nvSpPr>
        <p:spPr>
          <a:xfrm>
            <a:off x="6170858" y="1556792"/>
            <a:ext cx="2618186" cy="1368151"/>
          </a:xfrm>
          <a:prstGeom prst="wedgeEllipseCallout">
            <a:avLst>
              <a:gd name="adj1" fmla="val -60464"/>
              <a:gd name="adj2" fmla="val 6334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It starts with you!</a:t>
            </a:r>
          </a:p>
        </p:txBody>
      </p:sp>
    </p:spTree>
    <p:extLst>
      <p:ext uri="{BB962C8B-B14F-4D97-AF65-F5344CB8AC3E}">
        <p14:creationId xmlns:p14="http://schemas.microsoft.com/office/powerpoint/2010/main" val="3934894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D29667-9EDA-E1E9-BB3E-48C9259A8A54}"/>
              </a:ext>
            </a:extLst>
          </p:cNvPr>
          <p:cNvPicPr>
            <a:picLocks noChangeAspect="1"/>
          </p:cNvPicPr>
          <p:nvPr/>
        </p:nvPicPr>
        <p:blipFill rotWithShape="1">
          <a:blip r:embed="rId3"/>
          <a:srcRect l="47814" t="-3" b="2"/>
          <a:stretch/>
        </p:blipFill>
        <p:spPr>
          <a:xfrm>
            <a:off x="246448" y="6309320"/>
            <a:ext cx="1420212" cy="392858"/>
          </a:xfrm>
          <a:prstGeom prst="rect">
            <a:avLst/>
          </a:prstGeom>
        </p:spPr>
      </p:pic>
      <p:sp>
        <p:nvSpPr>
          <p:cNvPr id="2" name="TextBox 1">
            <a:extLst>
              <a:ext uri="{FF2B5EF4-FFF2-40B4-BE49-F238E27FC236}">
                <a16:creationId xmlns:a16="http://schemas.microsoft.com/office/drawing/2014/main" id="{6DAE40F5-5495-2B0E-C215-EAC5209B779B}"/>
              </a:ext>
            </a:extLst>
          </p:cNvPr>
          <p:cNvSpPr txBox="1"/>
          <p:nvPr/>
        </p:nvSpPr>
        <p:spPr>
          <a:xfrm>
            <a:off x="0" y="4327352"/>
            <a:ext cx="6014696" cy="1923604"/>
          </a:xfrm>
          <a:prstGeom prst="rect">
            <a:avLst/>
          </a:prstGeom>
          <a:noFill/>
        </p:spPr>
        <p:txBody>
          <a:bodyPr wrap="square" rtlCol="0">
            <a:spAutoFit/>
          </a:bodyPr>
          <a:lstStyle/>
          <a:p>
            <a:pPr algn="ctr"/>
            <a:endParaRPr lang="en-NZ" sz="1100" b="1"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pPr algn="ctr"/>
            <a:r>
              <a:rPr lang="en-NZ" sz="36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Parliamentary Resilience: the New Zealand Experience</a:t>
            </a:r>
            <a:endParaRPr lang="en-NZ" sz="1500" b="1" dirty="0">
              <a:solidFill>
                <a:srgbClr val="48C5C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7B92E7DE-1B4B-06F6-162F-B4744246278F}"/>
              </a:ext>
            </a:extLst>
          </p:cNvPr>
          <p:cNvSpPr txBox="1"/>
          <p:nvPr/>
        </p:nvSpPr>
        <p:spPr>
          <a:xfrm>
            <a:off x="4211960" y="1844824"/>
            <a:ext cx="3605472" cy="1234953"/>
          </a:xfrm>
          <a:prstGeom prst="rect">
            <a:avLst/>
          </a:prstGeom>
          <a:noFill/>
        </p:spPr>
        <p:txBody>
          <a:bodyPr wrap="square" rtlCol="0">
            <a:spAutoFit/>
          </a:bodyPr>
          <a:lstStyle/>
          <a:p>
            <a:pPr algn="ctr"/>
            <a:r>
              <a:rPr lang="en-NZ" b="1" dirty="0">
                <a:latin typeface="Open Sans" panose="020B0606030504020204" pitchFamily="34" charset="0"/>
                <a:ea typeface="Open Sans" panose="020B0606030504020204" pitchFamily="34" charset="0"/>
                <a:cs typeface="Open Sans" panose="020B0606030504020204" pitchFamily="34" charset="0"/>
              </a:rPr>
              <a:t>Steve Streefkerk</a:t>
            </a:r>
          </a:p>
          <a:p>
            <a:pPr algn="ctr"/>
            <a:r>
              <a:rPr lang="en-NZ" sz="1200" dirty="0">
                <a:latin typeface="Open Sans" panose="020B0606030504020204" pitchFamily="34" charset="0"/>
                <a:ea typeface="Open Sans" panose="020B0606030504020204" pitchFamily="34" charset="0"/>
                <a:cs typeface="Open Sans" panose="020B0606030504020204" pitchFamily="34" charset="0"/>
              </a:rPr>
              <a:t>Manager Business Continuity and Chamber Operations / Serjeant-at-Arms</a:t>
            </a:r>
          </a:p>
          <a:p>
            <a:pPr algn="ctr"/>
            <a:r>
              <a:rPr lang="en-NZ" sz="1200" dirty="0">
                <a:latin typeface="Open Sans" panose="020B0606030504020204" pitchFamily="34" charset="0"/>
                <a:ea typeface="Open Sans" panose="020B0606030504020204" pitchFamily="34" charset="0"/>
                <a:cs typeface="Open Sans" panose="020B0606030504020204" pitchFamily="34" charset="0"/>
              </a:rPr>
              <a:t>Office of the Clerk of the House of Representatives</a:t>
            </a:r>
          </a:p>
          <a:p>
            <a:pPr algn="ctr"/>
            <a:endParaRPr lang="en-NZ" sz="825"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A large building with a circular building in the background&#10;&#10;Description automatically generated">
            <a:extLst>
              <a:ext uri="{FF2B5EF4-FFF2-40B4-BE49-F238E27FC236}">
                <a16:creationId xmlns:a16="http://schemas.microsoft.com/office/drawing/2014/main" id="{7C7A554E-010B-3269-3617-AECCE2D09B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1" y="0"/>
            <a:ext cx="9154201" cy="4320000"/>
          </a:xfrm>
          <a:prstGeom prst="rect">
            <a:avLst/>
          </a:prstGeom>
        </p:spPr>
      </p:pic>
      <p:sp>
        <p:nvSpPr>
          <p:cNvPr id="8" name="TextBox 7">
            <a:extLst>
              <a:ext uri="{FF2B5EF4-FFF2-40B4-BE49-F238E27FC236}">
                <a16:creationId xmlns:a16="http://schemas.microsoft.com/office/drawing/2014/main" id="{AB21AA2E-E2F0-BAE4-BD0E-9C65BEBA341D}"/>
              </a:ext>
            </a:extLst>
          </p:cNvPr>
          <p:cNvSpPr txBox="1"/>
          <p:nvPr/>
        </p:nvSpPr>
        <p:spPr>
          <a:xfrm>
            <a:off x="6035554" y="4797152"/>
            <a:ext cx="3129304" cy="1107996"/>
          </a:xfrm>
          <a:prstGeom prst="rect">
            <a:avLst/>
          </a:prstGeom>
          <a:noFill/>
        </p:spPr>
        <p:txBody>
          <a:bodyPr wrap="square" rtlCol="0">
            <a:spAutoFit/>
          </a:bodyPr>
          <a:lstStyle/>
          <a:p>
            <a:pPr algn="ctr"/>
            <a:r>
              <a:rPr lang="en-NZ" b="1" dirty="0">
                <a:latin typeface="Open Sans" panose="020B0606030504020204" pitchFamily="34" charset="0"/>
                <a:ea typeface="Open Sans" panose="020B0606030504020204" pitchFamily="34" charset="0"/>
                <a:cs typeface="Open Sans" panose="020B0606030504020204" pitchFamily="34" charset="0"/>
              </a:rPr>
              <a:t>Steve Streefkerk</a:t>
            </a:r>
          </a:p>
          <a:p>
            <a:pPr algn="ctr"/>
            <a:r>
              <a:rPr lang="en-NZ" sz="1200" dirty="0">
                <a:latin typeface="Open Sans" panose="020B0606030504020204" pitchFamily="34" charset="0"/>
                <a:ea typeface="Open Sans" panose="020B0606030504020204" pitchFamily="34" charset="0"/>
                <a:cs typeface="Open Sans" panose="020B0606030504020204" pitchFamily="34" charset="0"/>
              </a:rPr>
              <a:t>Manager Business Continuity and Chamber Operations / Serjeant-at-Arms</a:t>
            </a:r>
          </a:p>
          <a:p>
            <a:pPr algn="ctr"/>
            <a:r>
              <a:rPr lang="en-NZ" sz="1200" dirty="0">
                <a:latin typeface="Open Sans" panose="020B0606030504020204" pitchFamily="34" charset="0"/>
                <a:ea typeface="Open Sans" panose="020B0606030504020204" pitchFamily="34" charset="0"/>
                <a:cs typeface="Open Sans" panose="020B0606030504020204" pitchFamily="34" charset="0"/>
              </a:rPr>
              <a:t>Office of the Clerk of the House of Representatives</a:t>
            </a:r>
          </a:p>
        </p:txBody>
      </p:sp>
    </p:spTree>
    <p:extLst>
      <p:ext uri="{BB962C8B-B14F-4D97-AF65-F5344CB8AC3E}">
        <p14:creationId xmlns:p14="http://schemas.microsoft.com/office/powerpoint/2010/main" val="711526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0628F4-159D-35F0-FF06-96BB2EEF55F8}"/>
              </a:ext>
            </a:extLst>
          </p:cNvPr>
          <p:cNvSpPr txBox="1"/>
          <p:nvPr/>
        </p:nvSpPr>
        <p:spPr>
          <a:xfrm>
            <a:off x="251520" y="1138376"/>
            <a:ext cx="2875115"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2800" b="1"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200" b="1" i="0" u="none" strike="noStrike" kern="1200" cap="none" spc="0" normalizeH="0" baseline="0" noProof="0" dirty="0">
                <a:ln>
                  <a:noFill/>
                </a:ln>
                <a:solidFill>
                  <a:srgbClr val="48C5CC"/>
                </a:solidFill>
                <a:effectLst/>
                <a:uLnTx/>
                <a:uFillTx/>
                <a:latin typeface="Open Sans" panose="020B0606030504020204" pitchFamily="34" charset="0"/>
                <a:ea typeface="Open Sans" panose="020B0606030504020204" pitchFamily="34" charset="0"/>
                <a:cs typeface="Open Sans" panose="020B0606030504020204" pitchFamily="34" charset="0"/>
              </a:rPr>
              <a:t>Delivering a Resilient Broadcasting and Chamber Operations Team</a:t>
            </a:r>
            <a:endParaRPr kumimoji="0" lang="en-NZ" sz="1400" b="1" i="0" u="none" strike="noStrike" kern="1200" cap="none" spc="0" normalizeH="0" baseline="0" noProof="0" dirty="0">
              <a:ln>
                <a:noFill/>
              </a:ln>
              <a:solidFill>
                <a:srgbClr val="48C5CC"/>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2">
            <a:extLst>
              <a:ext uri="{FF2B5EF4-FFF2-40B4-BE49-F238E27FC236}">
                <a16:creationId xmlns:a16="http://schemas.microsoft.com/office/drawing/2014/main" id="{E4C8A63A-8155-A7ED-D9FC-C1F961A528B0}"/>
              </a:ext>
            </a:extLst>
          </p:cNvPr>
          <p:cNvSpPr>
            <a:spLocks noChangeArrowheads="1"/>
          </p:cNvSpPr>
          <p:nvPr/>
        </p:nvSpPr>
        <p:spPr bwMode="auto">
          <a:xfrm>
            <a:off x="4559092" y="20943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60DDCB6E-26BB-9699-2AF5-40D6A7DED95E}"/>
              </a:ext>
            </a:extLst>
          </p:cNvPr>
          <p:cNvSpPr txBox="1">
            <a:spLocks/>
          </p:cNvSpPr>
          <p:nvPr/>
        </p:nvSpPr>
        <p:spPr>
          <a:xfrm>
            <a:off x="251520" y="266504"/>
            <a:ext cx="8640960" cy="871872"/>
          </a:xfrm>
          <a:prstGeom prst="rect">
            <a:avLst/>
          </a:prstGeom>
        </p:spPr>
        <p:txBody>
          <a:bodyPr vert="horz" lIns="68580" tIns="34290" rIns="68580" bIns="34290" rtlCol="0" anchor="ctr">
            <a:normAutofit/>
          </a:bodyPr>
          <a:lstStyle>
            <a:lvl1pPr algn="l" defTabSz="914400" rtl="0" eaLnBrk="1" latinLnBrk="0" hangingPunct="1">
              <a:lnSpc>
                <a:spcPts val="4200"/>
              </a:lnSpc>
              <a:spcBef>
                <a:spcPct val="0"/>
              </a:spcBef>
              <a:buNone/>
              <a:defRPr sz="4000" b="1" i="0" kern="1200">
                <a:solidFill>
                  <a:srgbClr val="81CBA5"/>
                </a:solidFill>
                <a:latin typeface="Open Sans" charset="0"/>
                <a:ea typeface="Open Sans" charset="0"/>
                <a:cs typeface="Open Sans"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600" b="1"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rPr>
              <a:t>Developing Resilience</a:t>
            </a:r>
          </a:p>
        </p:txBody>
      </p:sp>
      <p:sp>
        <p:nvSpPr>
          <p:cNvPr id="6" name="TextBox 5">
            <a:extLst>
              <a:ext uri="{FF2B5EF4-FFF2-40B4-BE49-F238E27FC236}">
                <a16:creationId xmlns:a16="http://schemas.microsoft.com/office/drawing/2014/main" id="{A27FAC82-E1DB-0500-32EF-3BF7CDFB70BE}"/>
              </a:ext>
            </a:extLst>
          </p:cNvPr>
          <p:cNvSpPr txBox="1"/>
          <p:nvPr/>
        </p:nvSpPr>
        <p:spPr>
          <a:xfrm>
            <a:off x="3491880" y="1268760"/>
            <a:ext cx="5400600" cy="4154984"/>
          </a:xfrm>
          <a:prstGeom prst="rect">
            <a:avLst/>
          </a:prstGeom>
          <a:noFill/>
          <a:ln>
            <a:noFill/>
          </a:ln>
        </p:spPr>
        <p:txBody>
          <a:bodyPr wrap="square">
            <a:spAutoFit/>
          </a:bodyPr>
          <a:lstStyle/>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rPr>
              <a:t>No issues, no-one ever got sick or was away…</a:t>
            </a:r>
            <a:r>
              <a:rPr kumimoji="0" lang="en-NZ" sz="2400" b="0" i="1" u="none" strike="noStrike" kern="1200" cap="none" spc="0" normalizeH="0" baseline="0" noProof="0" dirty="0">
                <a:ln>
                  <a:noFill/>
                </a:ln>
                <a:solidFill>
                  <a:prstClr val="black"/>
                </a:solidFill>
                <a:effectLst/>
                <a:uLnTx/>
                <a:uFillTx/>
                <a:latin typeface="Calibri" panose="020F0502020204030204"/>
                <a:ea typeface="+mn-ea"/>
                <a:cs typeface="+mn-cs"/>
              </a:rPr>
              <a:t>until</a:t>
            </a:r>
            <a:r>
              <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rPr>
              <a:t>…they started getting sick or were away!</a:t>
            </a:r>
          </a:p>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rPr>
              <a:t>Identify…Design…Train…Trust…Deliver</a:t>
            </a:r>
          </a:p>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rPr>
              <a:t>Customer Buy-In</a:t>
            </a:r>
          </a:p>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rPr>
              <a:t>Continuation Training</a:t>
            </a:r>
          </a:p>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rPr>
              <a:t>Recognition</a:t>
            </a:r>
          </a:p>
        </p:txBody>
      </p:sp>
    </p:spTree>
    <p:extLst>
      <p:ext uri="{BB962C8B-B14F-4D97-AF65-F5344CB8AC3E}">
        <p14:creationId xmlns:p14="http://schemas.microsoft.com/office/powerpoint/2010/main" val="194991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0628F4-159D-35F0-FF06-96BB2EEF55F8}"/>
              </a:ext>
            </a:extLst>
          </p:cNvPr>
          <p:cNvSpPr txBox="1"/>
          <p:nvPr/>
        </p:nvSpPr>
        <p:spPr>
          <a:xfrm>
            <a:off x="251520" y="1138376"/>
            <a:ext cx="2875115"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2800" b="1"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200" b="1" i="0" u="none" strike="noStrike" kern="1200" cap="none" spc="0" normalizeH="0" baseline="0" noProof="0" dirty="0">
                <a:ln>
                  <a:noFill/>
                </a:ln>
                <a:solidFill>
                  <a:srgbClr val="48C5CC"/>
                </a:solidFill>
                <a:effectLst/>
                <a:uLnTx/>
                <a:uFillTx/>
                <a:latin typeface="Open Sans" panose="020B0606030504020204" pitchFamily="34" charset="0"/>
                <a:ea typeface="Open Sans" panose="020B0606030504020204" pitchFamily="34" charset="0"/>
                <a:cs typeface="Open Sans" panose="020B0606030504020204" pitchFamily="34" charset="0"/>
              </a:rPr>
              <a:t>Delivering a Resilient Broadcasting and Chamber Operations Team</a:t>
            </a:r>
            <a:endParaRPr kumimoji="0" lang="en-NZ" sz="1400" b="1" i="0" u="none" strike="noStrike" kern="1200" cap="none" spc="0" normalizeH="0" baseline="0" noProof="0" dirty="0">
              <a:ln>
                <a:noFill/>
              </a:ln>
              <a:solidFill>
                <a:srgbClr val="48C5CC"/>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2">
            <a:extLst>
              <a:ext uri="{FF2B5EF4-FFF2-40B4-BE49-F238E27FC236}">
                <a16:creationId xmlns:a16="http://schemas.microsoft.com/office/drawing/2014/main" id="{E4C8A63A-8155-A7ED-D9FC-C1F961A528B0}"/>
              </a:ext>
            </a:extLst>
          </p:cNvPr>
          <p:cNvSpPr>
            <a:spLocks noChangeArrowheads="1"/>
          </p:cNvSpPr>
          <p:nvPr/>
        </p:nvSpPr>
        <p:spPr bwMode="auto">
          <a:xfrm>
            <a:off x="4559092" y="20943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60DDCB6E-26BB-9699-2AF5-40D6A7DED95E}"/>
              </a:ext>
            </a:extLst>
          </p:cNvPr>
          <p:cNvSpPr txBox="1">
            <a:spLocks/>
          </p:cNvSpPr>
          <p:nvPr/>
        </p:nvSpPr>
        <p:spPr>
          <a:xfrm>
            <a:off x="251520" y="266504"/>
            <a:ext cx="8640960" cy="871872"/>
          </a:xfrm>
          <a:prstGeom prst="rect">
            <a:avLst/>
          </a:prstGeom>
        </p:spPr>
        <p:txBody>
          <a:bodyPr vert="horz" lIns="68580" tIns="34290" rIns="68580" bIns="34290" rtlCol="0" anchor="ctr">
            <a:normAutofit/>
          </a:bodyPr>
          <a:lstStyle>
            <a:lvl1pPr algn="l" defTabSz="914400" rtl="0" eaLnBrk="1" latinLnBrk="0" hangingPunct="1">
              <a:lnSpc>
                <a:spcPts val="4200"/>
              </a:lnSpc>
              <a:spcBef>
                <a:spcPct val="0"/>
              </a:spcBef>
              <a:buNone/>
              <a:defRPr sz="4000" b="1" i="0" kern="1200">
                <a:solidFill>
                  <a:srgbClr val="81CBA5"/>
                </a:solidFill>
                <a:latin typeface="Open Sans" charset="0"/>
                <a:ea typeface="Open Sans" charset="0"/>
                <a:cs typeface="Open Sans"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600" b="1"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rPr>
              <a:t>Developing Resilience</a:t>
            </a:r>
          </a:p>
        </p:txBody>
      </p:sp>
      <p:sp>
        <p:nvSpPr>
          <p:cNvPr id="6" name="TextBox 5">
            <a:extLst>
              <a:ext uri="{FF2B5EF4-FFF2-40B4-BE49-F238E27FC236}">
                <a16:creationId xmlns:a16="http://schemas.microsoft.com/office/drawing/2014/main" id="{A27FAC82-E1DB-0500-32EF-3BF7CDFB70BE}"/>
              </a:ext>
            </a:extLst>
          </p:cNvPr>
          <p:cNvSpPr txBox="1"/>
          <p:nvPr/>
        </p:nvSpPr>
        <p:spPr>
          <a:xfrm>
            <a:off x="3491880" y="1268760"/>
            <a:ext cx="5400600" cy="4893647"/>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1" i="0" u="none" strike="noStrike" kern="1200" cap="none" spc="0" normalizeH="0" baseline="0" noProof="0" dirty="0">
                <a:ln>
                  <a:noFill/>
                </a:ln>
                <a:solidFill>
                  <a:prstClr val="black"/>
                </a:solidFill>
                <a:effectLst/>
                <a:uLnTx/>
                <a:uFillTx/>
                <a:latin typeface="Calibri" panose="020F0502020204030204"/>
                <a:ea typeface="+mn-ea"/>
                <a:cs typeface="+mn-cs"/>
              </a:rPr>
              <a:t>Today’s Model: Serjeant-at-Arms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rPr>
              <a:t>Deputy Serjeant does background admin and runs the team including Procession on Thursday’s</a:t>
            </a:r>
          </a:p>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rPr>
              <a:t>One other direct report (Broadcasting Lead) holds sub-delegation to act as Serjeant-at-Arms.</a:t>
            </a:r>
          </a:p>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rPr>
              <a:t>One Parliamentary Service Manager also hold sub-delegation and is gaining in experience.</a:t>
            </a:r>
          </a:p>
        </p:txBody>
      </p:sp>
    </p:spTree>
    <p:extLst>
      <p:ext uri="{BB962C8B-B14F-4D97-AF65-F5344CB8AC3E}">
        <p14:creationId xmlns:p14="http://schemas.microsoft.com/office/powerpoint/2010/main" val="1418725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0628F4-159D-35F0-FF06-96BB2EEF55F8}"/>
              </a:ext>
            </a:extLst>
          </p:cNvPr>
          <p:cNvSpPr txBox="1"/>
          <p:nvPr/>
        </p:nvSpPr>
        <p:spPr>
          <a:xfrm>
            <a:off x="251520" y="1138376"/>
            <a:ext cx="2875115"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2800" b="1"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200" b="1" i="0" u="none" strike="noStrike" kern="1200" cap="none" spc="0" normalizeH="0" baseline="0" noProof="0" dirty="0">
                <a:ln>
                  <a:noFill/>
                </a:ln>
                <a:solidFill>
                  <a:srgbClr val="48C5CC"/>
                </a:solidFill>
                <a:effectLst/>
                <a:uLnTx/>
                <a:uFillTx/>
                <a:latin typeface="Open Sans" panose="020B0606030504020204" pitchFamily="34" charset="0"/>
                <a:ea typeface="Open Sans" panose="020B0606030504020204" pitchFamily="34" charset="0"/>
                <a:cs typeface="Open Sans" panose="020B0606030504020204" pitchFamily="34" charset="0"/>
              </a:rPr>
              <a:t>Delivering a Resilient Broadcasting and Chamber Operations Team</a:t>
            </a:r>
            <a:endParaRPr kumimoji="0" lang="en-NZ" sz="1400" b="1" i="0" u="none" strike="noStrike" kern="1200" cap="none" spc="0" normalizeH="0" baseline="0" noProof="0" dirty="0">
              <a:ln>
                <a:noFill/>
              </a:ln>
              <a:solidFill>
                <a:srgbClr val="48C5CC"/>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2">
            <a:extLst>
              <a:ext uri="{FF2B5EF4-FFF2-40B4-BE49-F238E27FC236}">
                <a16:creationId xmlns:a16="http://schemas.microsoft.com/office/drawing/2014/main" id="{E4C8A63A-8155-A7ED-D9FC-C1F961A528B0}"/>
              </a:ext>
            </a:extLst>
          </p:cNvPr>
          <p:cNvSpPr>
            <a:spLocks noChangeArrowheads="1"/>
          </p:cNvSpPr>
          <p:nvPr/>
        </p:nvSpPr>
        <p:spPr bwMode="auto">
          <a:xfrm>
            <a:off x="4559092" y="20943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60DDCB6E-26BB-9699-2AF5-40D6A7DED95E}"/>
              </a:ext>
            </a:extLst>
          </p:cNvPr>
          <p:cNvSpPr txBox="1">
            <a:spLocks/>
          </p:cNvSpPr>
          <p:nvPr/>
        </p:nvSpPr>
        <p:spPr>
          <a:xfrm>
            <a:off x="251520" y="266504"/>
            <a:ext cx="8640960" cy="871872"/>
          </a:xfrm>
          <a:prstGeom prst="rect">
            <a:avLst/>
          </a:prstGeom>
        </p:spPr>
        <p:txBody>
          <a:bodyPr vert="horz" lIns="68580" tIns="34290" rIns="68580" bIns="34290" rtlCol="0" anchor="ctr">
            <a:normAutofit/>
          </a:bodyPr>
          <a:lstStyle>
            <a:lvl1pPr algn="l" defTabSz="914400" rtl="0" eaLnBrk="1" latinLnBrk="0" hangingPunct="1">
              <a:lnSpc>
                <a:spcPts val="4200"/>
              </a:lnSpc>
              <a:spcBef>
                <a:spcPct val="0"/>
              </a:spcBef>
              <a:buNone/>
              <a:defRPr sz="4000" b="1" i="0" kern="1200">
                <a:solidFill>
                  <a:srgbClr val="81CBA5"/>
                </a:solidFill>
                <a:latin typeface="Open Sans" charset="0"/>
                <a:ea typeface="Open Sans" charset="0"/>
                <a:cs typeface="Open Sans"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600" b="1"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rPr>
              <a:t>Developing Resilience</a:t>
            </a:r>
          </a:p>
        </p:txBody>
      </p:sp>
      <p:sp>
        <p:nvSpPr>
          <p:cNvPr id="6" name="TextBox 5">
            <a:extLst>
              <a:ext uri="{FF2B5EF4-FFF2-40B4-BE49-F238E27FC236}">
                <a16:creationId xmlns:a16="http://schemas.microsoft.com/office/drawing/2014/main" id="{A27FAC82-E1DB-0500-32EF-3BF7CDFB70BE}"/>
              </a:ext>
            </a:extLst>
          </p:cNvPr>
          <p:cNvSpPr txBox="1"/>
          <p:nvPr/>
        </p:nvSpPr>
        <p:spPr>
          <a:xfrm>
            <a:off x="3491880" y="1268760"/>
            <a:ext cx="5400600" cy="4154984"/>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1" i="0" u="none" strike="noStrike" kern="1200" cap="none" spc="0" normalizeH="0" baseline="0" noProof="0" dirty="0">
                <a:ln>
                  <a:noFill/>
                </a:ln>
                <a:solidFill>
                  <a:prstClr val="black"/>
                </a:solidFill>
                <a:effectLst/>
                <a:uLnTx/>
                <a:uFillTx/>
                <a:latin typeface="Calibri" panose="020F0502020204030204"/>
                <a:ea typeface="+mn-ea"/>
                <a:cs typeface="+mn-cs"/>
              </a:rPr>
              <a:t>Today’s Model: Speaker’s Assistant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rPr>
              <a:t>Two Chamber Officers fully capable of standing in as Speaker’s Assistant for start of day (planning, leading procession, supporting Speaker for Oral Questions)</a:t>
            </a:r>
          </a:p>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rPr>
              <a:t>Other Chamber Officer’s able to fill duty while in House, as lead in to training for full role</a:t>
            </a:r>
          </a:p>
        </p:txBody>
      </p:sp>
    </p:spTree>
    <p:extLst>
      <p:ext uri="{BB962C8B-B14F-4D97-AF65-F5344CB8AC3E}">
        <p14:creationId xmlns:p14="http://schemas.microsoft.com/office/powerpoint/2010/main" val="1819581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0628F4-159D-35F0-FF06-96BB2EEF55F8}"/>
              </a:ext>
            </a:extLst>
          </p:cNvPr>
          <p:cNvSpPr txBox="1"/>
          <p:nvPr/>
        </p:nvSpPr>
        <p:spPr>
          <a:xfrm>
            <a:off x="251520" y="1138376"/>
            <a:ext cx="2875115"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2800" b="1"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200" b="1" i="0" u="none" strike="noStrike" kern="1200" cap="none" spc="0" normalizeH="0" baseline="0" noProof="0" dirty="0">
                <a:ln>
                  <a:noFill/>
                </a:ln>
                <a:solidFill>
                  <a:srgbClr val="48C5CC"/>
                </a:solidFill>
                <a:effectLst/>
                <a:uLnTx/>
                <a:uFillTx/>
                <a:latin typeface="Open Sans" panose="020B0606030504020204" pitchFamily="34" charset="0"/>
                <a:ea typeface="Open Sans" panose="020B0606030504020204" pitchFamily="34" charset="0"/>
                <a:cs typeface="Open Sans" panose="020B0606030504020204" pitchFamily="34" charset="0"/>
              </a:rPr>
              <a:t>Delivering a Resilient Broadcasting and Chamber Operations Team</a:t>
            </a:r>
            <a:endParaRPr kumimoji="0" lang="en-NZ" sz="1400" b="1" i="0" u="none" strike="noStrike" kern="1200" cap="none" spc="0" normalizeH="0" baseline="0" noProof="0" dirty="0">
              <a:ln>
                <a:noFill/>
              </a:ln>
              <a:solidFill>
                <a:srgbClr val="48C5CC"/>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2">
            <a:extLst>
              <a:ext uri="{FF2B5EF4-FFF2-40B4-BE49-F238E27FC236}">
                <a16:creationId xmlns:a16="http://schemas.microsoft.com/office/drawing/2014/main" id="{E4C8A63A-8155-A7ED-D9FC-C1F961A528B0}"/>
              </a:ext>
            </a:extLst>
          </p:cNvPr>
          <p:cNvSpPr>
            <a:spLocks noChangeArrowheads="1"/>
          </p:cNvSpPr>
          <p:nvPr/>
        </p:nvSpPr>
        <p:spPr bwMode="auto">
          <a:xfrm>
            <a:off x="4559092" y="20943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60DDCB6E-26BB-9699-2AF5-40D6A7DED95E}"/>
              </a:ext>
            </a:extLst>
          </p:cNvPr>
          <p:cNvSpPr txBox="1">
            <a:spLocks/>
          </p:cNvSpPr>
          <p:nvPr/>
        </p:nvSpPr>
        <p:spPr>
          <a:xfrm>
            <a:off x="251520" y="266504"/>
            <a:ext cx="8640960" cy="871872"/>
          </a:xfrm>
          <a:prstGeom prst="rect">
            <a:avLst/>
          </a:prstGeom>
        </p:spPr>
        <p:txBody>
          <a:bodyPr vert="horz" lIns="68580" tIns="34290" rIns="68580" bIns="34290" rtlCol="0" anchor="ctr">
            <a:normAutofit/>
          </a:bodyPr>
          <a:lstStyle>
            <a:lvl1pPr algn="l" defTabSz="914400" rtl="0" eaLnBrk="1" latinLnBrk="0" hangingPunct="1">
              <a:lnSpc>
                <a:spcPts val="4200"/>
              </a:lnSpc>
              <a:spcBef>
                <a:spcPct val="0"/>
              </a:spcBef>
              <a:buNone/>
              <a:defRPr sz="4000" b="1" i="0" kern="1200">
                <a:solidFill>
                  <a:srgbClr val="81CBA5"/>
                </a:solidFill>
                <a:latin typeface="Open Sans" charset="0"/>
                <a:ea typeface="Open Sans" charset="0"/>
                <a:cs typeface="Open Sans"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600" b="1"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rPr>
              <a:t>Developing Resilience</a:t>
            </a:r>
          </a:p>
        </p:txBody>
      </p:sp>
      <p:sp>
        <p:nvSpPr>
          <p:cNvPr id="6" name="TextBox 5">
            <a:extLst>
              <a:ext uri="{FF2B5EF4-FFF2-40B4-BE49-F238E27FC236}">
                <a16:creationId xmlns:a16="http://schemas.microsoft.com/office/drawing/2014/main" id="{A27FAC82-E1DB-0500-32EF-3BF7CDFB70BE}"/>
              </a:ext>
            </a:extLst>
          </p:cNvPr>
          <p:cNvSpPr txBox="1"/>
          <p:nvPr/>
        </p:nvSpPr>
        <p:spPr>
          <a:xfrm>
            <a:off x="3491880" y="1268760"/>
            <a:ext cx="5400600" cy="4154984"/>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1" i="0" u="none" strike="noStrike" kern="1200" cap="none" spc="0" normalizeH="0" baseline="0" noProof="0" dirty="0">
                <a:ln>
                  <a:noFill/>
                </a:ln>
                <a:solidFill>
                  <a:prstClr val="black"/>
                </a:solidFill>
                <a:effectLst/>
                <a:uLnTx/>
                <a:uFillTx/>
                <a:latin typeface="Calibri" panose="020F0502020204030204"/>
                <a:ea typeface="+mn-ea"/>
                <a:cs typeface="+mn-cs"/>
              </a:rPr>
              <a:t>Today’s Model: Broadcasting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rPr>
              <a:t>Two Chamber Officers are fully capable of standing in for Parliamentary Officer (Chamber Operations and Broadcasting) to  deliver pre-sitting broadcasting preps and brief broadcast partners on the day’s sitting schedule</a:t>
            </a:r>
          </a:p>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rPr>
              <a:t>One other Chamber Officers being trained to fill the role</a:t>
            </a:r>
          </a:p>
        </p:txBody>
      </p:sp>
    </p:spTree>
    <p:extLst>
      <p:ext uri="{BB962C8B-B14F-4D97-AF65-F5344CB8AC3E}">
        <p14:creationId xmlns:p14="http://schemas.microsoft.com/office/powerpoint/2010/main" val="1143354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0628F4-159D-35F0-FF06-96BB2EEF55F8}"/>
              </a:ext>
            </a:extLst>
          </p:cNvPr>
          <p:cNvSpPr txBox="1"/>
          <p:nvPr/>
        </p:nvSpPr>
        <p:spPr>
          <a:xfrm>
            <a:off x="252992" y="1997839"/>
            <a:ext cx="3168352"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2800" b="1"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200" b="1" i="0" u="none" strike="noStrike" kern="1200" cap="none" spc="0" normalizeH="0" baseline="0" noProof="0" dirty="0">
                <a:ln>
                  <a:noFill/>
                </a:ln>
                <a:solidFill>
                  <a:srgbClr val="48C5CC"/>
                </a:solidFill>
                <a:effectLst/>
                <a:uLnTx/>
                <a:uFillTx/>
                <a:latin typeface="Open Sans" panose="020B0606030504020204" pitchFamily="34" charset="0"/>
                <a:ea typeface="Open Sans" panose="020B0606030504020204" pitchFamily="34" charset="0"/>
                <a:cs typeface="Open Sans" panose="020B0606030504020204" pitchFamily="34" charset="0"/>
              </a:rPr>
              <a:t>The Wider Picture: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3200" b="1" i="0" u="none" strike="noStrike" kern="1200" cap="none" spc="0" normalizeH="0" baseline="0" noProof="0" dirty="0">
              <a:ln>
                <a:noFill/>
              </a:ln>
              <a:solidFill>
                <a:srgbClr val="48C5CC"/>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800" b="1" i="0" u="none" strike="noStrike" kern="1200" cap="none" spc="0" normalizeH="0" baseline="0" noProof="0" dirty="0">
                <a:ln>
                  <a:noFill/>
                </a:ln>
                <a:solidFill>
                  <a:srgbClr val="48C5CC"/>
                </a:solidFill>
                <a:effectLst/>
                <a:uLnTx/>
                <a:uFillTx/>
                <a:latin typeface="Open Sans" panose="020B0606030504020204" pitchFamily="34" charset="0"/>
                <a:ea typeface="Open Sans" panose="020B0606030504020204" pitchFamily="34" charset="0"/>
                <a:cs typeface="Open Sans" panose="020B0606030504020204" pitchFamily="34" charset="0"/>
              </a:rPr>
              <a:t>Parliamentary Resilience</a:t>
            </a:r>
            <a:endParaRPr kumimoji="0" lang="en-NZ" sz="1200" b="1" i="0" u="none" strike="noStrike" kern="1200" cap="none" spc="0" normalizeH="0" baseline="0" noProof="0" dirty="0">
              <a:ln>
                <a:noFill/>
              </a:ln>
              <a:solidFill>
                <a:srgbClr val="48C5CC"/>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2">
            <a:extLst>
              <a:ext uri="{FF2B5EF4-FFF2-40B4-BE49-F238E27FC236}">
                <a16:creationId xmlns:a16="http://schemas.microsoft.com/office/drawing/2014/main" id="{E4C8A63A-8155-A7ED-D9FC-C1F961A528B0}"/>
              </a:ext>
            </a:extLst>
          </p:cNvPr>
          <p:cNvSpPr>
            <a:spLocks noChangeArrowheads="1"/>
          </p:cNvSpPr>
          <p:nvPr/>
        </p:nvSpPr>
        <p:spPr bwMode="auto">
          <a:xfrm>
            <a:off x="4559092" y="20943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60DDCB6E-26BB-9699-2AF5-40D6A7DED95E}"/>
              </a:ext>
            </a:extLst>
          </p:cNvPr>
          <p:cNvSpPr txBox="1">
            <a:spLocks/>
          </p:cNvSpPr>
          <p:nvPr/>
        </p:nvSpPr>
        <p:spPr>
          <a:xfrm>
            <a:off x="251520" y="266504"/>
            <a:ext cx="8640960" cy="871872"/>
          </a:xfrm>
          <a:prstGeom prst="rect">
            <a:avLst/>
          </a:prstGeom>
        </p:spPr>
        <p:txBody>
          <a:bodyPr vert="horz" lIns="68580" tIns="34290" rIns="68580" bIns="34290" rtlCol="0" anchor="ctr">
            <a:normAutofit/>
          </a:bodyPr>
          <a:lstStyle>
            <a:lvl1pPr algn="l" defTabSz="914400" rtl="0" eaLnBrk="1" latinLnBrk="0" hangingPunct="1">
              <a:lnSpc>
                <a:spcPts val="4200"/>
              </a:lnSpc>
              <a:spcBef>
                <a:spcPct val="0"/>
              </a:spcBef>
              <a:buNone/>
              <a:defRPr sz="4000" b="1" i="0" kern="1200">
                <a:solidFill>
                  <a:srgbClr val="81CBA5"/>
                </a:solidFill>
                <a:latin typeface="Open Sans" charset="0"/>
                <a:ea typeface="Open Sans" charset="0"/>
                <a:cs typeface="Open Sans"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600" b="1"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rPr>
              <a:t>Developing Resilience</a:t>
            </a:r>
          </a:p>
        </p:txBody>
      </p:sp>
      <p:sp>
        <p:nvSpPr>
          <p:cNvPr id="6" name="TextBox 5">
            <a:extLst>
              <a:ext uri="{FF2B5EF4-FFF2-40B4-BE49-F238E27FC236}">
                <a16:creationId xmlns:a16="http://schemas.microsoft.com/office/drawing/2014/main" id="{A27FAC82-E1DB-0500-32EF-3BF7CDFB70BE}"/>
              </a:ext>
            </a:extLst>
          </p:cNvPr>
          <p:cNvSpPr txBox="1"/>
          <p:nvPr/>
        </p:nvSpPr>
        <p:spPr>
          <a:xfrm>
            <a:off x="3495188" y="1536174"/>
            <a:ext cx="5400600" cy="3785652"/>
          </a:xfrm>
          <a:prstGeom prst="rect">
            <a:avLst/>
          </a:prstGeom>
          <a:noFill/>
          <a:ln>
            <a:noFill/>
          </a:ln>
        </p:spPr>
        <p:txBody>
          <a:bodyPr wrap="square">
            <a:spAutoFit/>
          </a:bodyPr>
          <a:lstStyle/>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rPr>
              <a:t>Developing a resilient team demonstrates what can be done.</a:t>
            </a:r>
          </a:p>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rPr>
              <a:t>If my team is resilient, I demonstrate trust (and </a:t>
            </a:r>
            <a:r>
              <a:rPr kumimoji="0" lang="en-NZ" sz="2400" b="0" i="1" u="none" strike="noStrike" kern="1200" cap="none" spc="0" normalizeH="0" baseline="0" noProof="0" dirty="0">
                <a:ln>
                  <a:noFill/>
                </a:ln>
                <a:solidFill>
                  <a:prstClr val="black"/>
                </a:solidFill>
                <a:effectLst/>
                <a:uLnTx/>
                <a:uFillTx/>
                <a:latin typeface="Calibri" panose="020F0502020204030204"/>
                <a:ea typeface="+mn-ea"/>
                <a:cs typeface="+mn-cs"/>
              </a:rPr>
              <a:t>‘let it go’), </a:t>
            </a:r>
            <a:r>
              <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rPr>
              <a:t>then…</a:t>
            </a:r>
          </a:p>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6800" marR="0" lvl="0" indent="-226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rPr>
              <a:t>I can step to one side knowing all is well and focus on other aspects of my role, in particular the wider Parliamentary Resilience picture</a:t>
            </a:r>
          </a:p>
        </p:txBody>
      </p:sp>
    </p:spTree>
    <p:extLst>
      <p:ext uri="{BB962C8B-B14F-4D97-AF65-F5344CB8AC3E}">
        <p14:creationId xmlns:p14="http://schemas.microsoft.com/office/powerpoint/2010/main" val="4261045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40F740-046F-A4DD-BF67-78552245F891}"/>
              </a:ext>
            </a:extLst>
          </p:cNvPr>
          <p:cNvSpPr>
            <a:spLocks noGrp="1"/>
          </p:cNvSpPr>
          <p:nvPr>
            <p:ph type="title"/>
          </p:nvPr>
        </p:nvSpPr>
        <p:spPr>
          <a:xfrm>
            <a:off x="1691680" y="4581128"/>
            <a:ext cx="5760640" cy="2160241"/>
          </a:xfrm>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NZ"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NZ"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Steve Streefkerk</a:t>
            </a:r>
            <a:br>
              <a:rPr kumimoji="0" lang="en-NZ"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NZ"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Manager Business Continuity and Chamber Operations / </a:t>
            </a:r>
            <a:br>
              <a:rPr kumimoji="0" lang="en-NZ"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NZ"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Serjeant-at-Arms</a:t>
            </a:r>
            <a:br>
              <a:rPr kumimoji="0" lang="en-NZ"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NZ"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Office of the Clerk of the House of Representatives</a:t>
            </a:r>
            <a:br>
              <a:rPr kumimoji="0" lang="en-NZ"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br>
              <a:rPr kumimoji="0" lang="en-NZ"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NZ"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Contact</a:t>
            </a:r>
            <a:br>
              <a:rPr kumimoji="0" lang="en-NZ"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NZ"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 </a:t>
            </a:r>
            <a:r>
              <a:rPr kumimoji="0" lang="en-NZ"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2"/>
              </a:rPr>
              <a:t>steve.streefkerk@parliament.govt.nz</a:t>
            </a:r>
            <a:br>
              <a:rPr kumimoji="0" lang="en-NZ"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NZ"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 +64 27 463-0919</a:t>
            </a:r>
            <a:br>
              <a:rPr kumimoji="0" lang="en-NZ"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endParaRPr lang="en-US" sz="2000" dirty="0"/>
          </a:p>
        </p:txBody>
      </p:sp>
      <p:pic>
        <p:nvPicPr>
          <p:cNvPr id="8" name="Picture 7" descr="A large building with a statue in front of it&#10;&#10;Description automatically generated">
            <a:extLst>
              <a:ext uri="{FF2B5EF4-FFF2-40B4-BE49-F238E27FC236}">
                <a16:creationId xmlns:a16="http://schemas.microsoft.com/office/drawing/2014/main" id="{44F4391B-578B-E165-A0A5-713992CDC59C}"/>
              </a:ext>
            </a:extLst>
          </p:cNvPr>
          <p:cNvPicPr>
            <a:picLocks noChangeAspect="1"/>
          </p:cNvPicPr>
          <p:nvPr/>
        </p:nvPicPr>
        <p:blipFill>
          <a:blip r:embed="rId3">
            <a:extLst>
              <a:ext uri="{28A0092B-C50C-407E-A947-70E740481C1C}">
                <a14:useLocalDpi xmlns:a14="http://schemas.microsoft.com/office/drawing/2010/main" val="0"/>
              </a:ext>
            </a:extLst>
          </a:blip>
          <a:srcRect t="15042" b="3391"/>
          <a:stretch/>
        </p:blipFill>
        <p:spPr>
          <a:xfrm>
            <a:off x="-29067" y="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Text Placeholder 5">
            <a:extLst>
              <a:ext uri="{FF2B5EF4-FFF2-40B4-BE49-F238E27FC236}">
                <a16:creationId xmlns:a16="http://schemas.microsoft.com/office/drawing/2014/main" id="{30A797B8-479F-75F2-D173-A4D664F2E7DF}"/>
              </a:ext>
            </a:extLst>
          </p:cNvPr>
          <p:cNvSpPr>
            <a:spLocks noGrp="1"/>
          </p:cNvSpPr>
          <p:nvPr>
            <p:ph type="body" sz="half" idx="2"/>
          </p:nvPr>
        </p:nvSpPr>
        <p:spPr>
          <a:xfrm>
            <a:off x="252317" y="3573016"/>
            <a:ext cx="8640960" cy="864099"/>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rPr>
              <a:t>Questions and Discussion</a:t>
            </a:r>
            <a:endParaRPr kumimoji="0" lang="en-NZ" sz="3600" b="1"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3518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1D5FA24-93EF-9D9A-0F65-710EDC4B1C46}"/>
              </a:ext>
            </a:extLst>
          </p:cNvPr>
          <p:cNvSpPr txBox="1">
            <a:spLocks/>
          </p:cNvSpPr>
          <p:nvPr/>
        </p:nvSpPr>
        <p:spPr>
          <a:xfrm>
            <a:off x="256288" y="260648"/>
            <a:ext cx="8640960" cy="871872"/>
          </a:xfrm>
          <a:prstGeom prst="rect">
            <a:avLst/>
          </a:prstGeom>
        </p:spPr>
        <p:txBody>
          <a:bodyPr vert="horz" lIns="68580" tIns="34290" rIns="68580" bIns="34290" rtlCol="0" anchor="ctr">
            <a:normAutofit/>
          </a:bodyPr>
          <a:lstStyle>
            <a:lvl1pPr algn="l" defTabSz="914400" rtl="0" eaLnBrk="1" latinLnBrk="0" hangingPunct="1">
              <a:lnSpc>
                <a:spcPts val="4200"/>
              </a:lnSpc>
              <a:spcBef>
                <a:spcPct val="0"/>
              </a:spcBef>
              <a:buNone/>
              <a:defRPr sz="4000" b="1" i="0" kern="1200">
                <a:solidFill>
                  <a:srgbClr val="81CBA5"/>
                </a:solidFill>
                <a:latin typeface="Open Sans" charset="0"/>
                <a:ea typeface="Open Sans" charset="0"/>
                <a:cs typeface="Open Sans" charset="0"/>
              </a:defRPr>
            </a:lvl1pPr>
          </a:lstStyle>
          <a:p>
            <a:pPr algn="ctr">
              <a:lnSpc>
                <a:spcPct val="100000"/>
              </a:lnSpc>
            </a:pPr>
            <a:r>
              <a:rPr lang="en-AU" altLang="en-US" sz="3600" dirty="0">
                <a:solidFill>
                  <a:srgbClr val="ED7D31"/>
                </a:solidFill>
                <a:latin typeface="Open Sans"/>
                <a:cs typeface="Arial" panose="020B0604020202020204" pitchFamily="34" charset="0"/>
              </a:rPr>
              <a:t>Session Overview</a:t>
            </a:r>
            <a:endParaRPr lang="en-NZ" sz="3600" dirty="0">
              <a:solidFill>
                <a:srgbClr val="ED7D31"/>
              </a:solidFill>
              <a:latin typeface="Open Sans"/>
              <a:cs typeface="Calibri" panose="020F0502020204030204" pitchFamily="34" charset="0"/>
            </a:endParaRPr>
          </a:p>
        </p:txBody>
      </p:sp>
      <p:sp>
        <p:nvSpPr>
          <p:cNvPr id="4" name="Rectangle 3">
            <a:extLst>
              <a:ext uri="{FF2B5EF4-FFF2-40B4-BE49-F238E27FC236}">
                <a16:creationId xmlns:a16="http://schemas.microsoft.com/office/drawing/2014/main" id="{C32288E9-4706-F88A-C988-D775E0D8F375}"/>
              </a:ext>
            </a:extLst>
          </p:cNvPr>
          <p:cNvSpPr txBox="1">
            <a:spLocks noChangeArrowheads="1"/>
          </p:cNvSpPr>
          <p:nvPr/>
        </p:nvSpPr>
        <p:spPr>
          <a:xfrm>
            <a:off x="256288" y="1268760"/>
            <a:ext cx="8636194" cy="4824536"/>
          </a:xfrm>
          <a:prstGeom prst="rect">
            <a:avLst/>
          </a:prstGeom>
        </p:spPr>
        <p:txBody>
          <a:bodyPr vert="horz" lIns="68580" tIns="34290" rIns="68580" bIns="34290" rtlCol="0">
            <a:noAutofit/>
          </a:bodyPr>
          <a:lstStyle>
            <a:lvl1pPr marL="0" indent="0" algn="l" defTabSz="914400" rtl="0" eaLnBrk="1" latinLnBrk="0" hangingPunct="1">
              <a:lnSpc>
                <a:spcPts val="2200"/>
              </a:lnSpc>
              <a:spcBef>
                <a:spcPts val="1000"/>
              </a:spcBef>
              <a:buFont typeface="Arial" panose="020B0604020202020204" pitchFamily="34" charset="0"/>
              <a:buNone/>
              <a:defRPr sz="2200" b="0" i="0" kern="1200">
                <a:solidFill>
                  <a:schemeClr val="tx1"/>
                </a:solidFill>
                <a:latin typeface="Open Sans" charset="0"/>
                <a:ea typeface="Open Sans" charset="0"/>
                <a:cs typeface="Open Sans"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charset="0"/>
                <a:ea typeface="Open Sans" charset="0"/>
                <a:cs typeface="Open Sans" charset="0"/>
              </a:defRPr>
            </a:lvl2pPr>
            <a:lvl3pPr marL="9144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Open Sans" charset="0"/>
                <a:ea typeface="Open Sans" charset="0"/>
                <a:cs typeface="Open Sans"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6800" lvl="1" indent="-226800">
              <a:lnSpc>
                <a:spcPct val="100000"/>
              </a:lnSpc>
              <a:spcBef>
                <a:spcPts val="450"/>
              </a:spcBef>
              <a:buFont typeface="Arial" panose="020B0604020202020204" pitchFamily="34" charset="0"/>
              <a:buChar char="•"/>
            </a:pPr>
            <a:r>
              <a:rPr lang="en-NZ" altLang="en-US" sz="2800" dirty="0">
                <a:solidFill>
                  <a:srgbClr val="000000"/>
                </a:solidFill>
                <a:latin typeface="Open Sans" panose="020B0606030504020204" pitchFamily="34" charset="0"/>
                <a:cs typeface="Arial" panose="020B0604020202020204" pitchFamily="34" charset="0"/>
              </a:rPr>
              <a:t>Introduction / Whakataukī </a:t>
            </a:r>
            <a:r>
              <a:rPr lang="en-NZ" altLang="en-US" i="1" dirty="0">
                <a:solidFill>
                  <a:srgbClr val="000000"/>
                </a:solidFill>
                <a:latin typeface="Open Sans" panose="020B0606030504020204" pitchFamily="34" charset="0"/>
                <a:cs typeface="Arial" panose="020B0604020202020204" pitchFamily="34" charset="0"/>
              </a:rPr>
              <a:t>(Māori Proverb)</a:t>
            </a:r>
          </a:p>
          <a:p>
            <a:pPr marL="226800" lvl="1" indent="-226800">
              <a:lnSpc>
                <a:spcPct val="100000"/>
              </a:lnSpc>
              <a:spcBef>
                <a:spcPts val="450"/>
              </a:spcBef>
              <a:buFont typeface="Arial" panose="020B0604020202020204" pitchFamily="34" charset="0"/>
              <a:buChar char="•"/>
            </a:pPr>
            <a:endParaRPr lang="en-NZ" altLang="en-US" sz="1600" dirty="0">
              <a:solidFill>
                <a:srgbClr val="000000"/>
              </a:solidFill>
              <a:latin typeface="Open Sans" panose="020B0606030504020204" pitchFamily="34" charset="0"/>
              <a:cs typeface="Arial" panose="020B0604020202020204" pitchFamily="34" charset="0"/>
            </a:endParaRPr>
          </a:p>
          <a:p>
            <a:pPr marL="226800" lvl="1" indent="-226800">
              <a:lnSpc>
                <a:spcPct val="100000"/>
              </a:lnSpc>
              <a:spcBef>
                <a:spcPts val="450"/>
              </a:spcBef>
              <a:buFont typeface="Arial" panose="020B0604020202020204" pitchFamily="34" charset="0"/>
              <a:buChar char="•"/>
            </a:pPr>
            <a:r>
              <a:rPr lang="en-NZ" altLang="en-US" sz="2800" dirty="0">
                <a:solidFill>
                  <a:srgbClr val="000000"/>
                </a:solidFill>
                <a:latin typeface="Open Sans" panose="020B0606030504020204" pitchFamily="34" charset="0"/>
                <a:cs typeface="Arial" panose="020B0604020202020204" pitchFamily="34" charset="0"/>
              </a:rPr>
              <a:t>Defining Resilience</a:t>
            </a:r>
            <a:endParaRPr lang="en-NZ" altLang="en-US" dirty="0">
              <a:solidFill>
                <a:srgbClr val="000000"/>
              </a:solidFill>
              <a:latin typeface="Open Sans" panose="020B0606030504020204" pitchFamily="34" charset="0"/>
              <a:cs typeface="Arial" panose="020B0604020202020204" pitchFamily="34" charset="0"/>
            </a:endParaRPr>
          </a:p>
          <a:p>
            <a:pPr marL="226800" lvl="1" indent="-226800">
              <a:lnSpc>
                <a:spcPct val="100000"/>
              </a:lnSpc>
              <a:spcBef>
                <a:spcPts val="450"/>
              </a:spcBef>
              <a:buFont typeface="Arial" panose="020B0604020202020204" pitchFamily="34" charset="0"/>
              <a:buChar char="•"/>
            </a:pPr>
            <a:endParaRPr lang="en-NZ" altLang="en-US" sz="1600" dirty="0">
              <a:solidFill>
                <a:srgbClr val="000000"/>
              </a:solidFill>
              <a:latin typeface="Open Sans" panose="020B0606030504020204" pitchFamily="34" charset="0"/>
              <a:cs typeface="Arial" panose="020B0604020202020204" pitchFamily="34" charset="0"/>
            </a:endParaRPr>
          </a:p>
          <a:p>
            <a:pPr marL="226800" lvl="1" indent="-226800">
              <a:lnSpc>
                <a:spcPct val="100000"/>
              </a:lnSpc>
              <a:spcBef>
                <a:spcPts val="450"/>
              </a:spcBef>
              <a:buFont typeface="Arial" panose="020B0604020202020204" pitchFamily="34" charset="0"/>
              <a:buChar char="•"/>
            </a:pPr>
            <a:r>
              <a:rPr lang="en-NZ" altLang="en-US" sz="2800" dirty="0">
                <a:solidFill>
                  <a:srgbClr val="000000"/>
                </a:solidFill>
                <a:latin typeface="Open Sans" panose="020B0606030504020204" pitchFamily="34" charset="0"/>
                <a:cs typeface="Arial" panose="020B0604020202020204" pitchFamily="34" charset="0"/>
              </a:rPr>
              <a:t>Parliamentary Resilience: </a:t>
            </a:r>
            <a:r>
              <a:rPr lang="en-NZ" altLang="en-US" sz="2800" i="1" dirty="0">
                <a:solidFill>
                  <a:srgbClr val="000000"/>
                </a:solidFill>
                <a:latin typeface="Open Sans" panose="020B0606030504020204" pitchFamily="34" charset="0"/>
                <a:cs typeface="Arial" panose="020B0604020202020204" pitchFamily="34" charset="0"/>
              </a:rPr>
              <a:t>the NZ Experience</a:t>
            </a:r>
          </a:p>
          <a:p>
            <a:pPr marL="453600" lvl="2" indent="-226800">
              <a:lnSpc>
                <a:spcPct val="100000"/>
              </a:lnSpc>
              <a:spcBef>
                <a:spcPts val="450"/>
              </a:spcBef>
              <a:buFont typeface="Courier New" panose="02070309020205020404" pitchFamily="49" charset="0"/>
              <a:buChar char="o"/>
            </a:pPr>
            <a:r>
              <a:rPr lang="en-NZ" altLang="en-US" sz="2000" dirty="0">
                <a:solidFill>
                  <a:srgbClr val="000000"/>
                </a:solidFill>
                <a:latin typeface="Open Sans" panose="020B0606030504020204" pitchFamily="34" charset="0"/>
                <a:cs typeface="Arial" panose="020B0604020202020204" pitchFamily="34" charset="0"/>
              </a:rPr>
              <a:t>Parliament as a Whole</a:t>
            </a:r>
          </a:p>
          <a:p>
            <a:pPr marL="910800" lvl="3" indent="-226800">
              <a:lnSpc>
                <a:spcPct val="100000"/>
              </a:lnSpc>
              <a:spcBef>
                <a:spcPts val="450"/>
              </a:spcBef>
              <a:buFont typeface="Courier New" panose="02070309020205020404" pitchFamily="49" charset="0"/>
              <a:buChar char="o"/>
            </a:pPr>
            <a:r>
              <a:rPr lang="en-NZ" altLang="en-US" dirty="0">
                <a:solidFill>
                  <a:srgbClr val="000000"/>
                </a:solidFill>
                <a:latin typeface="Open Sans" panose="020B0606030504020204" pitchFamily="34" charset="0"/>
                <a:cs typeface="Arial" panose="020B0604020202020204" pitchFamily="34" charset="0"/>
              </a:rPr>
              <a:t>Shifting from </a:t>
            </a:r>
            <a:r>
              <a:rPr lang="en-NZ" altLang="en-US" dirty="0">
                <a:highlight>
                  <a:srgbClr val="FF0000"/>
                </a:highlight>
                <a:latin typeface="Open Sans" panose="020B0606030504020204" pitchFamily="34" charset="0"/>
                <a:cs typeface="Arial" panose="020B0604020202020204" pitchFamily="34" charset="0"/>
              </a:rPr>
              <a:t>Relocation</a:t>
            </a:r>
            <a:r>
              <a:rPr lang="en-NZ" altLang="en-US" dirty="0">
                <a:solidFill>
                  <a:srgbClr val="000000"/>
                </a:solidFill>
                <a:latin typeface="Open Sans" panose="020B0606030504020204" pitchFamily="34" charset="0"/>
                <a:cs typeface="Arial" panose="020B0604020202020204" pitchFamily="34" charset="0"/>
              </a:rPr>
              <a:t>  to </a:t>
            </a:r>
            <a:r>
              <a:rPr lang="en-NZ" altLang="en-US" dirty="0">
                <a:solidFill>
                  <a:srgbClr val="000000"/>
                </a:solidFill>
                <a:highlight>
                  <a:srgbClr val="00FF00"/>
                </a:highlight>
                <a:latin typeface="Open Sans" panose="020B0606030504020204" pitchFamily="34" charset="0"/>
                <a:cs typeface="Arial" panose="020B0604020202020204" pitchFamily="34" charset="0"/>
              </a:rPr>
              <a:t>Continuity </a:t>
            </a:r>
            <a:r>
              <a:rPr lang="en-NZ" altLang="en-US" dirty="0">
                <a:solidFill>
                  <a:srgbClr val="000000"/>
                </a:solidFill>
                <a:latin typeface="Open Sans" panose="020B0606030504020204" pitchFamily="34" charset="0"/>
                <a:cs typeface="Arial" panose="020B0604020202020204" pitchFamily="34" charset="0"/>
              </a:rPr>
              <a:t>of Executive Government and Parliament </a:t>
            </a:r>
            <a:r>
              <a:rPr lang="en-NZ" altLang="en-US" i="1" dirty="0">
                <a:solidFill>
                  <a:srgbClr val="000000"/>
                </a:solidFill>
                <a:latin typeface="Open Sans" panose="020B0606030504020204" pitchFamily="34" charset="0"/>
                <a:cs typeface="Arial" panose="020B0604020202020204" pitchFamily="34" charset="0"/>
              </a:rPr>
              <a:t>(it all in the language used)</a:t>
            </a:r>
          </a:p>
          <a:p>
            <a:pPr marL="569700" lvl="2" indent="-342900">
              <a:lnSpc>
                <a:spcPct val="100000"/>
              </a:lnSpc>
              <a:spcBef>
                <a:spcPts val="450"/>
              </a:spcBef>
              <a:buFont typeface="Courier New" panose="02070309020205020404" pitchFamily="49" charset="0"/>
              <a:buChar char="o"/>
            </a:pPr>
            <a:r>
              <a:rPr lang="en-NZ" altLang="en-US" sz="2000" dirty="0">
                <a:solidFill>
                  <a:srgbClr val="000000"/>
                </a:solidFill>
                <a:latin typeface="Open Sans" panose="020B0606030504020204" pitchFamily="34" charset="0"/>
                <a:cs typeface="Arial" panose="020B0604020202020204" pitchFamily="34" charset="0"/>
              </a:rPr>
              <a:t>A Team Perspective to Resilience</a:t>
            </a:r>
          </a:p>
          <a:p>
            <a:pPr marL="1026900" lvl="3" indent="-342900">
              <a:lnSpc>
                <a:spcPct val="100000"/>
              </a:lnSpc>
              <a:spcBef>
                <a:spcPts val="450"/>
              </a:spcBef>
              <a:buFont typeface="Courier New" panose="02070309020205020404" pitchFamily="49" charset="0"/>
              <a:buChar char="o"/>
            </a:pPr>
            <a:r>
              <a:rPr lang="en-NZ" altLang="en-US" dirty="0">
                <a:solidFill>
                  <a:srgbClr val="000000"/>
                </a:solidFill>
                <a:latin typeface="Open Sans" panose="020B0606030504020204" pitchFamily="34" charset="0"/>
                <a:cs typeface="Arial" panose="020B0604020202020204" pitchFamily="34" charset="0"/>
              </a:rPr>
              <a:t>A resilient Chamber Operations and Broadcasting Team</a:t>
            </a:r>
          </a:p>
          <a:p>
            <a:pPr marL="226800" lvl="1" indent="-226800">
              <a:lnSpc>
                <a:spcPct val="100000"/>
              </a:lnSpc>
              <a:spcBef>
                <a:spcPts val="450"/>
              </a:spcBef>
              <a:buFont typeface="Arial" panose="020B0604020202020204" pitchFamily="34" charset="0"/>
              <a:buChar char="•"/>
            </a:pPr>
            <a:endParaRPr lang="en-NZ" altLang="en-US" sz="1400" dirty="0">
              <a:solidFill>
                <a:srgbClr val="000000"/>
              </a:solidFill>
              <a:latin typeface="Open Sans" panose="020B0606030504020204" pitchFamily="34" charset="0"/>
              <a:cs typeface="Arial" panose="020B0604020202020204" pitchFamily="34" charset="0"/>
            </a:endParaRPr>
          </a:p>
          <a:p>
            <a:pPr marL="226800" lvl="1" indent="-226800">
              <a:lnSpc>
                <a:spcPct val="100000"/>
              </a:lnSpc>
              <a:spcBef>
                <a:spcPts val="450"/>
              </a:spcBef>
              <a:buFont typeface="Arial" panose="020B0604020202020204" pitchFamily="34" charset="0"/>
              <a:buChar char="•"/>
            </a:pPr>
            <a:r>
              <a:rPr lang="en-NZ" altLang="en-US" sz="2800" dirty="0">
                <a:solidFill>
                  <a:srgbClr val="000000"/>
                </a:solidFill>
                <a:latin typeface="Open Sans" panose="020B0606030504020204" pitchFamily="34" charset="0"/>
                <a:cs typeface="Arial" panose="020B0604020202020204" pitchFamily="34" charset="0"/>
              </a:rPr>
              <a:t>Questions / Discussion</a:t>
            </a:r>
          </a:p>
          <a:p>
            <a:pPr marL="557199" lvl="1" indent="-214308">
              <a:lnSpc>
                <a:spcPct val="100000"/>
              </a:lnSpc>
              <a:spcBef>
                <a:spcPts val="450"/>
              </a:spcBef>
              <a:buFont typeface="Arial" panose="020B0604020202020204" pitchFamily="34" charset="0"/>
              <a:buChar char="•"/>
            </a:pPr>
            <a:endParaRPr lang="en-NZ" altLang="en-US" sz="1200" dirty="0">
              <a:solidFill>
                <a:srgbClr val="000000"/>
              </a:solidFill>
              <a:latin typeface="Open Sans" panose="020B0606030504020204" pitchFamily="34" charset="0"/>
              <a:cs typeface="Arial" panose="020B0604020202020204" pitchFamily="34" charset="0"/>
            </a:endParaRPr>
          </a:p>
          <a:p>
            <a:pPr marL="557199" lvl="1" indent="-214308">
              <a:lnSpc>
                <a:spcPct val="100000"/>
              </a:lnSpc>
              <a:spcBef>
                <a:spcPts val="450"/>
              </a:spcBef>
              <a:buFont typeface="Arial" panose="020B0604020202020204" pitchFamily="34" charset="0"/>
              <a:buChar char="•"/>
            </a:pPr>
            <a:endParaRPr lang="en-NZ" altLang="en-US" sz="1200" dirty="0">
              <a:latin typeface="Open Sans"/>
              <a:cs typeface="Arial" panose="020B0604020202020204" pitchFamily="34" charset="0"/>
            </a:endParaRPr>
          </a:p>
          <a:p>
            <a:pPr>
              <a:lnSpc>
                <a:spcPct val="100000"/>
              </a:lnSpc>
              <a:spcBef>
                <a:spcPts val="0"/>
              </a:spcBef>
            </a:pPr>
            <a:endParaRPr lang="en-NZ" altLang="en-US" sz="1500" dirty="0">
              <a:latin typeface="Open Sans"/>
              <a:cs typeface="Arial" panose="020B0604020202020204" pitchFamily="34" charset="0"/>
            </a:endParaRPr>
          </a:p>
          <a:p>
            <a:pPr marL="257168" indent="-257168">
              <a:lnSpc>
                <a:spcPct val="100000"/>
              </a:lnSpc>
              <a:spcBef>
                <a:spcPts val="0"/>
              </a:spcBef>
              <a:buFont typeface="Arial" panose="020B0604020202020204" pitchFamily="34" charset="0"/>
              <a:buChar char="•"/>
            </a:pPr>
            <a:endParaRPr lang="en-NZ" altLang="en-US" sz="1500" dirty="0">
              <a:latin typeface="Open Sans"/>
              <a:cs typeface="Arial" panose="020B0604020202020204" pitchFamily="34" charset="0"/>
            </a:endParaRPr>
          </a:p>
          <a:p>
            <a:pPr marL="942952" lvl="2" indent="-257168">
              <a:lnSpc>
                <a:spcPct val="100000"/>
              </a:lnSpc>
              <a:spcBef>
                <a:spcPts val="0"/>
              </a:spcBef>
              <a:buFont typeface="Arial" panose="020B0604020202020204" pitchFamily="34" charset="0"/>
              <a:buChar char="•"/>
            </a:pPr>
            <a:endParaRPr lang="en-NZ" altLang="en-US" sz="1050" dirty="0">
              <a:latin typeface="Open Sans"/>
              <a:cs typeface="Arial" panose="020B0604020202020204" pitchFamily="34" charset="0"/>
            </a:endParaRPr>
          </a:p>
          <a:p>
            <a:pPr marL="600060" lvl="1" indent="-257168">
              <a:lnSpc>
                <a:spcPct val="100000"/>
              </a:lnSpc>
              <a:spcBef>
                <a:spcPts val="0"/>
              </a:spcBef>
              <a:buFont typeface="Arial" panose="020B0604020202020204" pitchFamily="34" charset="0"/>
              <a:buChar char="•"/>
            </a:pPr>
            <a:endParaRPr lang="en-NZ" altLang="en-US" sz="1350" dirty="0">
              <a:latin typeface="Open Sans"/>
              <a:cs typeface="Arial" panose="020B0604020202020204" pitchFamily="34" charset="0"/>
            </a:endParaRPr>
          </a:p>
          <a:p>
            <a:pPr marL="257168" indent="-257168">
              <a:lnSpc>
                <a:spcPct val="100000"/>
              </a:lnSpc>
              <a:spcBef>
                <a:spcPts val="0"/>
              </a:spcBef>
              <a:buFont typeface="Arial" panose="020B0604020202020204" pitchFamily="34" charset="0"/>
              <a:buChar char="•"/>
            </a:pPr>
            <a:endParaRPr lang="en-NZ" altLang="en-US" sz="1200" dirty="0">
              <a:latin typeface="Open Sans"/>
              <a:cs typeface="Arial" panose="020B0604020202020204" pitchFamily="34" charset="0"/>
            </a:endParaRPr>
          </a:p>
          <a:p>
            <a:pPr lvl="1">
              <a:lnSpc>
                <a:spcPct val="100000"/>
              </a:lnSpc>
              <a:spcBef>
                <a:spcPts val="0"/>
              </a:spcBef>
            </a:pPr>
            <a:endParaRPr lang="en-NZ" altLang="en-US" sz="1200" dirty="0">
              <a:latin typeface="Open Sans"/>
              <a:cs typeface="Arial" panose="020B0604020202020204" pitchFamily="34" charset="0"/>
            </a:endParaRPr>
          </a:p>
          <a:p>
            <a:pPr marL="557199" lvl="1" indent="-214308">
              <a:lnSpc>
                <a:spcPct val="100000"/>
              </a:lnSpc>
              <a:spcBef>
                <a:spcPts val="0"/>
              </a:spcBef>
              <a:buFont typeface="Arial" panose="020B0604020202020204" pitchFamily="34" charset="0"/>
              <a:buChar char="•"/>
            </a:pPr>
            <a:endParaRPr lang="en-NZ" altLang="en-US" sz="1200" dirty="0">
              <a:latin typeface="Open Sans"/>
              <a:cs typeface="Arial" panose="020B0604020202020204" pitchFamily="34" charset="0"/>
            </a:endParaRPr>
          </a:p>
        </p:txBody>
      </p:sp>
      <p:pic>
        <p:nvPicPr>
          <p:cNvPr id="5" name="Picture 4">
            <a:extLst>
              <a:ext uri="{FF2B5EF4-FFF2-40B4-BE49-F238E27FC236}">
                <a16:creationId xmlns:a16="http://schemas.microsoft.com/office/drawing/2014/main" id="{00FC8235-F32F-514B-6F1E-439ACD87765C}"/>
              </a:ext>
            </a:extLst>
          </p:cNvPr>
          <p:cNvPicPr>
            <a:picLocks noChangeAspect="1"/>
          </p:cNvPicPr>
          <p:nvPr/>
        </p:nvPicPr>
        <p:blipFill rotWithShape="1">
          <a:blip r:embed="rId3"/>
          <a:srcRect l="47814" t="-3" b="2"/>
          <a:stretch/>
        </p:blipFill>
        <p:spPr>
          <a:xfrm>
            <a:off x="246448" y="6309320"/>
            <a:ext cx="1420212" cy="392858"/>
          </a:xfrm>
          <a:prstGeom prst="rect">
            <a:avLst/>
          </a:prstGeom>
        </p:spPr>
      </p:pic>
    </p:spTree>
    <p:extLst>
      <p:ext uri="{BB962C8B-B14F-4D97-AF65-F5344CB8AC3E}">
        <p14:creationId xmlns:p14="http://schemas.microsoft.com/office/powerpoint/2010/main" val="205645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BFF57B7-7966-CC30-7F2E-35BC4C7F7787}"/>
              </a:ext>
            </a:extLst>
          </p:cNvPr>
          <p:cNvSpPr txBox="1">
            <a:spLocks/>
          </p:cNvSpPr>
          <p:nvPr/>
        </p:nvSpPr>
        <p:spPr>
          <a:xfrm>
            <a:off x="251520" y="260648"/>
            <a:ext cx="8640960" cy="871872"/>
          </a:xfrm>
          <a:prstGeom prst="rect">
            <a:avLst/>
          </a:prstGeom>
        </p:spPr>
        <p:txBody>
          <a:bodyPr vert="horz" lIns="68580" tIns="34290" rIns="68580" bIns="34290" rtlCol="0" anchor="ctr">
            <a:normAutofit/>
          </a:bodyPr>
          <a:lstStyle>
            <a:lvl1pPr algn="l" defTabSz="914400" rtl="0" eaLnBrk="1" latinLnBrk="0" hangingPunct="1">
              <a:lnSpc>
                <a:spcPts val="4200"/>
              </a:lnSpc>
              <a:spcBef>
                <a:spcPct val="0"/>
              </a:spcBef>
              <a:buNone/>
              <a:defRPr sz="4000" b="1" i="0" kern="1200">
                <a:solidFill>
                  <a:srgbClr val="81CBA5"/>
                </a:solidFill>
                <a:latin typeface="Open Sans" charset="0"/>
                <a:ea typeface="Open Sans" charset="0"/>
                <a:cs typeface="Open Sans" charset="0"/>
              </a:defRPr>
            </a:lvl1pPr>
          </a:lstStyle>
          <a:p>
            <a:pPr algn="ctr">
              <a:lnSpc>
                <a:spcPct val="100000"/>
              </a:lnSpc>
            </a:pPr>
            <a:r>
              <a:rPr lang="en-AU" altLang="en-US" sz="3600" dirty="0">
                <a:solidFill>
                  <a:srgbClr val="ED7D31"/>
                </a:solidFill>
                <a:latin typeface="Open Sans"/>
                <a:cs typeface="Arial" panose="020B0604020202020204" pitchFamily="34" charset="0"/>
              </a:rPr>
              <a:t>Whakataukī (Māori Proverb)</a:t>
            </a:r>
            <a:endParaRPr lang="en-NZ" sz="3600" i="1" dirty="0">
              <a:solidFill>
                <a:srgbClr val="ED7D31"/>
              </a:solidFill>
              <a:latin typeface="Open Sans"/>
              <a:cs typeface="Calibri" panose="020F0502020204030204" pitchFamily="34" charset="0"/>
            </a:endParaRPr>
          </a:p>
        </p:txBody>
      </p:sp>
      <p:sp>
        <p:nvSpPr>
          <p:cNvPr id="6" name="Rectangle 3">
            <a:extLst>
              <a:ext uri="{FF2B5EF4-FFF2-40B4-BE49-F238E27FC236}">
                <a16:creationId xmlns:a16="http://schemas.microsoft.com/office/drawing/2014/main" id="{82875340-2B69-3793-1913-E4D40290C33F}"/>
              </a:ext>
            </a:extLst>
          </p:cNvPr>
          <p:cNvSpPr txBox="1">
            <a:spLocks noChangeArrowheads="1"/>
          </p:cNvSpPr>
          <p:nvPr/>
        </p:nvSpPr>
        <p:spPr>
          <a:xfrm>
            <a:off x="265832" y="1816038"/>
            <a:ext cx="5242272" cy="4349266"/>
          </a:xfrm>
          <a:prstGeom prst="rect">
            <a:avLst/>
          </a:prstGeom>
          <a:ln>
            <a:solidFill>
              <a:srgbClr val="5B9BD5"/>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defRPr/>
            </a:pPr>
            <a:endParaRPr lang="en-NZ" altLang="en-US" sz="1050" dirty="0">
              <a:solidFill>
                <a:sysClr val="windowText" lastClr="000000"/>
              </a:solidFill>
              <a:latin typeface="Open Sans"/>
              <a:cs typeface="Arial" panose="020B0604020202020204" pitchFamily="34" charset="0"/>
            </a:endParaRPr>
          </a:p>
          <a:p>
            <a:pPr marL="0" indent="0" algn="ctr">
              <a:lnSpc>
                <a:spcPct val="100000"/>
              </a:lnSpc>
              <a:spcBef>
                <a:spcPts val="0"/>
              </a:spcBef>
              <a:buNone/>
              <a:defRPr/>
            </a:pPr>
            <a:endParaRPr lang="en-NZ" altLang="en-US" sz="2000" dirty="0">
              <a:solidFill>
                <a:schemeClr val="accent1">
                  <a:lumMod val="50000"/>
                </a:schemeClr>
              </a:solidFill>
              <a:latin typeface="Open Sans"/>
              <a:cs typeface="Arial" panose="020B0604020202020204" pitchFamily="34" charset="0"/>
            </a:endParaRPr>
          </a:p>
          <a:p>
            <a:pPr marL="0" lvl="0" indent="0" algn="ctr">
              <a:lnSpc>
                <a:spcPct val="107000"/>
              </a:lnSpc>
              <a:spcAft>
                <a:spcPts val="800"/>
              </a:spcAft>
              <a:buNone/>
            </a:pPr>
            <a:r>
              <a:rPr lang="en-NZ" sz="2400" kern="100" dirty="0">
                <a:solidFill>
                  <a:schemeClr val="accent1">
                    <a:lumMod val="50000"/>
                  </a:schemeClr>
                </a:solidFill>
                <a:effectLst/>
                <a:latin typeface="Open Sans" panose="020B0606030504020204" pitchFamily="34" charset="0"/>
                <a:ea typeface="Open Sans" panose="020B0606030504020204" pitchFamily="34" charset="0"/>
                <a:cs typeface="Open Sans" panose="020B0606030504020204" pitchFamily="34" charset="0"/>
              </a:rPr>
              <a:t>Kaua e mate wheke mate ururoa!</a:t>
            </a:r>
          </a:p>
          <a:p>
            <a:pPr marL="0" lvl="0" indent="0" algn="ctr">
              <a:lnSpc>
                <a:spcPct val="107000"/>
              </a:lnSpc>
              <a:spcAft>
                <a:spcPts val="800"/>
              </a:spcAft>
              <a:buNone/>
            </a:pPr>
            <a:endParaRPr lang="en-NZ" sz="2400" b="1" kern="1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ctr">
              <a:lnSpc>
                <a:spcPct val="107000"/>
              </a:lnSpc>
              <a:spcAft>
                <a:spcPts val="800"/>
              </a:spcAft>
              <a:buNone/>
            </a:pPr>
            <a:r>
              <a:rPr lang="en-NZ" sz="2400" i="1" kern="100" dirty="0">
                <a:solidFill>
                  <a:schemeClr val="accent1">
                    <a:lumMod val="50000"/>
                  </a:schemeClr>
                </a:solidFill>
                <a:effectLst/>
                <a:latin typeface="Open Sans" panose="020B0606030504020204" pitchFamily="34" charset="0"/>
                <a:ea typeface="Open Sans" panose="020B0606030504020204" pitchFamily="34" charset="0"/>
                <a:cs typeface="Open Sans" panose="020B0606030504020204" pitchFamily="34" charset="0"/>
              </a:rPr>
              <a:t>Don’t die like an octopus, die like a hammerhead shark!</a:t>
            </a:r>
          </a:p>
          <a:p>
            <a:pPr marL="0" lvl="0" indent="0" algn="ctr">
              <a:lnSpc>
                <a:spcPct val="107000"/>
              </a:lnSpc>
              <a:spcAft>
                <a:spcPts val="800"/>
              </a:spcAft>
              <a:buNone/>
            </a:pPr>
            <a:endParaRPr lang="en-NZ" sz="2400" i="1" kern="100" dirty="0">
              <a:solidFill>
                <a:schemeClr val="accent1">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lgn="ctr">
              <a:lnSpc>
                <a:spcPct val="100000"/>
              </a:lnSpc>
              <a:spcBef>
                <a:spcPts val="0"/>
              </a:spcBef>
              <a:buNone/>
              <a:defRPr/>
            </a:pPr>
            <a:r>
              <a:rPr lang="en-NZ" sz="2400" b="1" kern="100" dirty="0">
                <a:solidFill>
                  <a:schemeClr val="accent1">
                    <a:lumMod val="50000"/>
                  </a:schemeClr>
                </a:solidFill>
                <a:effectLst/>
                <a:latin typeface="Open Sans" panose="020B0606030504020204" pitchFamily="34" charset="0"/>
                <a:ea typeface="Open Sans" panose="020B0606030504020204" pitchFamily="34" charset="0"/>
                <a:cs typeface="Open Sans" panose="020B0606030504020204" pitchFamily="34" charset="0"/>
              </a:rPr>
              <a:t>Kaua e mate wheke mate ururoa!</a:t>
            </a:r>
          </a:p>
          <a:p>
            <a:pPr marL="0" indent="0" algn="ctr">
              <a:lnSpc>
                <a:spcPct val="100000"/>
              </a:lnSpc>
              <a:spcBef>
                <a:spcPts val="0"/>
              </a:spcBef>
              <a:buNone/>
              <a:defRPr/>
            </a:pPr>
            <a:endParaRPr lang="en-NZ" altLang="en-US" sz="2400" dirty="0">
              <a:solidFill>
                <a:schemeClr val="accent1">
                  <a:lumMod val="50000"/>
                </a:schemeClr>
              </a:solidFill>
              <a:latin typeface="Open Sans"/>
              <a:cs typeface="Arial" panose="020B0604020202020204" pitchFamily="34" charset="0"/>
            </a:endParaRPr>
          </a:p>
        </p:txBody>
      </p:sp>
      <p:pic>
        <p:nvPicPr>
          <p:cNvPr id="2" name="Picture 1">
            <a:extLst>
              <a:ext uri="{FF2B5EF4-FFF2-40B4-BE49-F238E27FC236}">
                <a16:creationId xmlns:a16="http://schemas.microsoft.com/office/drawing/2014/main" id="{48C259A4-DC02-0036-F222-39E260B2FF5B}"/>
              </a:ext>
            </a:extLst>
          </p:cNvPr>
          <p:cNvPicPr>
            <a:picLocks noChangeAspect="1"/>
          </p:cNvPicPr>
          <p:nvPr/>
        </p:nvPicPr>
        <p:blipFill rotWithShape="1">
          <a:blip r:embed="rId3"/>
          <a:srcRect l="47814" t="-3" b="2"/>
          <a:stretch/>
        </p:blipFill>
        <p:spPr>
          <a:xfrm>
            <a:off x="246448" y="6309320"/>
            <a:ext cx="1420212" cy="392858"/>
          </a:xfrm>
          <a:prstGeom prst="rect">
            <a:avLst/>
          </a:prstGeom>
        </p:spPr>
      </p:pic>
      <p:pic>
        <p:nvPicPr>
          <p:cNvPr id="4" name="Picture 3" descr="A cartoon of two blue octopuses&#10;&#10;Description automatically generated">
            <a:extLst>
              <a:ext uri="{FF2B5EF4-FFF2-40B4-BE49-F238E27FC236}">
                <a16:creationId xmlns:a16="http://schemas.microsoft.com/office/drawing/2014/main" id="{7ED46BB0-8D5F-4C02-CF9B-A6C8CD255E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1" y="2852936"/>
            <a:ext cx="3298057" cy="2069012"/>
          </a:xfrm>
          <a:prstGeom prst="rect">
            <a:avLst/>
          </a:prstGeom>
        </p:spPr>
      </p:pic>
    </p:spTree>
    <p:extLst>
      <p:ext uri="{BB962C8B-B14F-4D97-AF65-F5344CB8AC3E}">
        <p14:creationId xmlns:p14="http://schemas.microsoft.com/office/powerpoint/2010/main" val="38969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0628F4-159D-35F0-FF06-96BB2EEF55F8}"/>
              </a:ext>
            </a:extLst>
          </p:cNvPr>
          <p:cNvSpPr txBox="1"/>
          <p:nvPr/>
        </p:nvSpPr>
        <p:spPr>
          <a:xfrm>
            <a:off x="225568" y="1221339"/>
            <a:ext cx="3194304" cy="3631763"/>
          </a:xfrm>
          <a:prstGeom prst="rect">
            <a:avLst/>
          </a:prstGeom>
          <a:noFill/>
        </p:spPr>
        <p:txBody>
          <a:bodyPr wrap="square" rtlCol="0">
            <a:spAutoFit/>
          </a:bodyPr>
          <a:lstStyle/>
          <a:p>
            <a:pPr algn="ctr"/>
            <a:endParaRPr lang="en-NZ" sz="2800" b="1" dirty="0">
              <a:solidFill>
                <a:srgbClr val="ED7D3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NZ" sz="2800" b="1" dirty="0">
              <a:solidFill>
                <a:srgbClr val="ED7D3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NZ" sz="2000" b="1" dirty="0">
              <a:solidFill>
                <a:srgbClr val="48C5CC"/>
              </a:solidFill>
              <a:latin typeface="Open Sans" panose="020B0606030504020204" pitchFamily="34" charset="0"/>
              <a:ea typeface="Open Sans" panose="020B0606030504020204" pitchFamily="34" charset="0"/>
              <a:cs typeface="Open Sans" panose="020B0606030504020204" pitchFamily="34" charset="0"/>
            </a:endParaRPr>
          </a:p>
          <a:p>
            <a:pPr algn="ctr"/>
            <a:r>
              <a:rPr lang="en-NZ" sz="3200" b="1" dirty="0">
                <a:solidFill>
                  <a:srgbClr val="48C5CC"/>
                </a:solidFill>
                <a:latin typeface="Open Sans" panose="020B0606030504020204" pitchFamily="34" charset="0"/>
                <a:ea typeface="Open Sans" panose="020B0606030504020204" pitchFamily="34" charset="0"/>
                <a:cs typeface="Open Sans" panose="020B0606030504020204" pitchFamily="34" charset="0"/>
              </a:rPr>
              <a:t>Organisational Resilience - Definitions</a:t>
            </a:r>
          </a:p>
          <a:p>
            <a:pPr algn="ctr"/>
            <a:endParaRPr lang="en-NZ" sz="2000" b="1" dirty="0">
              <a:solidFill>
                <a:srgbClr val="48C5CC"/>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NZ" sz="2000" b="1" dirty="0">
              <a:solidFill>
                <a:srgbClr val="48C5CC"/>
              </a:solidFill>
              <a:latin typeface="Open Sans" panose="020B0606030504020204" pitchFamily="34" charset="0"/>
              <a:ea typeface="Open Sans" panose="020B0606030504020204" pitchFamily="34" charset="0"/>
              <a:cs typeface="Open Sans" panose="020B0606030504020204" pitchFamily="34" charset="0"/>
            </a:endParaRPr>
          </a:p>
          <a:p>
            <a:pPr algn="ctr"/>
            <a:r>
              <a:rPr lang="en-NZ" i="1" dirty="0">
                <a:latin typeface="Open Sans" panose="020B0606030504020204" pitchFamily="34" charset="0"/>
                <a:ea typeface="Open Sans" panose="020B0606030504020204" pitchFamily="34" charset="0"/>
                <a:cs typeface="Open Sans" panose="020B0606030504020204" pitchFamily="34" charset="0"/>
              </a:rPr>
              <a:t>(http:www.resorgs.org.nz)</a:t>
            </a:r>
          </a:p>
        </p:txBody>
      </p:sp>
      <p:sp>
        <p:nvSpPr>
          <p:cNvPr id="5" name="Title 1">
            <a:extLst>
              <a:ext uri="{FF2B5EF4-FFF2-40B4-BE49-F238E27FC236}">
                <a16:creationId xmlns:a16="http://schemas.microsoft.com/office/drawing/2014/main" id="{60DDCB6E-26BB-9699-2AF5-40D6A7DED95E}"/>
              </a:ext>
            </a:extLst>
          </p:cNvPr>
          <p:cNvSpPr txBox="1">
            <a:spLocks/>
          </p:cNvSpPr>
          <p:nvPr/>
        </p:nvSpPr>
        <p:spPr>
          <a:xfrm>
            <a:off x="251520" y="260648"/>
            <a:ext cx="8640960" cy="871872"/>
          </a:xfrm>
          <a:prstGeom prst="rect">
            <a:avLst/>
          </a:prstGeom>
        </p:spPr>
        <p:txBody>
          <a:bodyPr vert="horz" lIns="68580" tIns="34290" rIns="68580" bIns="34290" rtlCol="0" anchor="ctr">
            <a:normAutofit/>
          </a:bodyPr>
          <a:lstStyle>
            <a:lvl1pPr algn="l" defTabSz="914400" rtl="0" eaLnBrk="1" latinLnBrk="0" hangingPunct="1">
              <a:lnSpc>
                <a:spcPts val="4200"/>
              </a:lnSpc>
              <a:spcBef>
                <a:spcPct val="0"/>
              </a:spcBef>
              <a:buNone/>
              <a:defRPr sz="4000" b="1" i="0" kern="1200">
                <a:solidFill>
                  <a:srgbClr val="81CBA5"/>
                </a:solidFill>
                <a:latin typeface="Open Sans" charset="0"/>
                <a:ea typeface="Open Sans" charset="0"/>
                <a:cs typeface="Open Sans"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600" b="1"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rPr>
              <a:t>Developing Resilience</a:t>
            </a:r>
          </a:p>
        </p:txBody>
      </p:sp>
      <p:sp>
        <p:nvSpPr>
          <p:cNvPr id="7" name="Rectangle 2">
            <a:extLst>
              <a:ext uri="{FF2B5EF4-FFF2-40B4-BE49-F238E27FC236}">
                <a16:creationId xmlns:a16="http://schemas.microsoft.com/office/drawing/2014/main" id="{E4C8A63A-8155-A7ED-D9FC-C1F961A528B0}"/>
              </a:ext>
            </a:extLst>
          </p:cNvPr>
          <p:cNvSpPr>
            <a:spLocks noChangeArrowheads="1"/>
          </p:cNvSpPr>
          <p:nvPr/>
        </p:nvSpPr>
        <p:spPr bwMode="auto">
          <a:xfrm>
            <a:off x="4559092" y="20943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8" name="Rectangle 2">
            <a:extLst>
              <a:ext uri="{FF2B5EF4-FFF2-40B4-BE49-F238E27FC236}">
                <a16:creationId xmlns:a16="http://schemas.microsoft.com/office/drawing/2014/main" id="{93209BBF-AD21-8F16-2BDF-9E2693D9EA35}"/>
              </a:ext>
            </a:extLst>
          </p:cNvPr>
          <p:cNvSpPr>
            <a:spLocks noChangeArrowheads="1"/>
          </p:cNvSpPr>
          <p:nvPr/>
        </p:nvSpPr>
        <p:spPr bwMode="auto">
          <a:xfrm>
            <a:off x="4711492" y="22467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10" name="TextBox 9">
            <a:extLst>
              <a:ext uri="{FF2B5EF4-FFF2-40B4-BE49-F238E27FC236}">
                <a16:creationId xmlns:a16="http://schemas.microsoft.com/office/drawing/2014/main" id="{A1E50EDE-BE85-AEA5-0845-7108A54E573F}"/>
              </a:ext>
            </a:extLst>
          </p:cNvPr>
          <p:cNvSpPr txBox="1"/>
          <p:nvPr/>
        </p:nvSpPr>
        <p:spPr>
          <a:xfrm>
            <a:off x="3491880" y="1221339"/>
            <a:ext cx="5400600" cy="5078313"/>
          </a:xfrm>
          <a:prstGeom prst="rect">
            <a:avLst/>
          </a:prstGeom>
          <a:noFill/>
          <a:ln>
            <a:noFill/>
          </a:ln>
        </p:spPr>
        <p:txBody>
          <a:bodyPr wrap="square">
            <a:spAutoFit/>
          </a:bodyPr>
          <a:lstStyle/>
          <a:p>
            <a:pPr marL="226800" indent="-226800">
              <a:buFont typeface="Arial" panose="020B0604020202020204" pitchFamily="34" charset="0"/>
              <a:buChar char="•"/>
            </a:pPr>
            <a:r>
              <a:rPr lang="en-NZ" sz="2400" dirty="0"/>
              <a:t>Organisational resilience is the ability to survive a crisis and thrive in a world of uncertainty.</a:t>
            </a:r>
          </a:p>
          <a:p>
            <a:endParaRPr lang="en-NZ" dirty="0"/>
          </a:p>
          <a:p>
            <a:pPr marL="226800" indent="-226800">
              <a:buFont typeface="Arial" panose="020B0604020202020204" pitchFamily="34" charset="0"/>
              <a:buChar char="•"/>
            </a:pPr>
            <a:r>
              <a:rPr lang="en-NZ" sz="2400" dirty="0"/>
              <a:t>Resilience is a strategic capability. It is more than just about getting through crises.</a:t>
            </a:r>
          </a:p>
          <a:p>
            <a:endParaRPr lang="en-NZ" dirty="0"/>
          </a:p>
          <a:p>
            <a:pPr marL="226800" indent="-226800">
              <a:buFont typeface="Arial" panose="020B0604020202020204" pitchFamily="34" charset="0"/>
              <a:buChar char="•"/>
            </a:pPr>
            <a:r>
              <a:rPr lang="en-NZ" sz="2400" dirty="0"/>
              <a:t>A truly resilient organisation has two other important capabilities - </a:t>
            </a:r>
            <a:r>
              <a:rPr lang="en-NZ" sz="2400" i="1" u="sng" dirty="0">
                <a:highlight>
                  <a:srgbClr val="FFFF00"/>
                </a:highlight>
              </a:rPr>
              <a:t>the foresight and situational awareness to prevent potential crises emerging</a:t>
            </a:r>
            <a:r>
              <a:rPr lang="en-NZ" sz="2400" dirty="0"/>
              <a:t>, and an ability to turn crises into a source of strategic opportunity.</a:t>
            </a:r>
          </a:p>
        </p:txBody>
      </p:sp>
    </p:spTree>
    <p:extLst>
      <p:ext uri="{BB962C8B-B14F-4D97-AF65-F5344CB8AC3E}">
        <p14:creationId xmlns:p14="http://schemas.microsoft.com/office/powerpoint/2010/main" val="3518543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0628F4-159D-35F0-FF06-96BB2EEF55F8}"/>
              </a:ext>
            </a:extLst>
          </p:cNvPr>
          <p:cNvSpPr txBox="1"/>
          <p:nvPr/>
        </p:nvSpPr>
        <p:spPr>
          <a:xfrm>
            <a:off x="251519" y="3136612"/>
            <a:ext cx="2875115" cy="584775"/>
          </a:xfrm>
          <a:prstGeom prst="rect">
            <a:avLst/>
          </a:prstGeom>
          <a:noFill/>
        </p:spPr>
        <p:txBody>
          <a:bodyPr wrap="square" rtlCol="0">
            <a:spAutoFit/>
          </a:bodyPr>
          <a:lstStyle/>
          <a:p>
            <a:pPr algn="ctr"/>
            <a:r>
              <a:rPr lang="en-NZ" sz="3200" b="1" dirty="0">
                <a:solidFill>
                  <a:srgbClr val="48C5CC"/>
                </a:solidFill>
                <a:latin typeface="Open Sans" panose="020B0606030504020204" pitchFamily="34" charset="0"/>
                <a:ea typeface="Open Sans" panose="020B0606030504020204" pitchFamily="34" charset="0"/>
                <a:cs typeface="Open Sans" panose="020B0606030504020204" pitchFamily="34" charset="0"/>
              </a:rPr>
              <a:t>Step One</a:t>
            </a:r>
            <a:endParaRPr lang="en-NZ" sz="1400" b="1" dirty="0">
              <a:solidFill>
                <a:srgbClr val="48C5C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2">
            <a:extLst>
              <a:ext uri="{FF2B5EF4-FFF2-40B4-BE49-F238E27FC236}">
                <a16:creationId xmlns:a16="http://schemas.microsoft.com/office/drawing/2014/main" id="{E4C8A63A-8155-A7ED-D9FC-C1F961A528B0}"/>
              </a:ext>
            </a:extLst>
          </p:cNvPr>
          <p:cNvSpPr>
            <a:spLocks noChangeArrowheads="1"/>
          </p:cNvSpPr>
          <p:nvPr/>
        </p:nvSpPr>
        <p:spPr bwMode="auto">
          <a:xfrm>
            <a:off x="4559092" y="20943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5" name="Title 1">
            <a:extLst>
              <a:ext uri="{FF2B5EF4-FFF2-40B4-BE49-F238E27FC236}">
                <a16:creationId xmlns:a16="http://schemas.microsoft.com/office/drawing/2014/main" id="{60DDCB6E-26BB-9699-2AF5-40D6A7DED95E}"/>
              </a:ext>
            </a:extLst>
          </p:cNvPr>
          <p:cNvSpPr txBox="1">
            <a:spLocks/>
          </p:cNvSpPr>
          <p:nvPr/>
        </p:nvSpPr>
        <p:spPr>
          <a:xfrm>
            <a:off x="251520" y="260648"/>
            <a:ext cx="8640960" cy="871872"/>
          </a:xfrm>
          <a:prstGeom prst="rect">
            <a:avLst/>
          </a:prstGeom>
        </p:spPr>
        <p:txBody>
          <a:bodyPr vert="horz" lIns="68580" tIns="34290" rIns="68580" bIns="34290" rtlCol="0" anchor="ctr">
            <a:normAutofit/>
          </a:bodyPr>
          <a:lstStyle>
            <a:lvl1pPr algn="l" defTabSz="914400" rtl="0" eaLnBrk="1" latinLnBrk="0" hangingPunct="1">
              <a:lnSpc>
                <a:spcPts val="4200"/>
              </a:lnSpc>
              <a:spcBef>
                <a:spcPct val="0"/>
              </a:spcBef>
              <a:buNone/>
              <a:defRPr sz="4000" b="1" i="0" kern="1200">
                <a:solidFill>
                  <a:srgbClr val="81CBA5"/>
                </a:solidFill>
                <a:latin typeface="Open Sans" charset="0"/>
                <a:ea typeface="Open Sans" charset="0"/>
                <a:cs typeface="Open Sans"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600" b="1"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rPr>
              <a:t>Developing Resilience</a:t>
            </a:r>
          </a:p>
        </p:txBody>
      </p:sp>
      <p:pic>
        <p:nvPicPr>
          <p:cNvPr id="9" name="Picture 8" descr="A cartoon character of a frozen princess&#10;&#10;Description automatically generated">
            <a:extLst>
              <a:ext uri="{FF2B5EF4-FFF2-40B4-BE49-F238E27FC236}">
                <a16:creationId xmlns:a16="http://schemas.microsoft.com/office/drawing/2014/main" id="{73ED5DF7-A365-E051-CEB0-D1050FD13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6634" y="1560793"/>
            <a:ext cx="5789731" cy="3648426"/>
          </a:xfrm>
          <a:prstGeom prst="rect">
            <a:avLst/>
          </a:prstGeom>
          <a:ln>
            <a:solidFill>
              <a:schemeClr val="tx1"/>
            </a:solidFill>
          </a:ln>
        </p:spPr>
      </p:pic>
    </p:spTree>
    <p:extLst>
      <p:ext uri="{BB962C8B-B14F-4D97-AF65-F5344CB8AC3E}">
        <p14:creationId xmlns:p14="http://schemas.microsoft.com/office/powerpoint/2010/main" val="2731044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0628F4-159D-35F0-FF06-96BB2EEF55F8}"/>
              </a:ext>
            </a:extLst>
          </p:cNvPr>
          <p:cNvSpPr txBox="1"/>
          <p:nvPr/>
        </p:nvSpPr>
        <p:spPr>
          <a:xfrm>
            <a:off x="251519" y="1669789"/>
            <a:ext cx="2875115" cy="3539430"/>
          </a:xfrm>
          <a:prstGeom prst="rect">
            <a:avLst/>
          </a:prstGeom>
          <a:noFill/>
        </p:spPr>
        <p:txBody>
          <a:bodyPr wrap="square" rtlCol="0">
            <a:spAutoFit/>
          </a:bodyPr>
          <a:lstStyle/>
          <a:p>
            <a:pPr algn="ctr"/>
            <a:r>
              <a:rPr lang="en-NZ" sz="3200" b="1" dirty="0">
                <a:solidFill>
                  <a:srgbClr val="48C5CC"/>
                </a:solidFill>
                <a:latin typeface="Open Sans" panose="020B0606030504020204" pitchFamily="34" charset="0"/>
                <a:ea typeface="Open Sans" panose="020B0606030504020204" pitchFamily="34" charset="0"/>
                <a:cs typeface="Open Sans" panose="020B0606030504020204" pitchFamily="34" charset="0"/>
              </a:rPr>
              <a:t>Planning for the </a:t>
            </a:r>
            <a:r>
              <a:rPr lang="en-NZ" sz="3200" b="1" dirty="0">
                <a:solidFill>
                  <a:srgbClr val="48C5CC"/>
                </a:solidFill>
                <a:highlight>
                  <a:srgbClr val="00FF00"/>
                </a:highlight>
                <a:latin typeface="Open Sans" panose="020B0606030504020204" pitchFamily="34" charset="0"/>
                <a:ea typeface="Open Sans" panose="020B0606030504020204" pitchFamily="34" charset="0"/>
                <a:cs typeface="Open Sans" panose="020B0606030504020204" pitchFamily="34" charset="0"/>
              </a:rPr>
              <a:t>Continuity</a:t>
            </a:r>
            <a:r>
              <a:rPr lang="en-NZ" sz="3200" b="1" dirty="0">
                <a:solidFill>
                  <a:srgbClr val="48C5CC"/>
                </a:solidFill>
                <a:latin typeface="Open Sans" panose="020B0606030504020204" pitchFamily="34" charset="0"/>
                <a:ea typeface="Open Sans" panose="020B0606030504020204" pitchFamily="34" charset="0"/>
                <a:cs typeface="Open Sans" panose="020B0606030504020204" pitchFamily="34" charset="0"/>
              </a:rPr>
              <a:t> of Executive Government and Parliament</a:t>
            </a:r>
            <a:endParaRPr lang="en-NZ" sz="1400" b="1" dirty="0">
              <a:solidFill>
                <a:srgbClr val="48C5C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2">
            <a:extLst>
              <a:ext uri="{FF2B5EF4-FFF2-40B4-BE49-F238E27FC236}">
                <a16:creationId xmlns:a16="http://schemas.microsoft.com/office/drawing/2014/main" id="{E4C8A63A-8155-A7ED-D9FC-C1F961A528B0}"/>
              </a:ext>
            </a:extLst>
          </p:cNvPr>
          <p:cNvSpPr>
            <a:spLocks noChangeArrowheads="1"/>
          </p:cNvSpPr>
          <p:nvPr/>
        </p:nvSpPr>
        <p:spPr bwMode="auto">
          <a:xfrm>
            <a:off x="4559092" y="20943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5" name="Title 1">
            <a:extLst>
              <a:ext uri="{FF2B5EF4-FFF2-40B4-BE49-F238E27FC236}">
                <a16:creationId xmlns:a16="http://schemas.microsoft.com/office/drawing/2014/main" id="{60DDCB6E-26BB-9699-2AF5-40D6A7DED95E}"/>
              </a:ext>
            </a:extLst>
          </p:cNvPr>
          <p:cNvSpPr txBox="1">
            <a:spLocks/>
          </p:cNvSpPr>
          <p:nvPr/>
        </p:nvSpPr>
        <p:spPr>
          <a:xfrm>
            <a:off x="251520" y="260648"/>
            <a:ext cx="8640960" cy="871872"/>
          </a:xfrm>
          <a:prstGeom prst="rect">
            <a:avLst/>
          </a:prstGeom>
        </p:spPr>
        <p:txBody>
          <a:bodyPr vert="horz" lIns="68580" tIns="34290" rIns="68580" bIns="34290" rtlCol="0" anchor="ctr">
            <a:normAutofit/>
          </a:bodyPr>
          <a:lstStyle>
            <a:lvl1pPr algn="l" defTabSz="914400" rtl="0" eaLnBrk="1" latinLnBrk="0" hangingPunct="1">
              <a:lnSpc>
                <a:spcPts val="4200"/>
              </a:lnSpc>
              <a:spcBef>
                <a:spcPct val="0"/>
              </a:spcBef>
              <a:buNone/>
              <a:defRPr sz="4000" b="1" i="0" kern="1200">
                <a:solidFill>
                  <a:srgbClr val="81CBA5"/>
                </a:solidFill>
                <a:latin typeface="Open Sans" charset="0"/>
                <a:ea typeface="Open Sans" charset="0"/>
                <a:cs typeface="Open Sans"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600" b="1"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rPr>
              <a:t>Parliamentary Resilience</a:t>
            </a:r>
          </a:p>
        </p:txBody>
      </p:sp>
      <p:pic>
        <p:nvPicPr>
          <p:cNvPr id="7" name="Picture 6" descr="A large building with a round roof&#10;&#10;Description automatically generated with medium confidence">
            <a:extLst>
              <a:ext uri="{FF2B5EF4-FFF2-40B4-BE49-F238E27FC236}">
                <a16:creationId xmlns:a16="http://schemas.microsoft.com/office/drawing/2014/main" id="{D33F3F24-9ECF-4EEA-9331-2D66D649F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6635" y="1268760"/>
            <a:ext cx="5760076" cy="4323101"/>
          </a:xfrm>
          <a:prstGeom prst="rect">
            <a:avLst/>
          </a:prstGeom>
        </p:spPr>
      </p:pic>
    </p:spTree>
    <p:extLst>
      <p:ext uri="{BB962C8B-B14F-4D97-AF65-F5344CB8AC3E}">
        <p14:creationId xmlns:p14="http://schemas.microsoft.com/office/powerpoint/2010/main" val="32188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0628F4-159D-35F0-FF06-96BB2EEF55F8}"/>
              </a:ext>
            </a:extLst>
          </p:cNvPr>
          <p:cNvSpPr txBox="1"/>
          <p:nvPr/>
        </p:nvSpPr>
        <p:spPr>
          <a:xfrm>
            <a:off x="233661" y="2705725"/>
            <a:ext cx="2811256" cy="1446550"/>
          </a:xfrm>
          <a:prstGeom prst="rect">
            <a:avLst/>
          </a:prstGeom>
          <a:noFill/>
        </p:spPr>
        <p:txBody>
          <a:bodyPr wrap="square" rtlCol="0">
            <a:spAutoFit/>
          </a:bodyPr>
          <a:lstStyle/>
          <a:p>
            <a:pPr algn="ctr"/>
            <a:r>
              <a:rPr lang="en-NZ" sz="3200" b="1" dirty="0">
                <a:solidFill>
                  <a:srgbClr val="48C5CC"/>
                </a:solidFill>
                <a:latin typeface="Open Sans" panose="020B0606030504020204" pitchFamily="34" charset="0"/>
                <a:ea typeface="Open Sans" panose="020B0606030504020204" pitchFamily="34" charset="0"/>
                <a:cs typeface="Open Sans" panose="020B0606030504020204" pitchFamily="34" charset="0"/>
              </a:rPr>
              <a:t>The Need</a:t>
            </a:r>
          </a:p>
          <a:p>
            <a:pPr algn="ctr"/>
            <a:endParaRPr lang="en-NZ" sz="2400" b="1" dirty="0">
              <a:solidFill>
                <a:srgbClr val="48C5CC"/>
              </a:solidFill>
              <a:latin typeface="Open Sans" panose="020B0606030504020204" pitchFamily="34" charset="0"/>
              <a:ea typeface="Open Sans" panose="020B0606030504020204" pitchFamily="34" charset="0"/>
              <a:cs typeface="Open Sans" panose="020B0606030504020204" pitchFamily="34" charset="0"/>
            </a:endParaRPr>
          </a:p>
          <a:p>
            <a:pPr algn="ctr"/>
            <a:r>
              <a:rPr lang="en-NZ" sz="1600" i="1" dirty="0">
                <a:latin typeface="Open Sans" panose="020B0606030504020204" pitchFamily="34" charset="0"/>
                <a:ea typeface="Open Sans" panose="020B0606030504020204" pitchFamily="34" charset="0"/>
                <a:cs typeface="Open Sans" panose="020B0606030504020204" pitchFamily="34" charset="0"/>
              </a:rPr>
              <a:t>(</a:t>
            </a:r>
            <a:r>
              <a:rPr lang="en-NZ" sz="1600" b="1" i="1" dirty="0">
                <a:latin typeface="Open Sans" panose="020B0606030504020204" pitchFamily="34" charset="0"/>
                <a:ea typeface="Open Sans" panose="020B0606030504020204" pitchFamily="34" charset="0"/>
                <a:cs typeface="Open Sans" panose="020B0606030504020204" pitchFamily="34" charset="0"/>
              </a:rPr>
              <a:t>Some of </a:t>
            </a:r>
            <a:r>
              <a:rPr lang="en-NZ" sz="1600" i="1" dirty="0">
                <a:latin typeface="Open Sans" panose="020B0606030504020204" pitchFamily="34" charset="0"/>
                <a:ea typeface="Open Sans" panose="020B0606030504020204" pitchFamily="34" charset="0"/>
                <a:cs typeface="Open Sans" panose="020B0606030504020204" pitchFamily="34" charset="0"/>
              </a:rPr>
              <a:t>Wellington’s Fault Lines)</a:t>
            </a:r>
            <a:endParaRPr lang="en-NZ" sz="9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2">
            <a:extLst>
              <a:ext uri="{FF2B5EF4-FFF2-40B4-BE49-F238E27FC236}">
                <a16:creationId xmlns:a16="http://schemas.microsoft.com/office/drawing/2014/main" id="{E4C8A63A-8155-A7ED-D9FC-C1F961A528B0}"/>
              </a:ext>
            </a:extLst>
          </p:cNvPr>
          <p:cNvSpPr>
            <a:spLocks noChangeArrowheads="1"/>
          </p:cNvSpPr>
          <p:nvPr/>
        </p:nvSpPr>
        <p:spPr bwMode="auto">
          <a:xfrm>
            <a:off x="4559092" y="20943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5" name="Title 1">
            <a:extLst>
              <a:ext uri="{FF2B5EF4-FFF2-40B4-BE49-F238E27FC236}">
                <a16:creationId xmlns:a16="http://schemas.microsoft.com/office/drawing/2014/main" id="{60DDCB6E-26BB-9699-2AF5-40D6A7DED95E}"/>
              </a:ext>
            </a:extLst>
          </p:cNvPr>
          <p:cNvSpPr txBox="1">
            <a:spLocks/>
          </p:cNvSpPr>
          <p:nvPr/>
        </p:nvSpPr>
        <p:spPr>
          <a:xfrm>
            <a:off x="251520" y="266504"/>
            <a:ext cx="8640960" cy="871872"/>
          </a:xfrm>
          <a:prstGeom prst="rect">
            <a:avLst/>
          </a:prstGeom>
        </p:spPr>
        <p:txBody>
          <a:bodyPr vert="horz" lIns="68580" tIns="34290" rIns="68580" bIns="34290" rtlCol="0" anchor="ctr">
            <a:normAutofit/>
          </a:bodyPr>
          <a:lstStyle>
            <a:lvl1pPr algn="l" defTabSz="914400" rtl="0" eaLnBrk="1" latinLnBrk="0" hangingPunct="1">
              <a:lnSpc>
                <a:spcPts val="4200"/>
              </a:lnSpc>
              <a:spcBef>
                <a:spcPct val="0"/>
              </a:spcBef>
              <a:buNone/>
              <a:defRPr sz="4000" b="1" i="0" kern="1200">
                <a:solidFill>
                  <a:srgbClr val="81CBA5"/>
                </a:solidFill>
                <a:latin typeface="Open Sans" charset="0"/>
                <a:ea typeface="Open Sans" charset="0"/>
                <a:cs typeface="Open Sans"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600" b="1"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rPr>
              <a:t>Parliamentary Resilience</a:t>
            </a:r>
          </a:p>
        </p:txBody>
      </p:sp>
      <p:sp>
        <p:nvSpPr>
          <p:cNvPr id="4" name="Rectangle 2">
            <a:extLst>
              <a:ext uri="{FF2B5EF4-FFF2-40B4-BE49-F238E27FC236}">
                <a16:creationId xmlns:a16="http://schemas.microsoft.com/office/drawing/2014/main" id="{4974012C-73CD-352E-9BC6-07892BF5E54A}"/>
              </a:ext>
            </a:extLst>
          </p:cNvPr>
          <p:cNvSpPr>
            <a:spLocks noChangeArrowheads="1"/>
          </p:cNvSpPr>
          <p:nvPr/>
        </p:nvSpPr>
        <p:spPr bwMode="auto">
          <a:xfrm>
            <a:off x="5868144" y="12180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6" name="Rectangle 2">
            <a:extLst>
              <a:ext uri="{FF2B5EF4-FFF2-40B4-BE49-F238E27FC236}">
                <a16:creationId xmlns:a16="http://schemas.microsoft.com/office/drawing/2014/main" id="{B349F30A-EA13-BA45-984D-90F8A4C4F3F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9" name="Rectangle 4">
            <a:extLst>
              <a:ext uri="{FF2B5EF4-FFF2-40B4-BE49-F238E27FC236}">
                <a16:creationId xmlns:a16="http://schemas.microsoft.com/office/drawing/2014/main" id="{619FB34E-2626-DEB1-0FF4-7A001981591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pic>
        <p:nvPicPr>
          <p:cNvPr id="10" name="Picture 9" descr="A map of the earthquake&#10;&#10;Description automatically generated">
            <a:extLst>
              <a:ext uri="{FF2B5EF4-FFF2-40B4-BE49-F238E27FC236}">
                <a16:creationId xmlns:a16="http://schemas.microsoft.com/office/drawing/2014/main" id="{AB5C09FB-87C8-32FB-CBB4-E70A932F9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4917" y="1266493"/>
            <a:ext cx="5867400" cy="4267200"/>
          </a:xfrm>
          <a:prstGeom prst="rect">
            <a:avLst/>
          </a:prstGeom>
        </p:spPr>
      </p:pic>
    </p:spTree>
    <p:extLst>
      <p:ext uri="{BB962C8B-B14F-4D97-AF65-F5344CB8AC3E}">
        <p14:creationId xmlns:p14="http://schemas.microsoft.com/office/powerpoint/2010/main" val="906090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0628F4-159D-35F0-FF06-96BB2EEF55F8}"/>
              </a:ext>
            </a:extLst>
          </p:cNvPr>
          <p:cNvSpPr txBox="1"/>
          <p:nvPr/>
        </p:nvSpPr>
        <p:spPr>
          <a:xfrm>
            <a:off x="227777" y="1404727"/>
            <a:ext cx="4325431" cy="4447371"/>
          </a:xfrm>
          <a:prstGeom prst="rect">
            <a:avLst/>
          </a:prstGeom>
          <a:noFill/>
        </p:spPr>
        <p:txBody>
          <a:bodyPr wrap="square" rtlCol="0">
            <a:spAutoFit/>
          </a:bodyPr>
          <a:lstStyle/>
          <a:p>
            <a:pPr algn="ctr"/>
            <a:r>
              <a:rPr lang="en-NZ" sz="3200" b="1" dirty="0">
                <a:solidFill>
                  <a:srgbClr val="48C5CC"/>
                </a:solidFill>
                <a:latin typeface="Open Sans" panose="020B0606030504020204" pitchFamily="34" charset="0"/>
                <a:ea typeface="Open Sans" panose="020B0606030504020204" pitchFamily="34" charset="0"/>
                <a:cs typeface="Open Sans" panose="020B0606030504020204" pitchFamily="34" charset="0"/>
              </a:rPr>
              <a:t>The Need</a:t>
            </a:r>
          </a:p>
          <a:p>
            <a:pPr algn="ctr"/>
            <a:r>
              <a:rPr lang="en-NZ" sz="1600" i="1" dirty="0">
                <a:latin typeface="Open Sans" panose="020B0606030504020204" pitchFamily="34" charset="0"/>
                <a:ea typeface="Open Sans" panose="020B0606030504020204" pitchFamily="34" charset="0"/>
                <a:cs typeface="Open Sans" panose="020B0606030504020204" pitchFamily="34" charset="0"/>
              </a:rPr>
              <a:t>(Hikurangi Fault)</a:t>
            </a:r>
          </a:p>
          <a:p>
            <a:pPr algn="ctr"/>
            <a:endParaRPr lang="en-NZ" sz="1600" i="1" dirty="0">
              <a:latin typeface="Open Sans" panose="020B0606030504020204" pitchFamily="34" charset="0"/>
              <a:ea typeface="Open Sans" panose="020B0606030504020204" pitchFamily="34" charset="0"/>
              <a:cs typeface="Open Sans" panose="020B0606030504020204" pitchFamily="34" charset="0"/>
            </a:endParaRPr>
          </a:p>
          <a:p>
            <a:pPr marL="226800" indent="-226800">
              <a:buFont typeface="Arial" panose="020B0604020202020204" pitchFamily="34" charset="0"/>
              <a:buChar char="•"/>
            </a:pPr>
            <a:r>
              <a:rPr lang="en-NZ" sz="1400" b="0" i="0" dirty="0">
                <a:solidFill>
                  <a:srgbClr val="111617"/>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NZ’s largest fault zone and natural hazard is formed by the intersection of the Pacific and Australian plates beneath New Zealand: an endless geological scrum that produces an enormous amount of pent-up energy.</a:t>
            </a:r>
          </a:p>
          <a:p>
            <a:pPr marL="226800" indent="-226800">
              <a:buFont typeface="Arial" panose="020B0604020202020204" pitchFamily="34" charset="0"/>
              <a:buChar char="•"/>
            </a:pPr>
            <a:endParaRPr lang="en-NZ" sz="1400" dirty="0">
              <a:solidFill>
                <a:srgbClr val="111617"/>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226800" indent="-226800">
              <a:buFont typeface="Arial" panose="020B0604020202020204" pitchFamily="34" charset="0"/>
              <a:buChar char="•"/>
            </a:pPr>
            <a:r>
              <a:rPr lang="en-NZ" sz="1400" b="0" i="0" dirty="0">
                <a:solidFill>
                  <a:srgbClr val="111617"/>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May 2024: </a:t>
            </a:r>
            <a:r>
              <a:rPr lang="en-NZ" sz="1400" dirty="0">
                <a:solidFill>
                  <a:srgbClr val="111617"/>
                </a:solidFill>
                <a:highlight>
                  <a:srgbClr val="FFFFFF"/>
                </a:highlight>
                <a:latin typeface="Open Sans" panose="020B0606030504020204" pitchFamily="34" charset="0"/>
                <a:ea typeface="Open Sans" panose="020B0606030504020204" pitchFamily="34" charset="0"/>
                <a:cs typeface="Open Sans" panose="020B0606030504020204" pitchFamily="34" charset="0"/>
              </a:rPr>
              <a:t>s</a:t>
            </a:r>
            <a:r>
              <a:rPr lang="en-NZ" sz="1400" b="0" i="0" dirty="0">
                <a:solidFill>
                  <a:srgbClr val="111617"/>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cientists have given one-in-four odds of a magnitude-8.0 event occurring beneath the North Island within the next 50 years.</a:t>
            </a:r>
          </a:p>
          <a:p>
            <a:pPr marL="226800" indent="-226800">
              <a:buFont typeface="Arial" panose="020B0604020202020204" pitchFamily="34" charset="0"/>
              <a:buChar char="•"/>
            </a:pPr>
            <a:endParaRPr lang="en-NZ" sz="1400" dirty="0">
              <a:solidFill>
                <a:srgbClr val="111617"/>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226800" indent="-226800">
              <a:buFont typeface="Arial" panose="020B0604020202020204" pitchFamily="34" charset="0"/>
              <a:buChar char="•"/>
            </a:pPr>
            <a:r>
              <a:rPr lang="en-NZ" sz="1400" b="0" i="0" dirty="0">
                <a:solidFill>
                  <a:srgbClr val="111617"/>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May 2024: </a:t>
            </a:r>
            <a:r>
              <a:rPr lang="en-NZ" sz="1400" dirty="0">
                <a:solidFill>
                  <a:srgbClr val="111617"/>
                </a:solidFill>
                <a:highlight>
                  <a:srgbClr val="FFFFFF"/>
                </a:highlight>
                <a:latin typeface="Open Sans" panose="020B0606030504020204" pitchFamily="34" charset="0"/>
                <a:ea typeface="Open Sans" panose="020B0606030504020204" pitchFamily="34" charset="0"/>
                <a:cs typeface="Open Sans" panose="020B0606030504020204" pitchFamily="34" charset="0"/>
              </a:rPr>
              <a:t>s</a:t>
            </a:r>
            <a:r>
              <a:rPr lang="en-NZ" sz="1400" b="0" i="0"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rPr>
              <a:t>cientists </a:t>
            </a:r>
            <a:r>
              <a:rPr lang="en-NZ" sz="1400" b="0" i="0" u="none" strike="noStrike"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rPr>
              <a:t>warned a major tsunami could kill more than 22,000</a:t>
            </a:r>
            <a:r>
              <a:rPr lang="en-NZ" sz="1400" b="0" i="0"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rPr>
              <a:t> and injure nearly 26,000 - even assuming three-quarters </a:t>
            </a:r>
            <a:r>
              <a:rPr lang="en-NZ" sz="1400" b="0" i="0" dirty="0">
                <a:solidFill>
                  <a:srgbClr val="111617"/>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of people could evacuate in time.</a:t>
            </a:r>
            <a:endParaRPr lang="en-NZ" sz="1400" i="1" dirty="0">
              <a:latin typeface="Open Sans" panose="020B0606030504020204" pitchFamily="34" charset="0"/>
              <a:ea typeface="Open Sans" panose="020B0606030504020204" pitchFamily="34" charset="0"/>
              <a:cs typeface="Open Sans" panose="020B0606030504020204" pitchFamily="34" charset="0"/>
            </a:endParaRPr>
          </a:p>
          <a:p>
            <a:pPr algn="ctr"/>
            <a:endParaRPr lang="en-NZ" sz="9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2">
            <a:extLst>
              <a:ext uri="{FF2B5EF4-FFF2-40B4-BE49-F238E27FC236}">
                <a16:creationId xmlns:a16="http://schemas.microsoft.com/office/drawing/2014/main" id="{E4C8A63A-8155-A7ED-D9FC-C1F961A528B0}"/>
              </a:ext>
            </a:extLst>
          </p:cNvPr>
          <p:cNvSpPr>
            <a:spLocks noChangeArrowheads="1"/>
          </p:cNvSpPr>
          <p:nvPr/>
        </p:nvSpPr>
        <p:spPr bwMode="auto">
          <a:xfrm>
            <a:off x="4559092" y="20943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5" name="Title 1">
            <a:extLst>
              <a:ext uri="{FF2B5EF4-FFF2-40B4-BE49-F238E27FC236}">
                <a16:creationId xmlns:a16="http://schemas.microsoft.com/office/drawing/2014/main" id="{60DDCB6E-26BB-9699-2AF5-40D6A7DED95E}"/>
              </a:ext>
            </a:extLst>
          </p:cNvPr>
          <p:cNvSpPr txBox="1">
            <a:spLocks/>
          </p:cNvSpPr>
          <p:nvPr/>
        </p:nvSpPr>
        <p:spPr>
          <a:xfrm>
            <a:off x="251520" y="266504"/>
            <a:ext cx="8640960" cy="871872"/>
          </a:xfrm>
          <a:prstGeom prst="rect">
            <a:avLst/>
          </a:prstGeom>
        </p:spPr>
        <p:txBody>
          <a:bodyPr vert="horz" lIns="68580" tIns="34290" rIns="68580" bIns="34290" rtlCol="0" anchor="ctr">
            <a:normAutofit/>
          </a:bodyPr>
          <a:lstStyle>
            <a:lvl1pPr algn="l" defTabSz="914400" rtl="0" eaLnBrk="1" latinLnBrk="0" hangingPunct="1">
              <a:lnSpc>
                <a:spcPts val="4200"/>
              </a:lnSpc>
              <a:spcBef>
                <a:spcPct val="0"/>
              </a:spcBef>
              <a:buNone/>
              <a:defRPr sz="4000" b="1" i="0" kern="1200">
                <a:solidFill>
                  <a:srgbClr val="81CBA5"/>
                </a:solidFill>
                <a:latin typeface="Open Sans" charset="0"/>
                <a:ea typeface="Open Sans" charset="0"/>
                <a:cs typeface="Open Sans"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600" b="1" i="0" u="none" strike="noStrike" kern="120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rPr>
              <a:t>Parliamentary Resilience</a:t>
            </a:r>
          </a:p>
        </p:txBody>
      </p:sp>
      <p:sp>
        <p:nvSpPr>
          <p:cNvPr id="4" name="Rectangle 2">
            <a:extLst>
              <a:ext uri="{FF2B5EF4-FFF2-40B4-BE49-F238E27FC236}">
                <a16:creationId xmlns:a16="http://schemas.microsoft.com/office/drawing/2014/main" id="{4974012C-73CD-352E-9BC6-07892BF5E54A}"/>
              </a:ext>
            </a:extLst>
          </p:cNvPr>
          <p:cNvSpPr>
            <a:spLocks noChangeArrowheads="1"/>
          </p:cNvSpPr>
          <p:nvPr/>
        </p:nvSpPr>
        <p:spPr bwMode="auto">
          <a:xfrm>
            <a:off x="5868144" y="12180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6" name="Rectangle 2">
            <a:extLst>
              <a:ext uri="{FF2B5EF4-FFF2-40B4-BE49-F238E27FC236}">
                <a16:creationId xmlns:a16="http://schemas.microsoft.com/office/drawing/2014/main" id="{B349F30A-EA13-BA45-984D-90F8A4C4F3F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9" name="Rectangle 4">
            <a:extLst>
              <a:ext uri="{FF2B5EF4-FFF2-40B4-BE49-F238E27FC236}">
                <a16:creationId xmlns:a16="http://schemas.microsoft.com/office/drawing/2014/main" id="{619FB34E-2626-DEB1-0FF4-7A001981591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pic>
        <p:nvPicPr>
          <p:cNvPr id="10" name="Picture 9" descr="A map of the new zealand&#10;&#10;Description automatically generated">
            <a:extLst>
              <a:ext uri="{FF2B5EF4-FFF2-40B4-BE49-F238E27FC236}">
                <a16:creationId xmlns:a16="http://schemas.microsoft.com/office/drawing/2014/main" id="{56036583-FE19-62F3-3CC8-5F34BF49D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1119" y="1297723"/>
            <a:ext cx="4231362" cy="4342227"/>
          </a:xfrm>
          <a:prstGeom prst="rect">
            <a:avLst/>
          </a:prstGeom>
        </p:spPr>
      </p:pic>
    </p:spTree>
    <p:extLst>
      <p:ext uri="{BB962C8B-B14F-4D97-AF65-F5344CB8AC3E}">
        <p14:creationId xmlns:p14="http://schemas.microsoft.com/office/powerpoint/2010/main" val="4102220136"/>
      </p:ext>
    </p:extLst>
  </p:cSld>
  <p:clrMapOvr>
    <a:masterClrMapping/>
  </p:clrMapOvr>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005126 OoC Powerpoint temp_2.0_nd" id="{EF37E2D4-F52E-104F-83BD-30C8DC0C0CC3}" vid="{D93518C4-F9A9-7B48-92BF-282067AD8DB1}"/>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UNKNOWN" version="1.0.0">
  <systemFields>
    <field name="Objective-Id">
      <value order="0">A595520</value>
    </field>
    <field name="Objective-Title">
      <value order="0">NZBPT select committee presentation (June 2019)</value>
    </field>
  </systemFields>
  <catalogues/>
</metadata>
</file>

<file path=customXml/itemProps1.xml><?xml version="1.0" encoding="utf-8"?>
<ds:datastoreItem xmlns:ds="http://schemas.openxmlformats.org/officeDocument/2006/customXml" ds:itemID="{5745109E-2DDF-40CB-AC2B-FF9B10C90820}">
  <ds:schemaRefs>
    <ds:schemaRef ds:uri="http://www.objective.com/ecm/document/metadata/UNKNOWN"/>
  </ds:schemaRefs>
</ds:datastoreItem>
</file>

<file path=docProps/app.xml><?xml version="1.0" encoding="utf-8"?>
<Properties xmlns="http://schemas.openxmlformats.org/officeDocument/2006/extended-properties" xmlns:vt="http://schemas.openxmlformats.org/officeDocument/2006/docPropsVTypes">
  <Template/>
  <TotalTime>19240</TotalTime>
  <Words>1640</Words>
  <Application>Microsoft Office PowerPoint</Application>
  <PresentationFormat>On-screen Show (4:3)</PresentationFormat>
  <Paragraphs>269</Paragraphs>
  <Slides>25</Slides>
  <Notes>24</Notes>
  <HiddenSlides>0</HiddenSlides>
  <MMClips>0</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2_Office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Steve Streefkerk Manager Business Continuity and Chamber Operations /  Serjeant-at-Arms Office of the Clerk of the House of Representatives  Contact E: steve.streefkerk@parliament.govt.nz M: +64 27 463-0919 </vt:lpstr>
    </vt:vector>
  </TitlesOfParts>
  <Company>Parliamentary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 Evett</dc:creator>
  <cp:lastModifiedBy>Steve Streefkerk</cp:lastModifiedBy>
  <cp:revision>446</cp:revision>
  <cp:lastPrinted>2022-06-25T01:54:36Z</cp:lastPrinted>
  <dcterms:created xsi:type="dcterms:W3CDTF">2017-06-08T23:03:47Z</dcterms:created>
  <dcterms:modified xsi:type="dcterms:W3CDTF">2024-10-03T04:56:35Z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A595520</vt:lpwstr>
  </property>
  <property fmtid="{D5CDD505-2E9C-101B-9397-08002B2CF9AE}" pid="4" name="Objective-Title">
    <vt:lpwstr>NZBPT select committee presentation (June 2019)</vt:lpwstr>
  </property>
  <property fmtid="{D5CDD505-2E9C-101B-9397-08002B2CF9AE}" pid="5" name="Objective-Business unit [system]">
    <vt:lpwstr>Clerk of the House</vt:lpwstr>
  </property>
  <property fmtid="{D5CDD505-2E9C-101B-9397-08002B2CF9AE}" pid="6" name="Objective-Presentation type [system]">
    <vt:lpwstr>External audience</vt:lpwstr>
  </property>
  <property fmtid="{D5CDD505-2E9C-101B-9397-08002B2CF9AE}" pid="7" name="Objective-Audience [system]">
    <vt:lpwstr/>
  </property>
  <property fmtid="{D5CDD505-2E9C-101B-9397-08002B2CF9AE}" pid="8" name="Objective-Publication type [system]">
    <vt:lpwstr>Educational</vt:lpwstr>
  </property>
  <property fmtid="{D5CDD505-2E9C-101B-9397-08002B2CF9AE}" pid="9" name="Objective-Publication date [system]">
    <vt:lpwstr/>
  </property>
  <property fmtid="{D5CDD505-2E9C-101B-9397-08002B2CF9AE}" pid="10" name="Objective-Document status [system]">
    <vt:lpwstr>Draft</vt:lpwstr>
  </property>
  <property fmtid="{D5CDD505-2E9C-101B-9397-08002B2CF9AE}" pid="11" name="Objective-Administrative main type [system]">
    <vt:lpwstr>List, form or label</vt:lpwstr>
  </property>
  <property fmtid="{D5CDD505-2E9C-101B-9397-08002B2CF9AE}" pid="12" name="Objective-Administrative sub type [system]">
    <vt:lpwstr/>
  </property>
  <property fmtid="{D5CDD505-2E9C-101B-9397-08002B2CF9AE}" pid="13" name="Objective-Date of meeting [system]">
    <vt:lpwstr/>
  </property>
</Properties>
</file>