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 id="2147483660" r:id="rId3"/>
  </p:sldMasterIdLst>
  <p:notesMasterIdLst>
    <p:notesMasterId r:id="rId23"/>
  </p:notesMasterIdLst>
  <p:sldIdLst>
    <p:sldId id="279" r:id="rId4"/>
    <p:sldId id="256" r:id="rId5"/>
    <p:sldId id="259" r:id="rId6"/>
    <p:sldId id="263" r:id="rId7"/>
    <p:sldId id="260" r:id="rId8"/>
    <p:sldId id="264" r:id="rId9"/>
    <p:sldId id="265" r:id="rId10"/>
    <p:sldId id="266" r:id="rId11"/>
    <p:sldId id="268" r:id="rId12"/>
    <p:sldId id="267" r:id="rId13"/>
    <p:sldId id="274" r:id="rId14"/>
    <p:sldId id="273" r:id="rId15"/>
    <p:sldId id="270" r:id="rId16"/>
    <p:sldId id="271" r:id="rId17"/>
    <p:sldId id="275" r:id="rId18"/>
    <p:sldId id="276" r:id="rId19"/>
    <p:sldId id="269"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CCE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A6AE7-C06B-BFF0-2AED-764C44711DC7}" v="3" dt="2024-10-03T05:00:51.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89" d="100"/>
          <a:sy n="89" d="100"/>
        </p:scale>
        <p:origin x="174"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w Sexton" userId="072556ca-0d69-4ba7-96b9-88b48cf281b3" providerId="ADAL" clId="{B8220277-0131-473E-9C9B-68B13DE94A4D}"/>
    <pc:docChg chg="undo redo custSel addSld delSld modSld sldOrd">
      <pc:chgData name="Stew Sexton" userId="072556ca-0d69-4ba7-96b9-88b48cf281b3" providerId="ADAL" clId="{B8220277-0131-473E-9C9B-68B13DE94A4D}" dt="2024-09-27T03:01:21.311" v="8659" actId="20577"/>
      <pc:docMkLst>
        <pc:docMk/>
      </pc:docMkLst>
      <pc:sldChg chg="modSp mod">
        <pc:chgData name="Stew Sexton" userId="072556ca-0d69-4ba7-96b9-88b48cf281b3" providerId="ADAL" clId="{B8220277-0131-473E-9C9B-68B13DE94A4D}" dt="2024-09-26T20:02:46.604" v="5887" actId="2711"/>
        <pc:sldMkLst>
          <pc:docMk/>
          <pc:sldMk cId="866894816" sldId="256"/>
        </pc:sldMkLst>
        <pc:spChg chg="mod">
          <ac:chgData name="Stew Sexton" userId="072556ca-0d69-4ba7-96b9-88b48cf281b3" providerId="ADAL" clId="{B8220277-0131-473E-9C9B-68B13DE94A4D}" dt="2024-09-26T20:02:46.604" v="5887" actId="2711"/>
          <ac:spMkLst>
            <pc:docMk/>
            <pc:sldMk cId="866894816" sldId="256"/>
            <ac:spMk id="4" creationId="{428D7B35-288A-3ACE-EE18-A113AD904731}"/>
          </ac:spMkLst>
        </pc:spChg>
      </pc:sldChg>
      <pc:sldChg chg="modSp mod">
        <pc:chgData name="Stew Sexton" userId="072556ca-0d69-4ba7-96b9-88b48cf281b3" providerId="ADAL" clId="{B8220277-0131-473E-9C9B-68B13DE94A4D}" dt="2024-09-26T20:03:02.720" v="5888" actId="2711"/>
        <pc:sldMkLst>
          <pc:docMk/>
          <pc:sldMk cId="4209084937" sldId="259"/>
        </pc:sldMkLst>
        <pc:spChg chg="mod">
          <ac:chgData name="Stew Sexton" userId="072556ca-0d69-4ba7-96b9-88b48cf281b3" providerId="ADAL" clId="{B8220277-0131-473E-9C9B-68B13DE94A4D}" dt="2024-09-26T20:03:02.720" v="5888" actId="2711"/>
          <ac:spMkLst>
            <pc:docMk/>
            <pc:sldMk cId="4209084937" sldId="259"/>
            <ac:spMk id="11" creationId="{E67272FD-DF5D-66A8-2328-F4B95E1164CC}"/>
          </ac:spMkLst>
        </pc:spChg>
      </pc:sldChg>
      <pc:sldChg chg="modSp mod">
        <pc:chgData name="Stew Sexton" userId="072556ca-0d69-4ba7-96b9-88b48cf281b3" providerId="ADAL" clId="{B8220277-0131-473E-9C9B-68B13DE94A4D}" dt="2024-09-26T20:05:16.901" v="5896" actId="14100"/>
        <pc:sldMkLst>
          <pc:docMk/>
          <pc:sldMk cId="2962784954" sldId="260"/>
        </pc:sldMkLst>
        <pc:spChg chg="mod">
          <ac:chgData name="Stew Sexton" userId="072556ca-0d69-4ba7-96b9-88b48cf281b3" providerId="ADAL" clId="{B8220277-0131-473E-9C9B-68B13DE94A4D}" dt="2024-09-26T20:04:21.964" v="5893" actId="1076"/>
          <ac:spMkLst>
            <pc:docMk/>
            <pc:sldMk cId="2962784954" sldId="260"/>
            <ac:spMk id="4" creationId="{72F0642E-E7E5-0935-128F-DFC070DF5CBD}"/>
          </ac:spMkLst>
        </pc:spChg>
        <pc:spChg chg="mod">
          <ac:chgData name="Stew Sexton" userId="072556ca-0d69-4ba7-96b9-88b48cf281b3" providerId="ADAL" clId="{B8220277-0131-473E-9C9B-68B13DE94A4D}" dt="2024-09-26T20:05:16.901" v="5896" actId="14100"/>
          <ac:spMkLst>
            <pc:docMk/>
            <pc:sldMk cId="2962784954" sldId="260"/>
            <ac:spMk id="5" creationId="{65CCE4E5-4532-34F0-34E4-A5789ECE1B5B}"/>
          </ac:spMkLst>
        </pc:spChg>
        <pc:spChg chg="mod">
          <ac:chgData name="Stew Sexton" userId="072556ca-0d69-4ba7-96b9-88b48cf281b3" providerId="ADAL" clId="{B8220277-0131-473E-9C9B-68B13DE94A4D}" dt="2024-09-26T20:04:54.680" v="5894" actId="2711"/>
          <ac:spMkLst>
            <pc:docMk/>
            <pc:sldMk cId="2962784954" sldId="260"/>
            <ac:spMk id="8" creationId="{CEC1302E-FDF9-CA7A-0764-3212E21D84CD}"/>
          </ac:spMkLst>
        </pc:spChg>
      </pc:sldChg>
      <pc:sldChg chg="modSp mod">
        <pc:chgData name="Stew Sexton" userId="072556ca-0d69-4ba7-96b9-88b48cf281b3" providerId="ADAL" clId="{B8220277-0131-473E-9C9B-68B13DE94A4D}" dt="2024-09-26T20:03:28.249" v="5890" actId="14100"/>
        <pc:sldMkLst>
          <pc:docMk/>
          <pc:sldMk cId="4050004073" sldId="263"/>
        </pc:sldMkLst>
        <pc:spChg chg="mod">
          <ac:chgData name="Stew Sexton" userId="072556ca-0d69-4ba7-96b9-88b48cf281b3" providerId="ADAL" clId="{B8220277-0131-473E-9C9B-68B13DE94A4D}" dt="2024-09-26T20:03:28.249" v="5890" actId="14100"/>
          <ac:spMkLst>
            <pc:docMk/>
            <pc:sldMk cId="4050004073" sldId="263"/>
            <ac:spMk id="11" creationId="{E67272FD-DF5D-66A8-2328-F4B95E1164CC}"/>
          </ac:spMkLst>
        </pc:spChg>
      </pc:sldChg>
      <pc:sldChg chg="addSp delSp modSp mod">
        <pc:chgData name="Stew Sexton" userId="072556ca-0d69-4ba7-96b9-88b48cf281b3" providerId="ADAL" clId="{B8220277-0131-473E-9C9B-68B13DE94A4D}" dt="2024-09-26T20:06:47.814" v="5918" actId="14100"/>
        <pc:sldMkLst>
          <pc:docMk/>
          <pc:sldMk cId="1934258246" sldId="264"/>
        </pc:sldMkLst>
        <pc:spChg chg="mod">
          <ac:chgData name="Stew Sexton" userId="072556ca-0d69-4ba7-96b9-88b48cf281b3" providerId="ADAL" clId="{B8220277-0131-473E-9C9B-68B13DE94A4D}" dt="2024-09-26T20:05:43.340" v="5898" actId="2711"/>
          <ac:spMkLst>
            <pc:docMk/>
            <pc:sldMk cId="1934258246" sldId="264"/>
            <ac:spMk id="9" creationId="{00548F9D-2DD5-7C35-CFAD-DAAE2787D1FF}"/>
          </ac:spMkLst>
        </pc:spChg>
        <pc:spChg chg="mod">
          <ac:chgData name="Stew Sexton" userId="072556ca-0d69-4ba7-96b9-88b48cf281b3" providerId="ADAL" clId="{B8220277-0131-473E-9C9B-68B13DE94A4D}" dt="2024-09-26T20:05:56.185" v="5901" actId="2711"/>
          <ac:spMkLst>
            <pc:docMk/>
            <pc:sldMk cId="1934258246" sldId="264"/>
            <ac:spMk id="10" creationId="{BB865A4D-1146-4F67-1E5A-A9C87A915A80}"/>
          </ac:spMkLst>
        </pc:spChg>
        <pc:spChg chg="mod">
          <ac:chgData name="Stew Sexton" userId="072556ca-0d69-4ba7-96b9-88b48cf281b3" providerId="ADAL" clId="{B8220277-0131-473E-9C9B-68B13DE94A4D}" dt="2024-09-26T20:06:04.538" v="5902" actId="2711"/>
          <ac:spMkLst>
            <pc:docMk/>
            <pc:sldMk cId="1934258246" sldId="264"/>
            <ac:spMk id="11" creationId="{5CEA08D5-A6B4-1311-1E45-42A1BE29C835}"/>
          </ac:spMkLst>
        </pc:spChg>
        <pc:spChg chg="mod">
          <ac:chgData name="Stew Sexton" userId="072556ca-0d69-4ba7-96b9-88b48cf281b3" providerId="ADAL" clId="{B8220277-0131-473E-9C9B-68B13DE94A4D}" dt="2024-09-26T20:06:47.814" v="5918" actId="14100"/>
          <ac:spMkLst>
            <pc:docMk/>
            <pc:sldMk cId="1934258246" sldId="264"/>
            <ac:spMk id="12" creationId="{08D6BD4C-EE62-5A05-A532-490FEFF22856}"/>
          </ac:spMkLst>
        </pc:spChg>
        <pc:spChg chg="mod">
          <ac:chgData name="Stew Sexton" userId="072556ca-0d69-4ba7-96b9-88b48cf281b3" providerId="ADAL" clId="{B8220277-0131-473E-9C9B-68B13DE94A4D}" dt="2024-09-26T20:05:35.702" v="5897" actId="2711"/>
          <ac:spMkLst>
            <pc:docMk/>
            <pc:sldMk cId="1934258246" sldId="264"/>
            <ac:spMk id="13" creationId="{B496E2C9-5C18-E71D-9E47-B26D07BA21D1}"/>
          </ac:spMkLst>
        </pc:spChg>
        <pc:spChg chg="del">
          <ac:chgData name="Stew Sexton" userId="072556ca-0d69-4ba7-96b9-88b48cf281b3" providerId="ADAL" clId="{B8220277-0131-473E-9C9B-68B13DE94A4D}" dt="2024-09-23T02:28:44.245" v="4" actId="21"/>
          <ac:spMkLst>
            <pc:docMk/>
            <pc:sldMk cId="1934258246" sldId="264"/>
            <ac:spMk id="20" creationId="{387ADEC3-964E-B340-F828-6CD596F1120A}"/>
          </ac:spMkLst>
        </pc:spChg>
        <pc:spChg chg="del">
          <ac:chgData name="Stew Sexton" userId="072556ca-0d69-4ba7-96b9-88b48cf281b3" providerId="ADAL" clId="{B8220277-0131-473E-9C9B-68B13DE94A4D}" dt="2024-09-23T02:29:09.736" v="8" actId="21"/>
          <ac:spMkLst>
            <pc:docMk/>
            <pc:sldMk cId="1934258246" sldId="264"/>
            <ac:spMk id="24" creationId="{432D2EE4-D4E8-192D-271B-F39B93457A06}"/>
          </ac:spMkLst>
        </pc:spChg>
        <pc:spChg chg="del">
          <ac:chgData name="Stew Sexton" userId="072556ca-0d69-4ba7-96b9-88b48cf281b3" providerId="ADAL" clId="{B8220277-0131-473E-9C9B-68B13DE94A4D}" dt="2024-09-23T02:31:41.204" v="24" actId="21"/>
          <ac:spMkLst>
            <pc:docMk/>
            <pc:sldMk cId="1934258246" sldId="264"/>
            <ac:spMk id="36" creationId="{207DAD0D-6F39-C2A8-BA8F-D71F33639302}"/>
          </ac:spMkLst>
        </pc:spChg>
        <pc:picChg chg="mod">
          <ac:chgData name="Stew Sexton" userId="072556ca-0d69-4ba7-96b9-88b48cf281b3" providerId="ADAL" clId="{B8220277-0131-473E-9C9B-68B13DE94A4D}" dt="2024-09-23T02:33:02.835" v="31" actId="1076"/>
          <ac:picMkLst>
            <pc:docMk/>
            <pc:sldMk cId="1934258246" sldId="264"/>
            <ac:picMk id="4" creationId="{FD51BF86-27AE-FA69-E6C5-F1C0F1AE11B6}"/>
          </ac:picMkLst>
        </pc:picChg>
        <pc:picChg chg="mod">
          <ac:chgData name="Stew Sexton" userId="072556ca-0d69-4ba7-96b9-88b48cf281b3" providerId="ADAL" clId="{B8220277-0131-473E-9C9B-68B13DE94A4D}" dt="2024-09-23T02:33:05.572" v="32" actId="1076"/>
          <ac:picMkLst>
            <pc:docMk/>
            <pc:sldMk cId="1934258246" sldId="264"/>
            <ac:picMk id="5" creationId="{D873CE46-6EA9-520C-1C1B-E19B121EEE12}"/>
          </ac:picMkLst>
        </pc:picChg>
        <pc:picChg chg="mod">
          <ac:chgData name="Stew Sexton" userId="072556ca-0d69-4ba7-96b9-88b48cf281b3" providerId="ADAL" clId="{B8220277-0131-473E-9C9B-68B13DE94A4D}" dt="2024-09-23T02:34:07.153" v="35" actId="1076"/>
          <ac:picMkLst>
            <pc:docMk/>
            <pc:sldMk cId="1934258246" sldId="264"/>
            <ac:picMk id="6" creationId="{6CE59D20-9368-DDDE-895A-A0EF9B848B38}"/>
          </ac:picMkLst>
        </pc:picChg>
        <pc:picChg chg="mod">
          <ac:chgData name="Stew Sexton" userId="072556ca-0d69-4ba7-96b9-88b48cf281b3" providerId="ADAL" clId="{B8220277-0131-473E-9C9B-68B13DE94A4D}" dt="2024-09-23T02:34:10.832" v="36" actId="1076"/>
          <ac:picMkLst>
            <pc:docMk/>
            <pc:sldMk cId="1934258246" sldId="264"/>
            <ac:picMk id="7" creationId="{393747CD-65F2-DE5D-82E1-FA402AAC1DC3}"/>
          </ac:picMkLst>
        </pc:picChg>
        <pc:picChg chg="mod">
          <ac:chgData name="Stew Sexton" userId="072556ca-0d69-4ba7-96b9-88b48cf281b3" providerId="ADAL" clId="{B8220277-0131-473E-9C9B-68B13DE94A4D}" dt="2024-09-23T02:34:33.773" v="39" actId="1076"/>
          <ac:picMkLst>
            <pc:docMk/>
            <pc:sldMk cId="1934258246" sldId="264"/>
            <ac:picMk id="8" creationId="{1D65A97D-E97E-E58F-91B0-047C7F9ED8C7}"/>
          </ac:picMkLst>
        </pc:picChg>
        <pc:picChg chg="add del mod">
          <ac:chgData name="Stew Sexton" userId="072556ca-0d69-4ba7-96b9-88b48cf281b3" providerId="ADAL" clId="{B8220277-0131-473E-9C9B-68B13DE94A4D}" dt="2024-09-23T19:54:05.660" v="263" actId="21"/>
          <ac:picMkLst>
            <pc:docMk/>
            <pc:sldMk cId="1934258246" sldId="264"/>
            <ac:picMk id="15" creationId="{D5D3C984-1A46-36AA-9903-1D4379275FD9}"/>
          </ac:picMkLst>
        </pc:picChg>
        <pc:picChg chg="del mod">
          <ac:chgData name="Stew Sexton" userId="072556ca-0d69-4ba7-96b9-88b48cf281b3" providerId="ADAL" clId="{B8220277-0131-473E-9C9B-68B13DE94A4D}" dt="2024-09-23T02:28:27.799" v="2" actId="21"/>
          <ac:picMkLst>
            <pc:docMk/>
            <pc:sldMk cId="1934258246" sldId="264"/>
            <ac:picMk id="22" creationId="{97970974-C647-BAF2-3932-21A4BA5762AD}"/>
          </ac:picMkLst>
        </pc:picChg>
        <pc:picChg chg="del">
          <ac:chgData name="Stew Sexton" userId="072556ca-0d69-4ba7-96b9-88b48cf281b3" providerId="ADAL" clId="{B8220277-0131-473E-9C9B-68B13DE94A4D}" dt="2024-09-23T02:28:54.550" v="6" actId="21"/>
          <ac:picMkLst>
            <pc:docMk/>
            <pc:sldMk cId="1934258246" sldId="264"/>
            <ac:picMk id="23" creationId="{2AB46930-261C-4D22-0082-02AF57768129}"/>
          </ac:picMkLst>
        </pc:picChg>
        <pc:picChg chg="del">
          <ac:chgData name="Stew Sexton" userId="072556ca-0d69-4ba7-96b9-88b48cf281b3" providerId="ADAL" clId="{B8220277-0131-473E-9C9B-68B13DE94A4D}" dt="2024-09-23T02:31:20.089" v="19" actId="21"/>
          <ac:picMkLst>
            <pc:docMk/>
            <pc:sldMk cId="1934258246" sldId="264"/>
            <ac:picMk id="28" creationId="{E5675EBA-371A-2100-5801-67BC080BFD37}"/>
          </ac:picMkLst>
        </pc:picChg>
        <pc:picChg chg="del">
          <ac:chgData name="Stew Sexton" userId="072556ca-0d69-4ba7-96b9-88b48cf281b3" providerId="ADAL" clId="{B8220277-0131-473E-9C9B-68B13DE94A4D}" dt="2024-09-23T02:31:24.138" v="20" actId="21"/>
          <ac:picMkLst>
            <pc:docMk/>
            <pc:sldMk cId="1934258246" sldId="264"/>
            <ac:picMk id="30" creationId="{BB032486-2AEC-4F27-1C1C-D42652C8DAB2}"/>
          </ac:picMkLst>
        </pc:picChg>
        <pc:picChg chg="del">
          <ac:chgData name="Stew Sexton" userId="072556ca-0d69-4ba7-96b9-88b48cf281b3" providerId="ADAL" clId="{B8220277-0131-473E-9C9B-68B13DE94A4D}" dt="2024-09-23T02:31:27.389" v="21" actId="21"/>
          <ac:picMkLst>
            <pc:docMk/>
            <pc:sldMk cId="1934258246" sldId="264"/>
            <ac:picMk id="32" creationId="{AF481A34-2C3E-7057-C917-B020F1E62940}"/>
          </ac:picMkLst>
        </pc:picChg>
        <pc:picChg chg="del">
          <ac:chgData name="Stew Sexton" userId="072556ca-0d69-4ba7-96b9-88b48cf281b3" providerId="ADAL" clId="{B8220277-0131-473E-9C9B-68B13DE94A4D}" dt="2024-09-23T02:31:34.597" v="23" actId="21"/>
          <ac:picMkLst>
            <pc:docMk/>
            <pc:sldMk cId="1934258246" sldId="264"/>
            <ac:picMk id="33" creationId="{62D8E274-00AE-C39F-0558-8880D028FC7A}"/>
          </ac:picMkLst>
        </pc:picChg>
        <pc:picChg chg="del">
          <ac:chgData name="Stew Sexton" userId="072556ca-0d69-4ba7-96b9-88b48cf281b3" providerId="ADAL" clId="{B8220277-0131-473E-9C9B-68B13DE94A4D}" dt="2024-09-23T02:31:31.240" v="22" actId="21"/>
          <ac:picMkLst>
            <pc:docMk/>
            <pc:sldMk cId="1934258246" sldId="264"/>
            <ac:picMk id="34" creationId="{1D7518E5-3190-758B-EECE-F16AF2EF5DE7}"/>
          </ac:picMkLst>
        </pc:picChg>
      </pc:sldChg>
      <pc:sldChg chg="addSp delSp modSp new mod setBg">
        <pc:chgData name="Stew Sexton" userId="072556ca-0d69-4ba7-96b9-88b48cf281b3" providerId="ADAL" clId="{B8220277-0131-473E-9C9B-68B13DE94A4D}" dt="2024-09-26T20:11:24.771" v="5945" actId="14100"/>
        <pc:sldMkLst>
          <pc:docMk/>
          <pc:sldMk cId="900430134" sldId="265"/>
        </pc:sldMkLst>
        <pc:spChg chg="add del">
          <ac:chgData name="Stew Sexton" userId="072556ca-0d69-4ba7-96b9-88b48cf281b3" providerId="ADAL" clId="{B8220277-0131-473E-9C9B-68B13DE94A4D}" dt="2024-09-23T02:54:44.667" v="69" actId="26606"/>
          <ac:spMkLst>
            <pc:docMk/>
            <pc:sldMk cId="900430134" sldId="265"/>
            <ac:spMk id="13" creationId="{F82BF3E2-EB0E-40D6-8835-2367A5316CA4}"/>
          </ac:spMkLst>
        </pc:spChg>
        <pc:spChg chg="add del">
          <ac:chgData name="Stew Sexton" userId="072556ca-0d69-4ba7-96b9-88b48cf281b3" providerId="ADAL" clId="{B8220277-0131-473E-9C9B-68B13DE94A4D}" dt="2024-09-23T02:54:44.667" v="69" actId="26606"/>
          <ac:spMkLst>
            <pc:docMk/>
            <pc:sldMk cId="900430134" sldId="265"/>
            <ac:spMk id="15" creationId="{CB6FFAAC-8A48-4FBF-BAFE-BAD367694022}"/>
          </ac:spMkLst>
        </pc:spChg>
        <pc:spChg chg="add del">
          <ac:chgData name="Stew Sexton" userId="072556ca-0d69-4ba7-96b9-88b48cf281b3" providerId="ADAL" clId="{B8220277-0131-473E-9C9B-68B13DE94A4D}" dt="2024-09-23T02:54:44.667" v="69" actId="26606"/>
          <ac:spMkLst>
            <pc:docMk/>
            <pc:sldMk cId="900430134" sldId="265"/>
            <ac:spMk id="17" creationId="{481E86DD-89E6-42B2-8675-84B7C56BFF7D}"/>
          </ac:spMkLst>
        </pc:spChg>
        <pc:spChg chg="add del">
          <ac:chgData name="Stew Sexton" userId="072556ca-0d69-4ba7-96b9-88b48cf281b3" providerId="ADAL" clId="{B8220277-0131-473E-9C9B-68B13DE94A4D}" dt="2024-09-23T02:54:44.667" v="69" actId="26606"/>
          <ac:spMkLst>
            <pc:docMk/>
            <pc:sldMk cId="900430134" sldId="265"/>
            <ac:spMk id="19" creationId="{440EF577-B6F8-4C57-B956-AB860B388EB8}"/>
          </ac:spMkLst>
        </pc:spChg>
        <pc:spChg chg="add del">
          <ac:chgData name="Stew Sexton" userId="072556ca-0d69-4ba7-96b9-88b48cf281b3" providerId="ADAL" clId="{B8220277-0131-473E-9C9B-68B13DE94A4D}" dt="2024-09-23T02:54:44.667" v="69" actId="26606"/>
          <ac:spMkLst>
            <pc:docMk/>
            <pc:sldMk cId="900430134" sldId="265"/>
            <ac:spMk id="21" creationId="{EA518CE4-E4D4-4D8A-980F-6D692AC96949}"/>
          </ac:spMkLst>
        </pc:spChg>
        <pc:spChg chg="add del">
          <ac:chgData name="Stew Sexton" userId="072556ca-0d69-4ba7-96b9-88b48cf281b3" providerId="ADAL" clId="{B8220277-0131-473E-9C9B-68B13DE94A4D}" dt="2024-09-23T02:54:44.667" v="69" actId="26606"/>
          <ac:spMkLst>
            <pc:docMk/>
            <pc:sldMk cId="900430134" sldId="265"/>
            <ac:spMk id="23" creationId="{5E6FAE32-AB12-4E77-A677-F6BD5D71ADD0}"/>
          </ac:spMkLst>
        </pc:spChg>
        <pc:spChg chg="add del">
          <ac:chgData name="Stew Sexton" userId="072556ca-0d69-4ba7-96b9-88b48cf281b3" providerId="ADAL" clId="{B8220277-0131-473E-9C9B-68B13DE94A4D}" dt="2024-09-23T02:54:44.667" v="69" actId="26606"/>
          <ac:spMkLst>
            <pc:docMk/>
            <pc:sldMk cId="900430134" sldId="265"/>
            <ac:spMk id="25" creationId="{2F6B32C1-BA91-470A-8C1B-33264F8B214E}"/>
          </ac:spMkLst>
        </pc:spChg>
        <pc:spChg chg="add del mod">
          <ac:chgData name="Stew Sexton" userId="072556ca-0d69-4ba7-96b9-88b48cf281b3" providerId="ADAL" clId="{B8220277-0131-473E-9C9B-68B13DE94A4D}" dt="2024-09-24T00:46:54.261" v="756" actId="21"/>
          <ac:spMkLst>
            <pc:docMk/>
            <pc:sldMk cId="900430134" sldId="265"/>
            <ac:spMk id="26" creationId="{57F29F15-EB9F-C0E9-F7FE-17240795B7FE}"/>
          </ac:spMkLst>
        </pc:spChg>
        <pc:spChg chg="add del">
          <ac:chgData name="Stew Sexton" userId="072556ca-0d69-4ba7-96b9-88b48cf281b3" providerId="ADAL" clId="{B8220277-0131-473E-9C9B-68B13DE94A4D}" dt="2024-09-23T02:54:44.667" v="69" actId="26606"/>
          <ac:spMkLst>
            <pc:docMk/>
            <pc:sldMk cId="900430134" sldId="265"/>
            <ac:spMk id="27" creationId="{459570ED-BE4C-49E8-86BC-A81140CFEB38}"/>
          </ac:spMkLst>
        </pc:spChg>
        <pc:spChg chg="add del mod">
          <ac:chgData name="Stew Sexton" userId="072556ca-0d69-4ba7-96b9-88b48cf281b3" providerId="ADAL" clId="{B8220277-0131-473E-9C9B-68B13DE94A4D}" dt="2024-09-24T00:46:10.955" v="748" actId="21"/>
          <ac:spMkLst>
            <pc:docMk/>
            <pc:sldMk cId="900430134" sldId="265"/>
            <ac:spMk id="29" creationId="{05337AF3-C3EE-679C-55D2-053F55F3AB77}"/>
          </ac:spMkLst>
        </pc:spChg>
        <pc:spChg chg="add mod">
          <ac:chgData name="Stew Sexton" userId="072556ca-0d69-4ba7-96b9-88b48cf281b3" providerId="ADAL" clId="{B8220277-0131-473E-9C9B-68B13DE94A4D}" dt="2024-09-26T20:09:34.064" v="5934" actId="1076"/>
          <ac:spMkLst>
            <pc:docMk/>
            <pc:sldMk cId="900430134" sldId="265"/>
            <ac:spMk id="33" creationId="{62591411-1B7B-84E5-206F-41AC9C241686}"/>
          </ac:spMkLst>
        </pc:spChg>
        <pc:spChg chg="add del mod">
          <ac:chgData name="Stew Sexton" userId="072556ca-0d69-4ba7-96b9-88b48cf281b3" providerId="ADAL" clId="{B8220277-0131-473E-9C9B-68B13DE94A4D}" dt="2024-09-24T21:17:19.253" v="1456" actId="21"/>
          <ac:spMkLst>
            <pc:docMk/>
            <pc:sldMk cId="900430134" sldId="265"/>
            <ac:spMk id="34" creationId="{9908D522-6F1A-10F8-F5DC-E5A2B2A727BE}"/>
          </ac:spMkLst>
        </pc:spChg>
        <pc:spChg chg="add del">
          <ac:chgData name="Stew Sexton" userId="072556ca-0d69-4ba7-96b9-88b48cf281b3" providerId="ADAL" clId="{B8220277-0131-473E-9C9B-68B13DE94A4D}" dt="2024-09-24T00:51:41.740" v="774" actId="22"/>
          <ac:spMkLst>
            <pc:docMk/>
            <pc:sldMk cId="900430134" sldId="265"/>
            <ac:spMk id="57" creationId="{1E68A4F2-6542-D1AA-064D-D5F0D0DBACD2}"/>
          </ac:spMkLst>
        </pc:spChg>
        <pc:spChg chg="add mod">
          <ac:chgData name="Stew Sexton" userId="072556ca-0d69-4ba7-96b9-88b48cf281b3" providerId="ADAL" clId="{B8220277-0131-473E-9C9B-68B13DE94A4D}" dt="2024-09-26T20:07:10.455" v="5920" actId="14100"/>
          <ac:spMkLst>
            <pc:docMk/>
            <pc:sldMk cId="900430134" sldId="265"/>
            <ac:spMk id="61" creationId="{8B215B99-7A3E-3CA4-7032-870E960BB28C}"/>
          </ac:spMkLst>
        </pc:spChg>
        <pc:spChg chg="add del mod">
          <ac:chgData name="Stew Sexton" userId="072556ca-0d69-4ba7-96b9-88b48cf281b3" providerId="ADAL" clId="{B8220277-0131-473E-9C9B-68B13DE94A4D}" dt="2024-09-24T01:09:13.619" v="913" actId="21"/>
          <ac:spMkLst>
            <pc:docMk/>
            <pc:sldMk cId="900430134" sldId="265"/>
            <ac:spMk id="64" creationId="{9F81C6EE-DE12-5B42-922C-D88DC314F3B8}"/>
          </ac:spMkLst>
        </pc:spChg>
        <pc:spChg chg="add mod">
          <ac:chgData name="Stew Sexton" userId="072556ca-0d69-4ba7-96b9-88b48cf281b3" providerId="ADAL" clId="{B8220277-0131-473E-9C9B-68B13DE94A4D}" dt="2024-09-26T20:11:01.086" v="5942" actId="1076"/>
          <ac:spMkLst>
            <pc:docMk/>
            <pc:sldMk cId="900430134" sldId="265"/>
            <ac:spMk id="66" creationId="{44E9470B-19B6-3C4E-57F5-1449D7C2C236}"/>
          </ac:spMkLst>
        </pc:spChg>
        <pc:spChg chg="add mod">
          <ac:chgData name="Stew Sexton" userId="072556ca-0d69-4ba7-96b9-88b48cf281b3" providerId="ADAL" clId="{B8220277-0131-473E-9C9B-68B13DE94A4D}" dt="2024-09-26T20:10:05.500" v="5937" actId="1076"/>
          <ac:spMkLst>
            <pc:docMk/>
            <pc:sldMk cId="900430134" sldId="265"/>
            <ac:spMk id="69" creationId="{2CFCFAF3-2712-75AF-4BFB-385508DCBD08}"/>
          </ac:spMkLst>
        </pc:spChg>
        <pc:spChg chg="add del mod">
          <ac:chgData name="Stew Sexton" userId="072556ca-0d69-4ba7-96b9-88b48cf281b3" providerId="ADAL" clId="{B8220277-0131-473E-9C9B-68B13DE94A4D}" dt="2024-09-24T21:27:07.515" v="1542" actId="21"/>
          <ac:spMkLst>
            <pc:docMk/>
            <pc:sldMk cId="900430134" sldId="265"/>
            <ac:spMk id="72" creationId="{C1F4310D-2290-0C07-9833-A52B288DC408}"/>
          </ac:spMkLst>
        </pc:spChg>
        <pc:spChg chg="add del mod">
          <ac:chgData name="Stew Sexton" userId="072556ca-0d69-4ba7-96b9-88b48cf281b3" providerId="ADAL" clId="{B8220277-0131-473E-9C9B-68B13DE94A4D}" dt="2024-09-24T21:12:50.334" v="1407" actId="21"/>
          <ac:spMkLst>
            <pc:docMk/>
            <pc:sldMk cId="900430134" sldId="265"/>
            <ac:spMk id="73" creationId="{A239D0A6-DCA1-22AB-519E-726D3F244DED}"/>
          </ac:spMkLst>
        </pc:spChg>
        <pc:spChg chg="add mod">
          <ac:chgData name="Stew Sexton" userId="072556ca-0d69-4ba7-96b9-88b48cf281b3" providerId="ADAL" clId="{B8220277-0131-473E-9C9B-68B13DE94A4D}" dt="2024-09-26T20:10:39.893" v="5939" actId="2711"/>
          <ac:spMkLst>
            <pc:docMk/>
            <pc:sldMk cId="900430134" sldId="265"/>
            <ac:spMk id="74" creationId="{043F4F3C-A98E-30A1-C071-262F5D25A49F}"/>
          </ac:spMkLst>
        </pc:spChg>
        <pc:spChg chg="add mod">
          <ac:chgData name="Stew Sexton" userId="072556ca-0d69-4ba7-96b9-88b48cf281b3" providerId="ADAL" clId="{B8220277-0131-473E-9C9B-68B13DE94A4D}" dt="2024-09-26T20:11:24.771" v="5945" actId="14100"/>
          <ac:spMkLst>
            <pc:docMk/>
            <pc:sldMk cId="900430134" sldId="265"/>
            <ac:spMk id="77" creationId="{11941DB6-75AD-2753-5597-49B4733D5E6F}"/>
          </ac:spMkLst>
        </pc:spChg>
        <pc:spChg chg="add del mod">
          <ac:chgData name="Stew Sexton" userId="072556ca-0d69-4ba7-96b9-88b48cf281b3" providerId="ADAL" clId="{B8220277-0131-473E-9C9B-68B13DE94A4D}" dt="2024-09-24T22:57:52.746" v="1809" actId="21"/>
          <ac:spMkLst>
            <pc:docMk/>
            <pc:sldMk cId="900430134" sldId="265"/>
            <ac:spMk id="82" creationId="{9F715341-356B-749B-A6AA-B868BF6F8F04}"/>
          </ac:spMkLst>
        </pc:spChg>
        <pc:spChg chg="add mod">
          <ac:chgData name="Stew Sexton" userId="072556ca-0d69-4ba7-96b9-88b48cf281b3" providerId="ADAL" clId="{B8220277-0131-473E-9C9B-68B13DE94A4D}" dt="2024-09-24T22:57:19.318" v="1805" actId="1076"/>
          <ac:spMkLst>
            <pc:docMk/>
            <pc:sldMk cId="900430134" sldId="265"/>
            <ac:spMk id="84" creationId="{904D3977-DF75-7A47-C4CE-8F12DB6ACC9B}"/>
          </ac:spMkLst>
        </pc:spChg>
        <pc:spChg chg="add mod">
          <ac:chgData name="Stew Sexton" userId="072556ca-0d69-4ba7-96b9-88b48cf281b3" providerId="ADAL" clId="{B8220277-0131-473E-9C9B-68B13DE94A4D}" dt="2024-09-24T22:57:16.001" v="1795" actId="1076"/>
          <ac:spMkLst>
            <pc:docMk/>
            <pc:sldMk cId="900430134" sldId="265"/>
            <ac:spMk id="85" creationId="{BE54409D-29A1-7019-4374-5DB3B84C960B}"/>
          </ac:spMkLst>
        </pc:spChg>
        <pc:graphicFrameChg chg="add del">
          <ac:chgData name="Stew Sexton" userId="072556ca-0d69-4ba7-96b9-88b48cf281b3" providerId="ADAL" clId="{B8220277-0131-473E-9C9B-68B13DE94A4D}" dt="2024-09-23T05:19:43.403" v="225"/>
          <ac:graphicFrameMkLst>
            <pc:docMk/>
            <pc:sldMk cId="900430134" sldId="265"/>
            <ac:graphicFrameMk id="30" creationId="{54332752-8DA7-90EF-2ECE-B41A7B8AC701}"/>
          </ac:graphicFrameMkLst>
        </pc:graphicFrameChg>
        <pc:graphicFrameChg chg="add del">
          <ac:chgData name="Stew Sexton" userId="072556ca-0d69-4ba7-96b9-88b48cf281b3" providerId="ADAL" clId="{B8220277-0131-473E-9C9B-68B13DE94A4D}" dt="2024-09-23T05:19:42.473" v="224"/>
          <ac:graphicFrameMkLst>
            <pc:docMk/>
            <pc:sldMk cId="900430134" sldId="265"/>
            <ac:graphicFrameMk id="31" creationId="{9212D161-4D20-3223-8E15-E881DD923595}"/>
          </ac:graphicFrameMkLst>
        </pc:graphicFrameChg>
        <pc:graphicFrameChg chg="add del mod modGraphic">
          <ac:chgData name="Stew Sexton" userId="072556ca-0d69-4ba7-96b9-88b48cf281b3" providerId="ADAL" clId="{B8220277-0131-473E-9C9B-68B13DE94A4D}" dt="2024-09-23T20:22:06.565" v="417" actId="1032"/>
          <ac:graphicFrameMkLst>
            <pc:docMk/>
            <pc:sldMk cId="900430134" sldId="265"/>
            <ac:graphicFrameMk id="36" creationId="{AAE67D9F-AD54-32A3-3FBD-19B77CAA3FE8}"/>
          </ac:graphicFrameMkLst>
        </pc:graphicFrameChg>
        <pc:graphicFrameChg chg="add del mod modGraphic">
          <ac:chgData name="Stew Sexton" userId="072556ca-0d69-4ba7-96b9-88b48cf281b3" providerId="ADAL" clId="{B8220277-0131-473E-9C9B-68B13DE94A4D}" dt="2024-09-24T00:08:43.918" v="647" actId="21"/>
          <ac:graphicFrameMkLst>
            <pc:docMk/>
            <pc:sldMk cId="900430134" sldId="265"/>
            <ac:graphicFrameMk id="37" creationId="{7869EFBE-19C8-F3DC-D77E-486B9ACED75C}"/>
          </ac:graphicFrameMkLst>
        </pc:graphicFrameChg>
        <pc:graphicFrameChg chg="add del modGraphic">
          <ac:chgData name="Stew Sexton" userId="072556ca-0d69-4ba7-96b9-88b48cf281b3" providerId="ADAL" clId="{B8220277-0131-473E-9C9B-68B13DE94A4D}" dt="2024-09-24T00:10:55.103" v="649" actId="1032"/>
          <ac:graphicFrameMkLst>
            <pc:docMk/>
            <pc:sldMk cId="900430134" sldId="265"/>
            <ac:graphicFrameMk id="54" creationId="{BB00EDD3-DC90-B5BE-596B-9D4B2B058E7B}"/>
          </ac:graphicFrameMkLst>
        </pc:graphicFrameChg>
        <pc:graphicFrameChg chg="add mod modGraphic">
          <ac:chgData name="Stew Sexton" userId="072556ca-0d69-4ba7-96b9-88b48cf281b3" providerId="ADAL" clId="{B8220277-0131-473E-9C9B-68B13DE94A4D}" dt="2024-09-26T20:10:14.906" v="5938" actId="2711"/>
          <ac:graphicFrameMkLst>
            <pc:docMk/>
            <pc:sldMk cId="900430134" sldId="265"/>
            <ac:graphicFrameMk id="55" creationId="{AAB2D09D-9B60-ECF0-E9C3-681FD3A0EF28}"/>
          </ac:graphicFrameMkLst>
        </pc:graphicFrameChg>
        <pc:picChg chg="add del mod ord">
          <ac:chgData name="Stew Sexton" userId="072556ca-0d69-4ba7-96b9-88b48cf281b3" providerId="ADAL" clId="{B8220277-0131-473E-9C9B-68B13DE94A4D}" dt="2024-09-24T00:46:06.607" v="747" actId="21"/>
          <ac:picMkLst>
            <pc:docMk/>
            <pc:sldMk cId="900430134" sldId="265"/>
            <ac:picMk id="2" creationId="{87150239-D264-88BE-FC05-C682775FE21D}"/>
          </ac:picMkLst>
        </pc:picChg>
        <pc:picChg chg="add del mod ord">
          <ac:chgData name="Stew Sexton" userId="072556ca-0d69-4ba7-96b9-88b48cf281b3" providerId="ADAL" clId="{B8220277-0131-473E-9C9B-68B13DE94A4D}" dt="2024-09-23T03:35:13.079" v="168" actId="21"/>
          <ac:picMkLst>
            <pc:docMk/>
            <pc:sldMk cId="900430134" sldId="265"/>
            <ac:picMk id="3" creationId="{289F9F34-AA88-5F2E-DB94-D53561021F6A}"/>
          </ac:picMkLst>
        </pc:picChg>
        <pc:picChg chg="add mod ord">
          <ac:chgData name="Stew Sexton" userId="072556ca-0d69-4ba7-96b9-88b48cf281b3" providerId="ADAL" clId="{B8220277-0131-473E-9C9B-68B13DE94A4D}" dt="2024-09-26T20:07:21.847" v="5921" actId="14100"/>
          <ac:picMkLst>
            <pc:docMk/>
            <pc:sldMk cId="900430134" sldId="265"/>
            <ac:picMk id="4" creationId="{82B0E3C4-428C-7F2D-4CC1-F3886F698BB6}"/>
          </ac:picMkLst>
        </pc:picChg>
        <pc:picChg chg="add del mod ord">
          <ac:chgData name="Stew Sexton" userId="072556ca-0d69-4ba7-96b9-88b48cf281b3" providerId="ADAL" clId="{B8220277-0131-473E-9C9B-68B13DE94A4D}" dt="2024-09-23T19:56:06.674" v="321" actId="21"/>
          <ac:picMkLst>
            <pc:docMk/>
            <pc:sldMk cId="900430134" sldId="265"/>
            <ac:picMk id="5" creationId="{FF862DE7-EE87-7EB7-6F8E-ACF9BB8552C5}"/>
          </ac:picMkLst>
        </pc:picChg>
        <pc:picChg chg="add del mod ord">
          <ac:chgData name="Stew Sexton" userId="072556ca-0d69-4ba7-96b9-88b48cf281b3" providerId="ADAL" clId="{B8220277-0131-473E-9C9B-68B13DE94A4D}" dt="2024-09-23T02:57:56.487" v="83" actId="21"/>
          <ac:picMkLst>
            <pc:docMk/>
            <pc:sldMk cId="900430134" sldId="265"/>
            <ac:picMk id="7" creationId="{C930E932-8131-D96D-E888-4D6DA77669D8}"/>
          </ac:picMkLst>
        </pc:picChg>
        <pc:picChg chg="add del mod ord">
          <ac:chgData name="Stew Sexton" userId="072556ca-0d69-4ba7-96b9-88b48cf281b3" providerId="ADAL" clId="{B8220277-0131-473E-9C9B-68B13DE94A4D}" dt="2024-09-23T05:18:38.593" v="219" actId="21"/>
          <ac:picMkLst>
            <pc:docMk/>
            <pc:sldMk cId="900430134" sldId="265"/>
            <ac:picMk id="8" creationId="{9E6EEA60-CF3E-8802-43F9-D32F84F464F5}"/>
          </ac:picMkLst>
        </pc:picChg>
        <pc:picChg chg="add del mod">
          <ac:chgData name="Stew Sexton" userId="072556ca-0d69-4ba7-96b9-88b48cf281b3" providerId="ADAL" clId="{B8220277-0131-473E-9C9B-68B13DE94A4D}" dt="2024-09-23T02:58:00.885" v="84" actId="21"/>
          <ac:picMkLst>
            <pc:docMk/>
            <pc:sldMk cId="900430134" sldId="265"/>
            <ac:picMk id="9" creationId="{E2B58C71-B27C-0BBA-58A3-02765F750958}"/>
          </ac:picMkLst>
        </pc:picChg>
        <pc:picChg chg="add del mod ord">
          <ac:chgData name="Stew Sexton" userId="072556ca-0d69-4ba7-96b9-88b48cf281b3" providerId="ADAL" clId="{B8220277-0131-473E-9C9B-68B13DE94A4D}" dt="2024-09-23T20:16:26.794" v="402" actId="21"/>
          <ac:picMkLst>
            <pc:docMk/>
            <pc:sldMk cId="900430134" sldId="265"/>
            <ac:picMk id="10" creationId="{42E9C9A7-750D-DC33-A05C-9416D6EA8E21}"/>
          </ac:picMkLst>
        </pc:picChg>
        <pc:picChg chg="add mod">
          <ac:chgData name="Stew Sexton" userId="072556ca-0d69-4ba7-96b9-88b48cf281b3" providerId="ADAL" clId="{B8220277-0131-473E-9C9B-68B13DE94A4D}" dt="2024-09-23T03:03:39.761" v="100" actId="1076"/>
          <ac:picMkLst>
            <pc:docMk/>
            <pc:sldMk cId="900430134" sldId="265"/>
            <ac:picMk id="11" creationId="{AA7D8EC2-9D27-B62A-6B57-F7881382C19F}"/>
          </ac:picMkLst>
        </pc:picChg>
        <pc:picChg chg="add mod">
          <ac:chgData name="Stew Sexton" userId="072556ca-0d69-4ba7-96b9-88b48cf281b3" providerId="ADAL" clId="{B8220277-0131-473E-9C9B-68B13DE94A4D}" dt="2024-09-23T03:33:45.876" v="107" actId="1076"/>
          <ac:picMkLst>
            <pc:docMk/>
            <pc:sldMk cId="900430134" sldId="265"/>
            <ac:picMk id="24" creationId="{961BCFFD-7115-A06B-1EDD-E32F3C58F9AA}"/>
          </ac:picMkLst>
        </pc:picChg>
        <pc:picChg chg="add del">
          <ac:chgData name="Stew Sexton" userId="072556ca-0d69-4ba7-96b9-88b48cf281b3" providerId="ADAL" clId="{B8220277-0131-473E-9C9B-68B13DE94A4D}" dt="2024-09-23T20:02:13.525" v="377" actId="21"/>
          <ac:picMkLst>
            <pc:docMk/>
            <pc:sldMk cId="900430134" sldId="265"/>
            <ac:picMk id="32" creationId="{44BC441F-D1CF-1587-273A-DF2FE08E1E6B}"/>
          </ac:picMkLst>
        </pc:picChg>
        <pc:picChg chg="add del mod">
          <ac:chgData name="Stew Sexton" userId="072556ca-0d69-4ba7-96b9-88b48cf281b3" providerId="ADAL" clId="{B8220277-0131-473E-9C9B-68B13DE94A4D}" dt="2024-09-23T20:14:34.019" v="399" actId="21"/>
          <ac:picMkLst>
            <pc:docMk/>
            <pc:sldMk cId="900430134" sldId="265"/>
            <ac:picMk id="35" creationId="{79F84C3F-3502-DB4C-8F17-B15E87C07DC5}"/>
          </ac:picMkLst>
        </pc:picChg>
        <pc:picChg chg="add del mod modCrop">
          <ac:chgData name="Stew Sexton" userId="072556ca-0d69-4ba7-96b9-88b48cf281b3" providerId="ADAL" clId="{B8220277-0131-473E-9C9B-68B13DE94A4D}" dt="2024-09-23T22:20:04.486" v="484" actId="21"/>
          <ac:picMkLst>
            <pc:docMk/>
            <pc:sldMk cId="900430134" sldId="265"/>
            <ac:picMk id="38" creationId="{EB2148C3-F81D-02C0-CE83-22B4CE32F5B3}"/>
          </ac:picMkLst>
        </pc:picChg>
        <pc:picChg chg="add del mod">
          <ac:chgData name="Stew Sexton" userId="072556ca-0d69-4ba7-96b9-88b48cf281b3" providerId="ADAL" clId="{B8220277-0131-473E-9C9B-68B13DE94A4D}" dt="2024-09-24T00:02:13.564" v="598" actId="21"/>
          <ac:picMkLst>
            <pc:docMk/>
            <pc:sldMk cId="900430134" sldId="265"/>
            <ac:picMk id="39" creationId="{3CADF9A4-21E9-1C0C-B2ED-13B3E88BBCDE}"/>
          </ac:picMkLst>
        </pc:picChg>
        <pc:picChg chg="add del mod">
          <ac:chgData name="Stew Sexton" userId="072556ca-0d69-4ba7-96b9-88b48cf281b3" providerId="ADAL" clId="{B8220277-0131-473E-9C9B-68B13DE94A4D}" dt="2024-09-24T00:16:36.623" v="741" actId="21"/>
          <ac:picMkLst>
            <pc:docMk/>
            <pc:sldMk cId="900430134" sldId="265"/>
            <ac:picMk id="40" creationId="{DDC94F04-49E4-9D9D-1AF3-9F8C423DB749}"/>
          </ac:picMkLst>
        </pc:picChg>
        <pc:picChg chg="add del mod">
          <ac:chgData name="Stew Sexton" userId="072556ca-0d69-4ba7-96b9-88b48cf281b3" providerId="ADAL" clId="{B8220277-0131-473E-9C9B-68B13DE94A4D}" dt="2024-09-24T00:16:38.873" v="742" actId="21"/>
          <ac:picMkLst>
            <pc:docMk/>
            <pc:sldMk cId="900430134" sldId="265"/>
            <ac:picMk id="41" creationId="{A9DDF399-9609-1EDA-FE13-A4118C462506}"/>
          </ac:picMkLst>
        </pc:picChg>
        <pc:picChg chg="add del mod">
          <ac:chgData name="Stew Sexton" userId="072556ca-0d69-4ba7-96b9-88b48cf281b3" providerId="ADAL" clId="{B8220277-0131-473E-9C9B-68B13DE94A4D}" dt="2024-09-24T00:16:41.857" v="743" actId="21"/>
          <ac:picMkLst>
            <pc:docMk/>
            <pc:sldMk cId="900430134" sldId="265"/>
            <ac:picMk id="43" creationId="{FF905AB8-A8E7-A47F-61FE-1FC42CDCC497}"/>
          </ac:picMkLst>
        </pc:picChg>
        <pc:picChg chg="add del mod modCrop">
          <ac:chgData name="Stew Sexton" userId="072556ca-0d69-4ba7-96b9-88b48cf281b3" providerId="ADAL" clId="{B8220277-0131-473E-9C9B-68B13DE94A4D}" dt="2024-09-24T00:04:31.752" v="614" actId="21"/>
          <ac:picMkLst>
            <pc:docMk/>
            <pc:sldMk cId="900430134" sldId="265"/>
            <ac:picMk id="44" creationId="{5DC7C488-0731-8A4F-654F-4003C064B8B0}"/>
          </ac:picMkLst>
        </pc:picChg>
        <pc:picChg chg="add del mod modCrop">
          <ac:chgData name="Stew Sexton" userId="072556ca-0d69-4ba7-96b9-88b48cf281b3" providerId="ADAL" clId="{B8220277-0131-473E-9C9B-68B13DE94A4D}" dt="2024-09-24T00:02:44.211" v="601" actId="21"/>
          <ac:picMkLst>
            <pc:docMk/>
            <pc:sldMk cId="900430134" sldId="265"/>
            <ac:picMk id="45" creationId="{7E028B25-97E5-CCBB-06E5-A25225ADB087}"/>
          </ac:picMkLst>
        </pc:picChg>
        <pc:picChg chg="add del mod">
          <ac:chgData name="Stew Sexton" userId="072556ca-0d69-4ba7-96b9-88b48cf281b3" providerId="ADAL" clId="{B8220277-0131-473E-9C9B-68B13DE94A4D}" dt="2024-09-24T00:16:34.409" v="740" actId="21"/>
          <ac:picMkLst>
            <pc:docMk/>
            <pc:sldMk cId="900430134" sldId="265"/>
            <ac:picMk id="46" creationId="{4A4704FB-A012-9DFD-B757-EE61D0C4FE4B}"/>
          </ac:picMkLst>
        </pc:picChg>
        <pc:picChg chg="add mod modCrop">
          <ac:chgData name="Stew Sexton" userId="072556ca-0d69-4ba7-96b9-88b48cf281b3" providerId="ADAL" clId="{B8220277-0131-473E-9C9B-68B13DE94A4D}" dt="2024-09-24T00:08:10.201" v="642" actId="732"/>
          <ac:picMkLst>
            <pc:docMk/>
            <pc:sldMk cId="900430134" sldId="265"/>
            <ac:picMk id="47" creationId="{227AD4F6-3116-7BDF-BCE4-823A34E22FD3}"/>
          </ac:picMkLst>
        </pc:picChg>
        <pc:picChg chg="add">
          <ac:chgData name="Stew Sexton" userId="072556ca-0d69-4ba7-96b9-88b48cf281b3" providerId="ADAL" clId="{B8220277-0131-473E-9C9B-68B13DE94A4D}" dt="2024-09-24T00:07:05.765" v="632"/>
          <ac:picMkLst>
            <pc:docMk/>
            <pc:sldMk cId="900430134" sldId="265"/>
            <ac:picMk id="48" creationId="{6A5BDD62-D67A-17D5-4DAA-3FA69E0D0D67}"/>
          </ac:picMkLst>
        </pc:picChg>
        <pc:picChg chg="add">
          <ac:chgData name="Stew Sexton" userId="072556ca-0d69-4ba7-96b9-88b48cf281b3" providerId="ADAL" clId="{B8220277-0131-473E-9C9B-68B13DE94A4D}" dt="2024-09-24T00:07:13.526" v="633"/>
          <ac:picMkLst>
            <pc:docMk/>
            <pc:sldMk cId="900430134" sldId="265"/>
            <ac:picMk id="49" creationId="{1FC0A5D6-BD90-67DF-968B-E7389F9D7CA4}"/>
          </ac:picMkLst>
        </pc:picChg>
        <pc:picChg chg="add mod">
          <ac:chgData name="Stew Sexton" userId="072556ca-0d69-4ba7-96b9-88b48cf281b3" providerId="ADAL" clId="{B8220277-0131-473E-9C9B-68B13DE94A4D}" dt="2024-09-24T00:07:25.114" v="634"/>
          <ac:picMkLst>
            <pc:docMk/>
            <pc:sldMk cId="900430134" sldId="265"/>
            <ac:picMk id="50" creationId="{C854F11A-1FE4-C4BE-3F18-F6790DD880F7}"/>
          </ac:picMkLst>
        </pc:picChg>
        <pc:picChg chg="add del mod">
          <ac:chgData name="Stew Sexton" userId="072556ca-0d69-4ba7-96b9-88b48cf281b3" providerId="ADAL" clId="{B8220277-0131-473E-9C9B-68B13DE94A4D}" dt="2024-09-24T00:16:31.970" v="739" actId="21"/>
          <ac:picMkLst>
            <pc:docMk/>
            <pc:sldMk cId="900430134" sldId="265"/>
            <ac:picMk id="51" creationId="{58408694-15E8-35D2-DC29-2D1B93B334B9}"/>
          </ac:picMkLst>
        </pc:picChg>
        <pc:picChg chg="add del mod">
          <ac:chgData name="Stew Sexton" userId="072556ca-0d69-4ba7-96b9-88b48cf281b3" providerId="ADAL" clId="{B8220277-0131-473E-9C9B-68B13DE94A4D}" dt="2024-09-24T00:51:55.578" v="778" actId="22"/>
          <ac:picMkLst>
            <pc:docMk/>
            <pc:sldMk cId="900430134" sldId="265"/>
            <ac:picMk id="59" creationId="{453454C5-CE5B-1E23-1B08-1C6AC3A5DB49}"/>
          </ac:picMkLst>
        </pc:picChg>
        <pc:picChg chg="add del mod modCrop">
          <ac:chgData name="Stew Sexton" userId="072556ca-0d69-4ba7-96b9-88b48cf281b3" providerId="ADAL" clId="{B8220277-0131-473E-9C9B-68B13DE94A4D}" dt="2024-09-24T01:08:51.886" v="911" actId="21"/>
          <ac:picMkLst>
            <pc:docMk/>
            <pc:sldMk cId="900430134" sldId="265"/>
            <ac:picMk id="62" creationId="{350A4951-7E7C-36BB-4C24-66F3249F7917}"/>
          </ac:picMkLst>
        </pc:picChg>
        <pc:picChg chg="add mod">
          <ac:chgData name="Stew Sexton" userId="072556ca-0d69-4ba7-96b9-88b48cf281b3" providerId="ADAL" clId="{B8220277-0131-473E-9C9B-68B13DE94A4D}" dt="2024-09-24T01:04:19.374" v="840" actId="1076"/>
          <ac:picMkLst>
            <pc:docMk/>
            <pc:sldMk cId="900430134" sldId="265"/>
            <ac:picMk id="63" creationId="{08452EEF-986E-1A65-2A3B-E0AA9E7E8188}"/>
          </ac:picMkLst>
        </pc:picChg>
        <pc:picChg chg="add mod">
          <ac:chgData name="Stew Sexton" userId="072556ca-0d69-4ba7-96b9-88b48cf281b3" providerId="ADAL" clId="{B8220277-0131-473E-9C9B-68B13DE94A4D}" dt="2024-09-26T20:08:25.387" v="5927" actId="14100"/>
          <ac:picMkLst>
            <pc:docMk/>
            <pc:sldMk cId="900430134" sldId="265"/>
            <ac:picMk id="65" creationId="{FDC26E09-EE35-8C1E-17FE-2E512E04CCF3}"/>
          </ac:picMkLst>
        </pc:picChg>
        <pc:picChg chg="add mod">
          <ac:chgData name="Stew Sexton" userId="072556ca-0d69-4ba7-96b9-88b48cf281b3" providerId="ADAL" clId="{B8220277-0131-473E-9C9B-68B13DE94A4D}" dt="2024-09-26T20:07:29.070" v="5922" actId="14100"/>
          <ac:picMkLst>
            <pc:docMk/>
            <pc:sldMk cId="900430134" sldId="265"/>
            <ac:picMk id="67" creationId="{6836EAFF-7671-B0AD-5E9D-7F5B742664A4}"/>
          </ac:picMkLst>
        </pc:picChg>
        <pc:picChg chg="add mod">
          <ac:chgData name="Stew Sexton" userId="072556ca-0d69-4ba7-96b9-88b48cf281b3" providerId="ADAL" clId="{B8220277-0131-473E-9C9B-68B13DE94A4D}" dt="2024-09-24T01:22:18.895" v="928" actId="1076"/>
          <ac:picMkLst>
            <pc:docMk/>
            <pc:sldMk cId="900430134" sldId="265"/>
            <ac:picMk id="68" creationId="{872D8BD5-F789-F485-7668-934C1962F2B3}"/>
          </ac:picMkLst>
        </pc:picChg>
        <pc:picChg chg="add del mod">
          <ac:chgData name="Stew Sexton" userId="072556ca-0d69-4ba7-96b9-88b48cf281b3" providerId="ADAL" clId="{B8220277-0131-473E-9C9B-68B13DE94A4D}" dt="2024-09-24T01:25:19.763" v="949" actId="21"/>
          <ac:picMkLst>
            <pc:docMk/>
            <pc:sldMk cId="900430134" sldId="265"/>
            <ac:picMk id="70" creationId="{985ED7A5-9B0B-0FA8-F1AB-0378BE1007EA}"/>
          </ac:picMkLst>
        </pc:picChg>
        <pc:picChg chg="add mod">
          <ac:chgData name="Stew Sexton" userId="072556ca-0d69-4ba7-96b9-88b48cf281b3" providerId="ADAL" clId="{B8220277-0131-473E-9C9B-68B13DE94A4D}" dt="2024-09-26T20:08:04.357" v="5925" actId="14100"/>
          <ac:picMkLst>
            <pc:docMk/>
            <pc:sldMk cId="900430134" sldId="265"/>
            <ac:picMk id="71" creationId="{19D758C4-7B63-A881-B731-AE0CAD18B075}"/>
          </ac:picMkLst>
        </pc:picChg>
        <pc:picChg chg="add del mod">
          <ac:chgData name="Stew Sexton" userId="072556ca-0d69-4ba7-96b9-88b48cf281b3" providerId="ADAL" clId="{B8220277-0131-473E-9C9B-68B13DE94A4D}" dt="2024-09-24T22:06:09.239" v="1583" actId="21"/>
          <ac:picMkLst>
            <pc:docMk/>
            <pc:sldMk cId="900430134" sldId="265"/>
            <ac:picMk id="75" creationId="{B0C6DA3A-BB41-D6E0-C84C-47EB2D57F45A}"/>
          </ac:picMkLst>
        </pc:picChg>
        <pc:picChg chg="add del mod">
          <ac:chgData name="Stew Sexton" userId="072556ca-0d69-4ba7-96b9-88b48cf281b3" providerId="ADAL" clId="{B8220277-0131-473E-9C9B-68B13DE94A4D}" dt="2024-09-24T22:35:50.020" v="1603" actId="21"/>
          <ac:picMkLst>
            <pc:docMk/>
            <pc:sldMk cId="900430134" sldId="265"/>
            <ac:picMk id="76" creationId="{710CA298-B374-335B-1BB1-01297DD65BA3}"/>
          </ac:picMkLst>
        </pc:picChg>
        <pc:picChg chg="add mod">
          <ac:chgData name="Stew Sexton" userId="072556ca-0d69-4ba7-96b9-88b48cf281b3" providerId="ADAL" clId="{B8220277-0131-473E-9C9B-68B13DE94A4D}" dt="2024-09-24T22:41:53.080" v="1610" actId="1076"/>
          <ac:picMkLst>
            <pc:docMk/>
            <pc:sldMk cId="900430134" sldId="265"/>
            <ac:picMk id="78" creationId="{99384958-DD44-7240-9F3B-B0A8C6A92B80}"/>
          </ac:picMkLst>
        </pc:picChg>
        <pc:picChg chg="add del mod">
          <ac:chgData name="Stew Sexton" userId="072556ca-0d69-4ba7-96b9-88b48cf281b3" providerId="ADAL" clId="{B8220277-0131-473E-9C9B-68B13DE94A4D}" dt="2024-09-24T22:42:55.201" v="1616" actId="21"/>
          <ac:picMkLst>
            <pc:docMk/>
            <pc:sldMk cId="900430134" sldId="265"/>
            <ac:picMk id="79" creationId="{4CC1F440-B86F-8CFF-E9EA-F620E747588F}"/>
          </ac:picMkLst>
        </pc:picChg>
        <pc:picChg chg="add del mod">
          <ac:chgData name="Stew Sexton" userId="072556ca-0d69-4ba7-96b9-88b48cf281b3" providerId="ADAL" clId="{B8220277-0131-473E-9C9B-68B13DE94A4D}" dt="2024-09-24T22:57:48.412" v="1808" actId="21"/>
          <ac:picMkLst>
            <pc:docMk/>
            <pc:sldMk cId="900430134" sldId="265"/>
            <ac:picMk id="80" creationId="{984897EF-E4F5-8D16-D1A7-5659A5645F48}"/>
          </ac:picMkLst>
        </pc:picChg>
        <pc:picChg chg="add mod">
          <ac:chgData name="Stew Sexton" userId="072556ca-0d69-4ba7-96b9-88b48cf281b3" providerId="ADAL" clId="{B8220277-0131-473E-9C9B-68B13DE94A4D}" dt="2024-09-24T22:52:54.204" v="1686" actId="1076"/>
          <ac:picMkLst>
            <pc:docMk/>
            <pc:sldMk cId="900430134" sldId="265"/>
            <ac:picMk id="81" creationId="{C5E0214B-5A1F-1BF0-BE47-B821D82CCCF9}"/>
          </ac:picMkLst>
        </pc:picChg>
        <pc:picChg chg="add">
          <ac:chgData name="Stew Sexton" userId="072556ca-0d69-4ba7-96b9-88b48cf281b3" providerId="ADAL" clId="{B8220277-0131-473E-9C9B-68B13DE94A4D}" dt="2024-09-24T22:54:12.176" v="1712"/>
          <ac:picMkLst>
            <pc:docMk/>
            <pc:sldMk cId="900430134" sldId="265"/>
            <ac:picMk id="83" creationId="{56F9CF2F-3570-B3AB-BB03-5E3AB2705094}"/>
          </ac:picMkLst>
        </pc:picChg>
        <pc:picChg chg="add mod">
          <ac:chgData name="Stew Sexton" userId="072556ca-0d69-4ba7-96b9-88b48cf281b3" providerId="ADAL" clId="{B8220277-0131-473E-9C9B-68B13DE94A4D}" dt="2024-09-26T20:08:53.579" v="5930" actId="14100"/>
          <ac:picMkLst>
            <pc:docMk/>
            <pc:sldMk cId="900430134" sldId="265"/>
            <ac:picMk id="86" creationId="{01DFBFCB-FF87-1AD3-264E-1D68FEB70B57}"/>
          </ac:picMkLst>
        </pc:picChg>
        <pc:cxnChg chg="add del">
          <ac:chgData name="Stew Sexton" userId="072556ca-0d69-4ba7-96b9-88b48cf281b3" providerId="ADAL" clId="{B8220277-0131-473E-9C9B-68B13DE94A4D}" dt="2024-09-23T02:30:55.298" v="12" actId="26606"/>
          <ac:cxnSpMkLst>
            <pc:docMk/>
            <pc:sldMk cId="900430134" sldId="265"/>
            <ac:cxnSpMk id="12" creationId="{B817B4B8-5E01-4B44-BC25-876D56C12149}"/>
          </ac:cxnSpMkLst>
        </pc:cxnChg>
        <pc:cxnChg chg="add del">
          <ac:chgData name="Stew Sexton" userId="072556ca-0d69-4ba7-96b9-88b48cf281b3" providerId="ADAL" clId="{B8220277-0131-473E-9C9B-68B13DE94A4D}" dt="2024-09-23T02:30:55.298" v="12" actId="26606"/>
          <ac:cxnSpMkLst>
            <pc:docMk/>
            <pc:sldMk cId="900430134" sldId="265"/>
            <ac:cxnSpMk id="14" creationId="{D683D1A4-93E5-4A4D-B103-8223A220EB2B}"/>
          </ac:cxnSpMkLst>
        </pc:cxnChg>
        <pc:cxnChg chg="add del">
          <ac:chgData name="Stew Sexton" userId="072556ca-0d69-4ba7-96b9-88b48cf281b3" providerId="ADAL" clId="{B8220277-0131-473E-9C9B-68B13DE94A4D}" dt="2024-09-23T02:30:55.298" v="12" actId="26606"/>
          <ac:cxnSpMkLst>
            <pc:docMk/>
            <pc:sldMk cId="900430134" sldId="265"/>
            <ac:cxnSpMk id="16" creationId="{B0E8ABF4-C289-489E-BEFB-3077F9D9C773}"/>
          </ac:cxnSpMkLst>
        </pc:cxnChg>
        <pc:cxnChg chg="add del">
          <ac:chgData name="Stew Sexton" userId="072556ca-0d69-4ba7-96b9-88b48cf281b3" providerId="ADAL" clId="{B8220277-0131-473E-9C9B-68B13DE94A4D}" dt="2024-09-23T02:30:55.298" v="12" actId="26606"/>
          <ac:cxnSpMkLst>
            <pc:docMk/>
            <pc:sldMk cId="900430134" sldId="265"/>
            <ac:cxnSpMk id="18" creationId="{7989CFA0-35DD-4943-B365-488C66B9B192}"/>
          </ac:cxnSpMkLst>
        </pc:cxnChg>
        <pc:cxnChg chg="add del">
          <ac:chgData name="Stew Sexton" userId="072556ca-0d69-4ba7-96b9-88b48cf281b3" providerId="ADAL" clId="{B8220277-0131-473E-9C9B-68B13DE94A4D}" dt="2024-09-23T02:30:55.298" v="12" actId="26606"/>
          <ac:cxnSpMkLst>
            <pc:docMk/>
            <pc:sldMk cId="900430134" sldId="265"/>
            <ac:cxnSpMk id="20" creationId="{688AD040-1A2B-4FB4-A345-7B9F3E5ED9B0}"/>
          </ac:cxnSpMkLst>
        </pc:cxnChg>
        <pc:cxnChg chg="add del">
          <ac:chgData name="Stew Sexton" userId="072556ca-0d69-4ba7-96b9-88b48cf281b3" providerId="ADAL" clId="{B8220277-0131-473E-9C9B-68B13DE94A4D}" dt="2024-09-23T02:30:55.298" v="12" actId="26606"/>
          <ac:cxnSpMkLst>
            <pc:docMk/>
            <pc:sldMk cId="900430134" sldId="265"/>
            <ac:cxnSpMk id="22" creationId="{823B704A-724B-41D6-8F33-76939E727D2A}"/>
          </ac:cxnSpMkLst>
        </pc:cxnChg>
      </pc:sldChg>
      <pc:sldChg chg="addSp delSp modSp new mod ord setBg">
        <pc:chgData name="Stew Sexton" userId="072556ca-0d69-4ba7-96b9-88b48cf281b3" providerId="ADAL" clId="{B8220277-0131-473E-9C9B-68B13DE94A4D}" dt="2024-09-26T20:11:51.306" v="5946" actId="2711"/>
        <pc:sldMkLst>
          <pc:docMk/>
          <pc:sldMk cId="735343500" sldId="266"/>
        </pc:sldMkLst>
        <pc:spChg chg="mod">
          <ac:chgData name="Stew Sexton" userId="072556ca-0d69-4ba7-96b9-88b48cf281b3" providerId="ADAL" clId="{B8220277-0131-473E-9C9B-68B13DE94A4D}" dt="2024-09-26T20:11:51.306" v="5946" actId="2711"/>
          <ac:spMkLst>
            <pc:docMk/>
            <pc:sldMk cId="735343500" sldId="266"/>
            <ac:spMk id="64" creationId="{9F81C6EE-DE12-5B42-922C-D88DC314F3B8}"/>
          </ac:spMkLst>
        </pc:spChg>
        <pc:spChg chg="add del">
          <ac:chgData name="Stew Sexton" userId="072556ca-0d69-4ba7-96b9-88b48cf281b3" providerId="ADAL" clId="{B8220277-0131-473E-9C9B-68B13DE94A4D}" dt="2024-09-24T01:33:58.948" v="985" actId="26606"/>
          <ac:spMkLst>
            <pc:docMk/>
            <pc:sldMk cId="735343500" sldId="266"/>
            <ac:spMk id="66" creationId="{C681C32C-7AFC-4BB3-9088-65CBDFC5D1C2}"/>
          </ac:spMkLst>
        </pc:spChg>
        <pc:spChg chg="add del">
          <ac:chgData name="Stew Sexton" userId="072556ca-0d69-4ba7-96b9-88b48cf281b3" providerId="ADAL" clId="{B8220277-0131-473E-9C9B-68B13DE94A4D}" dt="2024-09-24T01:33:58.948" v="985" actId="26606"/>
          <ac:spMkLst>
            <pc:docMk/>
            <pc:sldMk cId="735343500" sldId="266"/>
            <ac:spMk id="67" creationId="{199C0ED0-69DE-4C31-A5CF-E2A46FD30226}"/>
          </ac:spMkLst>
        </pc:spChg>
        <pc:spChg chg="add del">
          <ac:chgData name="Stew Sexton" userId="072556ca-0d69-4ba7-96b9-88b48cf281b3" providerId="ADAL" clId="{B8220277-0131-473E-9C9B-68B13DE94A4D}" dt="2024-09-24T01:33:58.948" v="985" actId="26606"/>
          <ac:spMkLst>
            <pc:docMk/>
            <pc:sldMk cId="735343500" sldId="266"/>
            <ac:spMk id="68" creationId="{8D42B8BD-40AF-488E-8A79-D7256C917229}"/>
          </ac:spMkLst>
        </pc:spChg>
        <pc:spChg chg="add del">
          <ac:chgData name="Stew Sexton" userId="072556ca-0d69-4ba7-96b9-88b48cf281b3" providerId="ADAL" clId="{B8220277-0131-473E-9C9B-68B13DE94A4D}" dt="2024-09-24T01:33:40.436" v="979" actId="26606"/>
          <ac:spMkLst>
            <pc:docMk/>
            <pc:sldMk cId="735343500" sldId="266"/>
            <ac:spMk id="69" creationId="{B1595A09-E336-4D1B-9B3A-06A2287A54E2}"/>
          </ac:spMkLst>
        </pc:spChg>
        <pc:spChg chg="add del">
          <ac:chgData name="Stew Sexton" userId="072556ca-0d69-4ba7-96b9-88b48cf281b3" providerId="ADAL" clId="{B8220277-0131-473E-9C9B-68B13DE94A4D}" dt="2024-09-24T01:34:54.267" v="998" actId="26606"/>
          <ac:spMkLst>
            <pc:docMk/>
            <pc:sldMk cId="735343500" sldId="266"/>
            <ac:spMk id="70" creationId="{649C91A9-84E7-4BF0-9026-62F01380D853}"/>
          </ac:spMkLst>
        </pc:spChg>
        <pc:spChg chg="add del">
          <ac:chgData name="Stew Sexton" userId="072556ca-0d69-4ba7-96b9-88b48cf281b3" providerId="ADAL" clId="{B8220277-0131-473E-9C9B-68B13DE94A4D}" dt="2024-09-24T01:33:40.436" v="979" actId="26606"/>
          <ac:spMkLst>
            <pc:docMk/>
            <pc:sldMk cId="735343500" sldId="266"/>
            <ac:spMk id="71" creationId="{3540989C-C7B8-473B-BF87-6F2DA6A90006}"/>
          </ac:spMkLst>
        </pc:spChg>
        <pc:spChg chg="add del">
          <ac:chgData name="Stew Sexton" userId="072556ca-0d69-4ba7-96b9-88b48cf281b3" providerId="ADAL" clId="{B8220277-0131-473E-9C9B-68B13DE94A4D}" dt="2024-09-24T01:34:54.267" v="998" actId="26606"/>
          <ac:spMkLst>
            <pc:docMk/>
            <pc:sldMk cId="735343500" sldId="266"/>
            <ac:spMk id="72" creationId="{9B47378D-AD27-45D0-8C1C-5B1098DCC068}"/>
          </ac:spMkLst>
        </pc:spChg>
        <pc:spChg chg="add del">
          <ac:chgData name="Stew Sexton" userId="072556ca-0d69-4ba7-96b9-88b48cf281b3" providerId="ADAL" clId="{B8220277-0131-473E-9C9B-68B13DE94A4D}" dt="2024-09-24T01:33:45.667" v="981" actId="26606"/>
          <ac:spMkLst>
            <pc:docMk/>
            <pc:sldMk cId="735343500" sldId="266"/>
            <ac:spMk id="73" creationId="{7ED7575E-88D2-B771-681D-46A7E55415DD}"/>
          </ac:spMkLst>
        </pc:spChg>
        <pc:spChg chg="add del">
          <ac:chgData name="Stew Sexton" userId="072556ca-0d69-4ba7-96b9-88b48cf281b3" providerId="ADAL" clId="{B8220277-0131-473E-9C9B-68B13DE94A4D}" dt="2024-09-24T01:34:45.787" v="993" actId="26606"/>
          <ac:spMkLst>
            <pc:docMk/>
            <pc:sldMk cId="735343500" sldId="266"/>
            <ac:spMk id="77" creationId="{C3896A03-3945-419A-B66B-4EE266EDD152}"/>
          </ac:spMkLst>
        </pc:spChg>
        <pc:spChg chg="add del">
          <ac:chgData name="Stew Sexton" userId="072556ca-0d69-4ba7-96b9-88b48cf281b3" providerId="ADAL" clId="{B8220277-0131-473E-9C9B-68B13DE94A4D}" dt="2024-09-24T01:34:45.787" v="993" actId="26606"/>
          <ac:spMkLst>
            <pc:docMk/>
            <pc:sldMk cId="735343500" sldId="266"/>
            <ac:spMk id="79" creationId="{B34F5AD2-EDBD-4BBD-A55C-EAFFD0C7097A}"/>
          </ac:spMkLst>
        </pc:spChg>
        <pc:spChg chg="add del">
          <ac:chgData name="Stew Sexton" userId="072556ca-0d69-4ba7-96b9-88b48cf281b3" providerId="ADAL" clId="{B8220277-0131-473E-9C9B-68B13DE94A4D}" dt="2024-09-24T01:34:45.787" v="993" actId="26606"/>
          <ac:spMkLst>
            <pc:docMk/>
            <pc:sldMk cId="735343500" sldId="266"/>
            <ac:spMk id="81" creationId="{6832F003-FCA6-4CFB-A2EA-308F3AA257D1}"/>
          </ac:spMkLst>
        </pc:spChg>
        <pc:spChg chg="add del">
          <ac:chgData name="Stew Sexton" userId="072556ca-0d69-4ba7-96b9-88b48cf281b3" providerId="ADAL" clId="{B8220277-0131-473E-9C9B-68B13DE94A4D}" dt="2024-09-24T01:34:48.965" v="995" actId="26606"/>
          <ac:spMkLst>
            <pc:docMk/>
            <pc:sldMk cId="735343500" sldId="266"/>
            <ac:spMk id="83" creationId="{5F637E18-EF26-4327-9077-7FFC67B98B96}"/>
          </ac:spMkLst>
        </pc:spChg>
        <pc:spChg chg="add del">
          <ac:chgData name="Stew Sexton" userId="072556ca-0d69-4ba7-96b9-88b48cf281b3" providerId="ADAL" clId="{B8220277-0131-473E-9C9B-68B13DE94A4D}" dt="2024-09-24T01:34:48.965" v="995" actId="26606"/>
          <ac:spMkLst>
            <pc:docMk/>
            <pc:sldMk cId="735343500" sldId="266"/>
            <ac:spMk id="84" creationId="{3EED6667-6BE8-A2AB-422A-5A1D89727E35}"/>
          </ac:spMkLst>
        </pc:spChg>
        <pc:spChg chg="add del">
          <ac:chgData name="Stew Sexton" userId="072556ca-0d69-4ba7-96b9-88b48cf281b3" providerId="ADAL" clId="{B8220277-0131-473E-9C9B-68B13DE94A4D}" dt="2024-09-24T01:34:54.260" v="997" actId="26606"/>
          <ac:spMkLst>
            <pc:docMk/>
            <pc:sldMk cId="735343500" sldId="266"/>
            <ac:spMk id="86" creationId="{F8446B12-7391-4711-8B31-112A0B896C76}"/>
          </ac:spMkLst>
        </pc:spChg>
        <pc:spChg chg="add del">
          <ac:chgData name="Stew Sexton" userId="072556ca-0d69-4ba7-96b9-88b48cf281b3" providerId="ADAL" clId="{B8220277-0131-473E-9C9B-68B13DE94A4D}" dt="2024-09-24T23:09:05.636" v="1892" actId="26606"/>
          <ac:spMkLst>
            <pc:docMk/>
            <pc:sldMk cId="735343500" sldId="266"/>
            <ac:spMk id="90" creationId="{E87F6C97-D6CE-253A-7C0D-3F0752C8D53F}"/>
          </ac:spMkLst>
        </pc:spChg>
        <pc:spChg chg="add del">
          <ac:chgData name="Stew Sexton" userId="072556ca-0d69-4ba7-96b9-88b48cf281b3" providerId="ADAL" clId="{B8220277-0131-473E-9C9B-68B13DE94A4D}" dt="2024-09-24T23:09:05.629" v="1891" actId="26606"/>
          <ac:spMkLst>
            <pc:docMk/>
            <pc:sldMk cId="735343500" sldId="266"/>
            <ac:spMk id="95" creationId="{E8D41CF8-5232-42BC-8D05-AFEDE215398E}"/>
          </ac:spMkLst>
        </pc:spChg>
        <pc:spChg chg="add del">
          <ac:chgData name="Stew Sexton" userId="072556ca-0d69-4ba7-96b9-88b48cf281b3" providerId="ADAL" clId="{B8220277-0131-473E-9C9B-68B13DE94A4D}" dt="2024-09-24T23:09:05.629" v="1891" actId="26606"/>
          <ac:spMkLst>
            <pc:docMk/>
            <pc:sldMk cId="735343500" sldId="266"/>
            <ac:spMk id="97" creationId="{49237091-E62C-4878-AA4C-0B9995ADB28F}"/>
          </ac:spMkLst>
        </pc:spChg>
        <pc:spChg chg="add">
          <ac:chgData name="Stew Sexton" userId="072556ca-0d69-4ba7-96b9-88b48cf281b3" providerId="ADAL" clId="{B8220277-0131-473E-9C9B-68B13DE94A4D}" dt="2024-09-24T23:09:05.636" v="1892" actId="26606"/>
          <ac:spMkLst>
            <pc:docMk/>
            <pc:sldMk cId="735343500" sldId="266"/>
            <ac:spMk id="99" creationId="{A4AC5506-6312-4701-8D3C-40187889A947}"/>
          </ac:spMkLst>
        </pc:spChg>
        <pc:grpChg chg="add del">
          <ac:chgData name="Stew Sexton" userId="072556ca-0d69-4ba7-96b9-88b48cf281b3" providerId="ADAL" clId="{B8220277-0131-473E-9C9B-68B13DE94A4D}" dt="2024-09-24T01:34:54.260" v="997" actId="26606"/>
          <ac:grpSpMkLst>
            <pc:docMk/>
            <pc:sldMk cId="735343500" sldId="266"/>
            <ac:grpSpMk id="87" creationId="{4252769E-B9F0-4068-A645-5BBEF16E9C28}"/>
          </ac:grpSpMkLst>
        </pc:grpChg>
        <pc:picChg chg="add del">
          <ac:chgData name="Stew Sexton" userId="072556ca-0d69-4ba7-96b9-88b48cf281b3" providerId="ADAL" clId="{B8220277-0131-473E-9C9B-68B13DE94A4D}" dt="2024-09-24T00:58:43.440" v="797" actId="21"/>
          <ac:picMkLst>
            <pc:docMk/>
            <pc:sldMk cId="735343500" sldId="266"/>
            <ac:picMk id="2" creationId="{F7EA4EF8-DB8A-E42F-648A-7317FB85377F}"/>
          </ac:picMkLst>
        </pc:picChg>
        <pc:picChg chg="add del">
          <ac:chgData name="Stew Sexton" userId="072556ca-0d69-4ba7-96b9-88b48cf281b3" providerId="ADAL" clId="{B8220277-0131-473E-9C9B-68B13DE94A4D}" dt="2024-09-23T22:06:45.276" v="466" actId="21"/>
          <ac:picMkLst>
            <pc:docMk/>
            <pc:sldMk cId="735343500" sldId="266"/>
            <ac:picMk id="3" creationId="{412F0CAC-81B9-DD18-7952-9B61261EECE0}"/>
          </ac:picMkLst>
        </pc:picChg>
        <pc:picChg chg="add del mod">
          <ac:chgData name="Stew Sexton" userId="072556ca-0d69-4ba7-96b9-88b48cf281b3" providerId="ADAL" clId="{B8220277-0131-473E-9C9B-68B13DE94A4D}" dt="2024-09-23T22:06:46.465" v="468"/>
          <ac:picMkLst>
            <pc:docMk/>
            <pc:sldMk cId="735343500" sldId="266"/>
            <ac:picMk id="4" creationId="{C7911134-A963-4DFD-F2CF-CC75433C8518}"/>
          </ac:picMkLst>
        </pc:picChg>
        <pc:picChg chg="add mod ord">
          <ac:chgData name="Stew Sexton" userId="072556ca-0d69-4ba7-96b9-88b48cf281b3" providerId="ADAL" clId="{B8220277-0131-473E-9C9B-68B13DE94A4D}" dt="2024-09-24T23:54:10.279" v="2150" actId="1076"/>
          <ac:picMkLst>
            <pc:docMk/>
            <pc:sldMk cId="735343500" sldId="266"/>
            <ac:picMk id="5" creationId="{8035165C-3EAC-01FF-C624-EA46CB9346AA}"/>
          </ac:picMkLst>
        </pc:picChg>
        <pc:picChg chg="add ord">
          <ac:chgData name="Stew Sexton" userId="072556ca-0d69-4ba7-96b9-88b48cf281b3" providerId="ADAL" clId="{B8220277-0131-473E-9C9B-68B13DE94A4D}" dt="2024-09-24T23:54:22.935" v="2153" actId="167"/>
          <ac:picMkLst>
            <pc:docMk/>
            <pc:sldMk cId="735343500" sldId="266"/>
            <ac:picMk id="6" creationId="{BD5E2CC9-FBD2-B440-399D-5E9621ABBA6A}"/>
          </ac:picMkLst>
        </pc:picChg>
        <pc:cxnChg chg="add del">
          <ac:chgData name="Stew Sexton" userId="072556ca-0d69-4ba7-96b9-88b48cf281b3" providerId="ADAL" clId="{B8220277-0131-473E-9C9B-68B13DE94A4D}" dt="2024-09-24T01:33:45.667" v="981" actId="26606"/>
          <ac:cxnSpMkLst>
            <pc:docMk/>
            <pc:sldMk cId="735343500" sldId="266"/>
            <ac:cxnSpMk id="74" creationId="{249EDD1B-F94D-B4E6-ACAA-566B9A26FDE3}"/>
          </ac:cxnSpMkLst>
        </pc:cxnChg>
      </pc:sldChg>
      <pc:sldChg chg="addSp delSp modSp new mod setBg">
        <pc:chgData name="Stew Sexton" userId="072556ca-0d69-4ba7-96b9-88b48cf281b3" providerId="ADAL" clId="{B8220277-0131-473E-9C9B-68B13DE94A4D}" dt="2024-09-26T20:33:34.297" v="5982" actId="1076"/>
        <pc:sldMkLst>
          <pc:docMk/>
          <pc:sldMk cId="245573333" sldId="267"/>
        </pc:sldMkLst>
        <pc:spChg chg="add mod">
          <ac:chgData name="Stew Sexton" userId="072556ca-0d69-4ba7-96b9-88b48cf281b3" providerId="ADAL" clId="{B8220277-0131-473E-9C9B-68B13DE94A4D}" dt="2024-09-26T20:33:34.297" v="5982" actId="1076"/>
          <ac:spMkLst>
            <pc:docMk/>
            <pc:sldMk cId="245573333" sldId="267"/>
            <ac:spMk id="2" creationId="{236C015E-6D15-F610-DEB9-575E0767B0F4}"/>
          </ac:spMkLst>
        </pc:spChg>
        <pc:spChg chg="add del">
          <ac:chgData name="Stew Sexton" userId="072556ca-0d69-4ba7-96b9-88b48cf281b3" providerId="ADAL" clId="{B8220277-0131-473E-9C9B-68B13DE94A4D}" dt="2024-09-24T01:41:43.156" v="1009" actId="26606"/>
          <ac:spMkLst>
            <pc:docMk/>
            <pc:sldMk cId="245573333" sldId="267"/>
            <ac:spMk id="5" creationId="{DC4F5A5F-493F-49AE-89B6-D5AF5EBC8B0E}"/>
          </ac:spMkLst>
        </pc:spChg>
        <pc:spChg chg="add del">
          <ac:chgData name="Stew Sexton" userId="072556ca-0d69-4ba7-96b9-88b48cf281b3" providerId="ADAL" clId="{B8220277-0131-473E-9C9B-68B13DE94A4D}" dt="2024-09-24T01:41:43.156" v="1009" actId="26606"/>
          <ac:spMkLst>
            <pc:docMk/>
            <pc:sldMk cId="245573333" sldId="267"/>
            <ac:spMk id="8" creationId="{C7F55EAC-550A-4BDD-9099-3F20B8FA0EBC}"/>
          </ac:spMkLst>
        </pc:spChg>
        <pc:spChg chg="add del">
          <ac:chgData name="Stew Sexton" userId="072556ca-0d69-4ba7-96b9-88b48cf281b3" providerId="ADAL" clId="{B8220277-0131-473E-9C9B-68B13DE94A4D}" dt="2024-09-24T01:39:34.515" v="1005" actId="26606"/>
          <ac:spMkLst>
            <pc:docMk/>
            <pc:sldMk cId="245573333" sldId="267"/>
            <ac:spMk id="9" creationId="{D1D22B31-BF8F-446B-9009-8A251FB177CB}"/>
          </ac:spMkLst>
        </pc:spChg>
        <pc:spChg chg="add del">
          <ac:chgData name="Stew Sexton" userId="072556ca-0d69-4ba7-96b9-88b48cf281b3" providerId="ADAL" clId="{B8220277-0131-473E-9C9B-68B13DE94A4D}" dt="2024-09-24T01:39:34.515" v="1005" actId="26606"/>
          <ac:spMkLst>
            <pc:docMk/>
            <pc:sldMk cId="245573333" sldId="267"/>
            <ac:spMk id="10" creationId="{7BDAC5B6-20CE-447F-8BA1-F2274AC7AE5B}"/>
          </ac:spMkLst>
        </pc:spChg>
        <pc:spChg chg="add del">
          <ac:chgData name="Stew Sexton" userId="072556ca-0d69-4ba7-96b9-88b48cf281b3" providerId="ADAL" clId="{B8220277-0131-473E-9C9B-68B13DE94A4D}" dt="2024-09-24T01:41:53.474" v="1011" actId="26606"/>
          <ac:spMkLst>
            <pc:docMk/>
            <pc:sldMk cId="245573333" sldId="267"/>
            <ac:spMk id="11" creationId="{7BDAC5B6-20CE-447F-8BA1-F2274AC7AE5B}"/>
          </ac:spMkLst>
        </pc:spChg>
        <pc:spChg chg="add del">
          <ac:chgData name="Stew Sexton" userId="072556ca-0d69-4ba7-96b9-88b48cf281b3" providerId="ADAL" clId="{B8220277-0131-473E-9C9B-68B13DE94A4D}" dt="2024-09-24T01:41:53.474" v="1011" actId="26606"/>
          <ac:spMkLst>
            <pc:docMk/>
            <pc:sldMk cId="245573333" sldId="267"/>
            <ac:spMk id="12" creationId="{D1D22B31-BF8F-446B-9009-8A251FB177CB}"/>
          </ac:spMkLst>
        </pc:spChg>
        <pc:spChg chg="add mod">
          <ac:chgData name="Stew Sexton" userId="072556ca-0d69-4ba7-96b9-88b48cf281b3" providerId="ADAL" clId="{B8220277-0131-473E-9C9B-68B13DE94A4D}" dt="2024-09-26T20:32:20.688" v="5975" actId="5793"/>
          <ac:spMkLst>
            <pc:docMk/>
            <pc:sldMk cId="245573333" sldId="267"/>
            <ac:spMk id="15" creationId="{E5BA36CE-33E6-A320-9257-73F651F22288}"/>
          </ac:spMkLst>
        </pc:spChg>
        <pc:spChg chg="add del mod">
          <ac:chgData name="Stew Sexton" userId="072556ca-0d69-4ba7-96b9-88b48cf281b3" providerId="ADAL" clId="{B8220277-0131-473E-9C9B-68B13DE94A4D}" dt="2024-09-24T02:44:11.039" v="1274" actId="21"/>
          <ac:spMkLst>
            <pc:docMk/>
            <pc:sldMk cId="245573333" sldId="267"/>
            <ac:spMk id="18" creationId="{B2909E7F-6AE3-2878-EEE5-F9B66B7B1954}"/>
          </ac:spMkLst>
        </pc:spChg>
        <pc:spChg chg="add del mod">
          <ac:chgData name="Stew Sexton" userId="072556ca-0d69-4ba7-96b9-88b48cf281b3" providerId="ADAL" clId="{B8220277-0131-473E-9C9B-68B13DE94A4D}" dt="2024-09-24T01:55:21.704" v="1062" actId="22"/>
          <ac:spMkLst>
            <pc:docMk/>
            <pc:sldMk cId="245573333" sldId="267"/>
            <ac:spMk id="20" creationId="{3A500E75-842D-294F-3564-A069D5467405}"/>
          </ac:spMkLst>
        </pc:spChg>
        <pc:spChg chg="add del mod">
          <ac:chgData name="Stew Sexton" userId="072556ca-0d69-4ba7-96b9-88b48cf281b3" providerId="ADAL" clId="{B8220277-0131-473E-9C9B-68B13DE94A4D}" dt="2024-09-24T23:11:31.830" v="1953" actId="21"/>
          <ac:spMkLst>
            <pc:docMk/>
            <pc:sldMk cId="245573333" sldId="267"/>
            <ac:spMk id="22" creationId="{E5CA607A-81AE-E7FA-2608-2AAFCC0DDB43}"/>
          </ac:spMkLst>
        </pc:spChg>
        <pc:spChg chg="add del mod">
          <ac:chgData name="Stew Sexton" userId="072556ca-0d69-4ba7-96b9-88b48cf281b3" providerId="ADAL" clId="{B8220277-0131-473E-9C9B-68B13DE94A4D}" dt="2024-09-24T02:44:14.444" v="1275" actId="21"/>
          <ac:spMkLst>
            <pc:docMk/>
            <pc:sldMk cId="245573333" sldId="267"/>
            <ac:spMk id="24" creationId="{3A951261-72B5-2ADC-A53C-DD9F25439F31}"/>
          </ac:spMkLst>
        </pc:spChg>
        <pc:spChg chg="add del mod ord">
          <ac:chgData name="Stew Sexton" userId="072556ca-0d69-4ba7-96b9-88b48cf281b3" providerId="ADAL" clId="{B8220277-0131-473E-9C9B-68B13DE94A4D}" dt="2024-09-24T23:10:57.862" v="1949" actId="21"/>
          <ac:spMkLst>
            <pc:docMk/>
            <pc:sldMk cId="245573333" sldId="267"/>
            <ac:spMk id="25" creationId="{AE77F928-AE4E-F782-1C4D-3155B7561242}"/>
          </ac:spMkLst>
        </pc:spChg>
        <pc:spChg chg="add del mod">
          <ac:chgData name="Stew Sexton" userId="072556ca-0d69-4ba7-96b9-88b48cf281b3" providerId="ADAL" clId="{B8220277-0131-473E-9C9B-68B13DE94A4D}" dt="2024-09-24T23:25:15.770" v="1990" actId="21"/>
          <ac:spMkLst>
            <pc:docMk/>
            <pc:sldMk cId="245573333" sldId="267"/>
            <ac:spMk id="33" creationId="{0F97237F-0E61-A9BD-196D-A7CBFA112A95}"/>
          </ac:spMkLst>
        </pc:spChg>
        <pc:spChg chg="add mod">
          <ac:chgData name="Stew Sexton" userId="072556ca-0d69-4ba7-96b9-88b48cf281b3" providerId="ADAL" clId="{B8220277-0131-473E-9C9B-68B13DE94A4D}" dt="2024-09-26T20:18:45.198" v="5971" actId="14100"/>
          <ac:spMkLst>
            <pc:docMk/>
            <pc:sldMk cId="245573333" sldId="267"/>
            <ac:spMk id="36" creationId="{920756BB-7A1D-0326-202A-22AE8BC146E6}"/>
          </ac:spMkLst>
        </pc:spChg>
        <pc:grpChg chg="add">
          <ac:chgData name="Stew Sexton" userId="072556ca-0d69-4ba7-96b9-88b48cf281b3" providerId="ADAL" clId="{B8220277-0131-473E-9C9B-68B13DE94A4D}" dt="2024-09-24T23:12:42.628" v="1961" actId="26606"/>
          <ac:grpSpMkLst>
            <pc:docMk/>
            <pc:sldMk cId="245573333" sldId="267"/>
            <ac:grpSpMk id="31" creationId="{BE589684-54CA-64D8-C963-5F19FF75BF72}"/>
          </ac:grpSpMkLst>
        </pc:grpChg>
        <pc:picChg chg="add mod">
          <ac:chgData name="Stew Sexton" userId="072556ca-0d69-4ba7-96b9-88b48cf281b3" providerId="ADAL" clId="{B8220277-0131-473E-9C9B-68B13DE94A4D}" dt="2024-09-24T01:39:34.515" v="1005" actId="26606"/>
          <ac:picMkLst>
            <pc:docMk/>
            <pc:sldMk cId="245573333" sldId="267"/>
            <ac:picMk id="2" creationId="{C766B334-9F9E-5CF1-114F-F92B18A91753}"/>
          </ac:picMkLst>
        </pc:picChg>
        <pc:picChg chg="add del mod ord">
          <ac:chgData name="Stew Sexton" userId="072556ca-0d69-4ba7-96b9-88b48cf281b3" providerId="ADAL" clId="{B8220277-0131-473E-9C9B-68B13DE94A4D}" dt="2024-09-24T01:47:40.764" v="1027" actId="14100"/>
          <ac:picMkLst>
            <pc:docMk/>
            <pc:sldMk cId="245573333" sldId="267"/>
            <ac:picMk id="3" creationId="{EE27E391-7628-46D4-D0F0-E2B413523FF7}"/>
          </ac:picMkLst>
        </pc:picChg>
        <pc:picChg chg="add del mod ord">
          <ac:chgData name="Stew Sexton" userId="072556ca-0d69-4ba7-96b9-88b48cf281b3" providerId="ADAL" clId="{B8220277-0131-473E-9C9B-68B13DE94A4D}" dt="2024-09-24T01:47:38.678" v="1024" actId="26606"/>
          <ac:picMkLst>
            <pc:docMk/>
            <pc:sldMk cId="245573333" sldId="267"/>
            <ac:picMk id="4" creationId="{19DAB92D-7D5F-D63D-A7AF-043B8243202E}"/>
          </ac:picMkLst>
        </pc:picChg>
        <pc:picChg chg="add mod">
          <ac:chgData name="Stew Sexton" userId="072556ca-0d69-4ba7-96b9-88b48cf281b3" providerId="ADAL" clId="{B8220277-0131-473E-9C9B-68B13DE94A4D}" dt="2024-09-24T01:47:38.856" v="1025"/>
          <ac:picMkLst>
            <pc:docMk/>
            <pc:sldMk cId="245573333" sldId="267"/>
            <ac:picMk id="6" creationId="{70960D00-497C-5AE7-314B-6B672BA2E9D0}"/>
          </ac:picMkLst>
        </pc:picChg>
        <pc:picChg chg="add mod ord modCrop">
          <ac:chgData name="Stew Sexton" userId="072556ca-0d69-4ba7-96b9-88b48cf281b3" providerId="ADAL" clId="{B8220277-0131-473E-9C9B-68B13DE94A4D}" dt="2024-09-24T23:33:03.222" v="2134" actId="1076"/>
          <ac:picMkLst>
            <pc:docMk/>
            <pc:sldMk cId="245573333" sldId="267"/>
            <ac:picMk id="13" creationId="{958CFD1A-10CA-80B8-50C8-67EE4B0B2811}"/>
          </ac:picMkLst>
        </pc:picChg>
        <pc:picChg chg="add del mod">
          <ac:chgData name="Stew Sexton" userId="072556ca-0d69-4ba7-96b9-88b48cf281b3" providerId="ADAL" clId="{B8220277-0131-473E-9C9B-68B13DE94A4D}" dt="2024-09-24T02:40:22.660" v="1228" actId="21"/>
          <ac:picMkLst>
            <pc:docMk/>
            <pc:sldMk cId="245573333" sldId="267"/>
            <ac:picMk id="16" creationId="{FF8DC9FB-B1F6-8DE5-5300-F9F830587EC0}"/>
          </ac:picMkLst>
        </pc:picChg>
        <pc:picChg chg="add del mod">
          <ac:chgData name="Stew Sexton" userId="072556ca-0d69-4ba7-96b9-88b48cf281b3" providerId="ADAL" clId="{B8220277-0131-473E-9C9B-68B13DE94A4D}" dt="2024-09-24T02:40:22.660" v="1228" actId="21"/>
          <ac:picMkLst>
            <pc:docMk/>
            <pc:sldMk cId="245573333" sldId="267"/>
            <ac:picMk id="17" creationId="{D59FA11D-4BAE-7E68-9415-3238DFA7DA4C}"/>
          </ac:picMkLst>
        </pc:picChg>
        <pc:picChg chg="add mod">
          <ac:chgData name="Stew Sexton" userId="072556ca-0d69-4ba7-96b9-88b48cf281b3" providerId="ADAL" clId="{B8220277-0131-473E-9C9B-68B13DE94A4D}" dt="2024-09-24T02:03:16.492" v="1160" actId="1076"/>
          <ac:picMkLst>
            <pc:docMk/>
            <pc:sldMk cId="245573333" sldId="267"/>
            <ac:picMk id="23" creationId="{05BB7F98-F3EF-ABC5-B1D8-E116E3A45D90}"/>
          </ac:picMkLst>
        </pc:picChg>
        <pc:picChg chg="add del mod">
          <ac:chgData name="Stew Sexton" userId="072556ca-0d69-4ba7-96b9-88b48cf281b3" providerId="ADAL" clId="{B8220277-0131-473E-9C9B-68B13DE94A4D}" dt="2024-09-24T02:10:41.155" v="1204" actId="21"/>
          <ac:picMkLst>
            <pc:docMk/>
            <pc:sldMk cId="245573333" sldId="267"/>
            <ac:picMk id="26" creationId="{7C72AB88-E851-C165-4D0C-C3F41B8BF4C9}"/>
          </ac:picMkLst>
        </pc:picChg>
        <pc:picChg chg="add mod">
          <ac:chgData name="Stew Sexton" userId="072556ca-0d69-4ba7-96b9-88b48cf281b3" providerId="ADAL" clId="{B8220277-0131-473E-9C9B-68B13DE94A4D}" dt="2024-09-24T02:10:43.276" v="1205"/>
          <ac:picMkLst>
            <pc:docMk/>
            <pc:sldMk cId="245573333" sldId="267"/>
            <ac:picMk id="27" creationId="{7C72AB88-E851-C165-4D0C-C3F41B8BF4C9}"/>
          </ac:picMkLst>
        </pc:picChg>
        <pc:picChg chg="add mod">
          <ac:chgData name="Stew Sexton" userId="072556ca-0d69-4ba7-96b9-88b48cf281b3" providerId="ADAL" clId="{B8220277-0131-473E-9C9B-68B13DE94A4D}" dt="2024-09-24T02:10:59.833" v="1208" actId="1076"/>
          <ac:picMkLst>
            <pc:docMk/>
            <pc:sldMk cId="245573333" sldId="267"/>
            <ac:picMk id="28" creationId="{9AD7A577-B69C-0548-D1AB-9E8C71F03632}"/>
          </ac:picMkLst>
        </pc:picChg>
        <pc:picChg chg="add del mod ord">
          <ac:chgData name="Stew Sexton" userId="072556ca-0d69-4ba7-96b9-88b48cf281b3" providerId="ADAL" clId="{B8220277-0131-473E-9C9B-68B13DE94A4D}" dt="2024-09-24T23:11:15.401" v="1951" actId="21"/>
          <ac:picMkLst>
            <pc:docMk/>
            <pc:sldMk cId="245573333" sldId="267"/>
            <ac:picMk id="29" creationId="{35C30AB6-454A-7F72-382C-DEDDF2281559}"/>
          </ac:picMkLst>
        </pc:picChg>
        <pc:picChg chg="add del mod ord modCrop">
          <ac:chgData name="Stew Sexton" userId="072556ca-0d69-4ba7-96b9-88b48cf281b3" providerId="ADAL" clId="{B8220277-0131-473E-9C9B-68B13DE94A4D}" dt="2024-09-24T23:10:39.644" v="1947" actId="21"/>
          <ac:picMkLst>
            <pc:docMk/>
            <pc:sldMk cId="245573333" sldId="267"/>
            <ac:picMk id="30" creationId="{35D41388-0133-1531-E9F3-0002CDE2DCF4}"/>
          </ac:picMkLst>
        </pc:picChg>
        <pc:picChg chg="add del mod">
          <ac:chgData name="Stew Sexton" userId="072556ca-0d69-4ba7-96b9-88b48cf281b3" providerId="ADAL" clId="{B8220277-0131-473E-9C9B-68B13DE94A4D}" dt="2024-09-24T23:24:46.287" v="1986" actId="21"/>
          <ac:picMkLst>
            <pc:docMk/>
            <pc:sldMk cId="245573333" sldId="267"/>
            <ac:picMk id="34" creationId="{05537841-A624-E08D-468C-74A40EB92196}"/>
          </ac:picMkLst>
        </pc:picChg>
        <pc:cxnChg chg="add del">
          <ac:chgData name="Stew Sexton" userId="072556ca-0d69-4ba7-96b9-88b48cf281b3" providerId="ADAL" clId="{B8220277-0131-473E-9C9B-68B13DE94A4D}" dt="2024-09-24T01:39:27.232" v="1003" actId="26606"/>
          <ac:cxnSpMkLst>
            <pc:docMk/>
            <pc:sldMk cId="245573333" sldId="267"/>
            <ac:cxnSpMk id="7" creationId="{22F6364A-B358-4BEE-B158-0734D2C938D4}"/>
          </ac:cxnSpMkLst>
        </pc:cxnChg>
        <pc:cxnChg chg="add del">
          <ac:chgData name="Stew Sexton" userId="072556ca-0d69-4ba7-96b9-88b48cf281b3" providerId="ADAL" clId="{B8220277-0131-473E-9C9B-68B13DE94A4D}" dt="2024-09-24T23:12:42.621" v="1960" actId="26606"/>
          <ac:cxnSpMkLst>
            <pc:docMk/>
            <pc:sldMk cId="245573333" sldId="267"/>
            <ac:cxnSpMk id="19" creationId="{1503BFE4-729B-D9D0-C17B-501E6AF1127A}"/>
          </ac:cxnSpMkLst>
        </pc:cxnChg>
      </pc:sldChg>
      <pc:sldChg chg="addSp delSp modSp new mod ord setBg delDesignElem chgLayout">
        <pc:chgData name="Stew Sexton" userId="072556ca-0d69-4ba7-96b9-88b48cf281b3" providerId="ADAL" clId="{B8220277-0131-473E-9C9B-68B13DE94A4D}" dt="2024-09-26T20:16:40.469" v="5967" actId="255"/>
        <pc:sldMkLst>
          <pc:docMk/>
          <pc:sldMk cId="877501129" sldId="268"/>
        </pc:sldMkLst>
        <pc:spChg chg="add mod ord">
          <ac:chgData name="Stew Sexton" userId="072556ca-0d69-4ba7-96b9-88b48cf281b3" providerId="ADAL" clId="{B8220277-0131-473E-9C9B-68B13DE94A4D}" dt="2024-09-24T23:27:21.458" v="2025" actId="14100"/>
          <ac:spMkLst>
            <pc:docMk/>
            <pc:sldMk cId="877501129" sldId="268"/>
            <ac:spMk id="3" creationId="{E54C27A8-C3B8-941F-0FC3-8DE5ED8BF454}"/>
          </ac:spMkLst>
        </pc:spChg>
        <pc:spChg chg="add mod">
          <ac:chgData name="Stew Sexton" userId="072556ca-0d69-4ba7-96b9-88b48cf281b3" providerId="ADAL" clId="{B8220277-0131-473E-9C9B-68B13DE94A4D}" dt="2024-09-26T20:16:40.469" v="5967" actId="255"/>
          <ac:spMkLst>
            <pc:docMk/>
            <pc:sldMk cId="877501129" sldId="268"/>
            <ac:spMk id="4" creationId="{5FD02250-7CCE-F6B8-8730-F4AEB0A6E522}"/>
          </ac:spMkLst>
        </pc:spChg>
        <pc:spChg chg="add mod">
          <ac:chgData name="Stew Sexton" userId="072556ca-0d69-4ba7-96b9-88b48cf281b3" providerId="ADAL" clId="{B8220277-0131-473E-9C9B-68B13DE94A4D}" dt="2024-09-24T23:29:32.515" v="2034" actId="113"/>
          <ac:spMkLst>
            <pc:docMk/>
            <pc:sldMk cId="877501129" sldId="268"/>
            <ac:spMk id="6" creationId="{0BD97EE3-4B34-5250-F2B8-AAEDF4438CC4}"/>
          </ac:spMkLst>
        </pc:spChg>
        <pc:spChg chg="add mod">
          <ac:chgData name="Stew Sexton" userId="072556ca-0d69-4ba7-96b9-88b48cf281b3" providerId="ADAL" clId="{B8220277-0131-473E-9C9B-68B13DE94A4D}" dt="2024-09-26T10:24:24.964" v="5880" actId="14100"/>
          <ac:spMkLst>
            <pc:docMk/>
            <pc:sldMk cId="877501129" sldId="268"/>
            <ac:spMk id="22" creationId="{E5CA607A-81AE-E7FA-2608-2AAFCC0DDB43}"/>
          </ac:spMkLst>
        </pc:spChg>
        <pc:spChg chg="add del">
          <ac:chgData name="Stew Sexton" userId="072556ca-0d69-4ba7-96b9-88b48cf281b3" providerId="ADAL" clId="{B8220277-0131-473E-9C9B-68B13DE94A4D}" dt="2024-09-24T23:59:25.625" v="2189" actId="700"/>
          <ac:spMkLst>
            <pc:docMk/>
            <pc:sldMk cId="877501129" sldId="268"/>
            <ac:spMk id="27" creationId="{A9F529C3-C941-49FD-8C67-82F134F64BDB}"/>
          </ac:spMkLst>
        </pc:spChg>
        <pc:spChg chg="add del">
          <ac:chgData name="Stew Sexton" userId="072556ca-0d69-4ba7-96b9-88b48cf281b3" providerId="ADAL" clId="{B8220277-0131-473E-9C9B-68B13DE94A4D}" dt="2024-09-24T23:59:25.625" v="2189" actId="700"/>
          <ac:spMkLst>
            <pc:docMk/>
            <pc:sldMk cId="877501129" sldId="268"/>
            <ac:spMk id="29" creationId="{20586029-32A0-47E5-9AEC-AE3ABA6B94D0}"/>
          </ac:spMkLst>
        </pc:spChg>
        <pc:picChg chg="add del mod">
          <ac:chgData name="Stew Sexton" userId="072556ca-0d69-4ba7-96b9-88b48cf281b3" providerId="ADAL" clId="{B8220277-0131-473E-9C9B-68B13DE94A4D}" dt="2024-09-24T23:59:13.501" v="2187" actId="21"/>
          <ac:picMkLst>
            <pc:docMk/>
            <pc:sldMk cId="877501129" sldId="268"/>
            <ac:picMk id="2" creationId="{CDDCE4F4-F50E-2E4F-C698-A83B07881984}"/>
          </ac:picMkLst>
        </pc:picChg>
        <pc:picChg chg="add del mod">
          <ac:chgData name="Stew Sexton" userId="072556ca-0d69-4ba7-96b9-88b48cf281b3" providerId="ADAL" clId="{B8220277-0131-473E-9C9B-68B13DE94A4D}" dt="2024-09-24T23:59:16.361" v="2188" actId="21"/>
          <ac:picMkLst>
            <pc:docMk/>
            <pc:sldMk cId="877501129" sldId="268"/>
            <ac:picMk id="4" creationId="{D75A48FC-C68D-9B61-A041-6EFDFF8CFAC3}"/>
          </ac:picMkLst>
        </pc:picChg>
        <pc:picChg chg="add del mod">
          <ac:chgData name="Stew Sexton" userId="072556ca-0d69-4ba7-96b9-88b48cf281b3" providerId="ADAL" clId="{B8220277-0131-473E-9C9B-68B13DE94A4D}" dt="2024-09-26T20:12:21.998" v="5947" actId="21"/>
          <ac:picMkLst>
            <pc:docMk/>
            <pc:sldMk cId="877501129" sldId="268"/>
            <ac:picMk id="5" creationId="{83FA21E8-2DC5-8A51-5ED0-8ED0CC280777}"/>
          </ac:picMkLst>
        </pc:picChg>
        <pc:picChg chg="add mod">
          <ac:chgData name="Stew Sexton" userId="072556ca-0d69-4ba7-96b9-88b48cf281b3" providerId="ADAL" clId="{B8220277-0131-473E-9C9B-68B13DE94A4D}" dt="2024-09-25T00:00:12.166" v="2191" actId="1076"/>
          <ac:picMkLst>
            <pc:docMk/>
            <pc:sldMk cId="877501129" sldId="268"/>
            <ac:picMk id="7" creationId="{EFA264CD-A130-1D3A-FED5-9D61703241BB}"/>
          </ac:picMkLst>
        </pc:picChg>
        <pc:cxnChg chg="add del">
          <ac:chgData name="Stew Sexton" userId="072556ca-0d69-4ba7-96b9-88b48cf281b3" providerId="ADAL" clId="{B8220277-0131-473E-9C9B-68B13DE94A4D}" dt="2024-09-24T23:59:25.625" v="2189" actId="700"/>
          <ac:cxnSpMkLst>
            <pc:docMk/>
            <pc:sldMk cId="877501129" sldId="268"/>
            <ac:cxnSpMk id="31" creationId="{8C730EAB-A532-4295-A302-FB4B90DB9F5E}"/>
          </ac:cxnSpMkLst>
        </pc:cxnChg>
      </pc:sldChg>
      <pc:sldChg chg="addSp delSp modSp new del mod">
        <pc:chgData name="Stew Sexton" userId="072556ca-0d69-4ba7-96b9-88b48cf281b3" providerId="ADAL" clId="{B8220277-0131-473E-9C9B-68B13DE94A4D}" dt="2024-09-24T23:02:19.846" v="1842" actId="2696"/>
        <pc:sldMkLst>
          <pc:docMk/>
          <pc:sldMk cId="1753019813" sldId="269"/>
        </pc:sldMkLst>
        <pc:picChg chg="add del mod">
          <ac:chgData name="Stew Sexton" userId="072556ca-0d69-4ba7-96b9-88b48cf281b3" providerId="ADAL" clId="{B8220277-0131-473E-9C9B-68B13DE94A4D}" dt="2024-09-24T22:49:10.223" v="1677" actId="21"/>
          <ac:picMkLst>
            <pc:docMk/>
            <pc:sldMk cId="1753019813" sldId="269"/>
            <ac:picMk id="2" creationId="{A686DF10-BD82-A1A0-06B4-5FB7D82B47D5}"/>
          </ac:picMkLst>
        </pc:picChg>
      </pc:sldChg>
      <pc:sldChg chg="addSp delSp modSp new mod setBg">
        <pc:chgData name="Stew Sexton" userId="072556ca-0d69-4ba7-96b9-88b48cf281b3" providerId="ADAL" clId="{B8220277-0131-473E-9C9B-68B13DE94A4D}" dt="2024-09-26T22:47:45.176" v="6397" actId="1076"/>
        <pc:sldMkLst>
          <pc:docMk/>
          <pc:sldMk cId="2480642533" sldId="269"/>
        </pc:sldMkLst>
        <pc:spChg chg="add">
          <ac:chgData name="Stew Sexton" userId="072556ca-0d69-4ba7-96b9-88b48cf281b3" providerId="ADAL" clId="{B8220277-0131-473E-9C9B-68B13DE94A4D}" dt="2024-09-24T23:52:26.560" v="2146" actId="26606"/>
          <ac:spMkLst>
            <pc:docMk/>
            <pc:sldMk cId="2480642533" sldId="269"/>
            <ac:spMk id="7" creationId="{42A4FC2C-047E-45A5-965D-8E1E3BF09BC6}"/>
          </ac:spMkLst>
        </pc:spChg>
        <pc:spChg chg="add mod">
          <ac:chgData name="Stew Sexton" userId="072556ca-0d69-4ba7-96b9-88b48cf281b3" providerId="ADAL" clId="{B8220277-0131-473E-9C9B-68B13DE94A4D}" dt="2024-09-26T22:43:24.061" v="6381" actId="1076"/>
          <ac:spMkLst>
            <pc:docMk/>
            <pc:sldMk cId="2480642533" sldId="269"/>
            <ac:spMk id="8" creationId="{3CF613C5-4652-EB5F-0A7A-B3183AFDDEAA}"/>
          </ac:spMkLst>
        </pc:spChg>
        <pc:spChg chg="add del mod">
          <ac:chgData name="Stew Sexton" userId="072556ca-0d69-4ba7-96b9-88b48cf281b3" providerId="ADAL" clId="{B8220277-0131-473E-9C9B-68B13DE94A4D}" dt="2024-09-25T02:28:00.706" v="2309"/>
          <ac:spMkLst>
            <pc:docMk/>
            <pc:sldMk cId="2480642533" sldId="269"/>
            <ac:spMk id="10" creationId="{33DD69AF-2F70-E601-D400-1446A13B3EA6}"/>
          </ac:spMkLst>
        </pc:spChg>
        <pc:spChg chg="add mod">
          <ac:chgData name="Stew Sexton" userId="072556ca-0d69-4ba7-96b9-88b48cf281b3" providerId="ADAL" clId="{B8220277-0131-473E-9C9B-68B13DE94A4D}" dt="2024-09-26T22:38:15.469" v="6355" actId="1076"/>
          <ac:spMkLst>
            <pc:docMk/>
            <pc:sldMk cId="2480642533" sldId="269"/>
            <ac:spMk id="12" creationId="{87E74563-E439-CB53-9A56-B7C959279C11}"/>
          </ac:spMkLst>
        </pc:spChg>
        <pc:spChg chg="add mod">
          <ac:chgData name="Stew Sexton" userId="072556ca-0d69-4ba7-96b9-88b48cf281b3" providerId="ADAL" clId="{B8220277-0131-473E-9C9B-68B13DE94A4D}" dt="2024-09-26T22:37:49.744" v="6353" actId="2711"/>
          <ac:spMkLst>
            <pc:docMk/>
            <pc:sldMk cId="2480642533" sldId="269"/>
            <ac:spMk id="15" creationId="{E39CDEC5-71B5-0E2B-8566-12EACB9689FE}"/>
          </ac:spMkLst>
        </pc:spChg>
        <pc:spChg chg="add mod">
          <ac:chgData name="Stew Sexton" userId="072556ca-0d69-4ba7-96b9-88b48cf281b3" providerId="ADAL" clId="{B8220277-0131-473E-9C9B-68B13DE94A4D}" dt="2024-09-26T22:42:31.993" v="6380" actId="20577"/>
          <ac:spMkLst>
            <pc:docMk/>
            <pc:sldMk cId="2480642533" sldId="269"/>
            <ac:spMk id="18" creationId="{2D935861-AD34-AD74-56FD-919F40CA2E8A}"/>
          </ac:spMkLst>
        </pc:spChg>
        <pc:spChg chg="add mod">
          <ac:chgData name="Stew Sexton" userId="072556ca-0d69-4ba7-96b9-88b48cf281b3" providerId="ADAL" clId="{B8220277-0131-473E-9C9B-68B13DE94A4D}" dt="2024-09-26T22:43:31.867" v="6382" actId="14100"/>
          <ac:spMkLst>
            <pc:docMk/>
            <pc:sldMk cId="2480642533" sldId="269"/>
            <ac:spMk id="19" creationId="{CCAB19ED-D852-1D35-9DF2-CDBE67FD0669}"/>
          </ac:spMkLst>
        </pc:spChg>
        <pc:spChg chg="add del mod">
          <ac:chgData name="Stew Sexton" userId="072556ca-0d69-4ba7-96b9-88b48cf281b3" providerId="ADAL" clId="{B8220277-0131-473E-9C9B-68B13DE94A4D}" dt="2024-09-25T04:20:53.109" v="3707" actId="11529"/>
          <ac:spMkLst>
            <pc:docMk/>
            <pc:sldMk cId="2480642533" sldId="269"/>
            <ac:spMk id="22" creationId="{90D11342-6A41-4E9E-2CFD-8E2A1632FD7F}"/>
          </ac:spMkLst>
        </pc:spChg>
        <pc:spChg chg="add mod">
          <ac:chgData name="Stew Sexton" userId="072556ca-0d69-4ba7-96b9-88b48cf281b3" providerId="ADAL" clId="{B8220277-0131-473E-9C9B-68B13DE94A4D}" dt="2024-09-26T22:47:45.176" v="6397" actId="1076"/>
          <ac:spMkLst>
            <pc:docMk/>
            <pc:sldMk cId="2480642533" sldId="269"/>
            <ac:spMk id="26" creationId="{D22A3906-3373-795B-C0C2-C9BFBFEE4085}"/>
          </ac:spMkLst>
        </pc:spChg>
        <pc:spChg chg="add mod">
          <ac:chgData name="Stew Sexton" userId="072556ca-0d69-4ba7-96b9-88b48cf281b3" providerId="ADAL" clId="{B8220277-0131-473E-9C9B-68B13DE94A4D}" dt="2024-09-26T22:47:38.196" v="6396" actId="1076"/>
          <ac:spMkLst>
            <pc:docMk/>
            <pc:sldMk cId="2480642533" sldId="269"/>
            <ac:spMk id="29" creationId="{61A74896-F8A8-4665-DFE5-B775EDEDBF78}"/>
          </ac:spMkLst>
        </pc:spChg>
        <pc:spChg chg="add mod">
          <ac:chgData name="Stew Sexton" userId="072556ca-0d69-4ba7-96b9-88b48cf281b3" providerId="ADAL" clId="{B8220277-0131-473E-9C9B-68B13DE94A4D}" dt="2024-09-26T22:47:27.717" v="6395" actId="1076"/>
          <ac:spMkLst>
            <pc:docMk/>
            <pc:sldMk cId="2480642533" sldId="269"/>
            <ac:spMk id="34" creationId="{F6A8ED2A-B071-BBC5-B8E3-0C2F52B637FB}"/>
          </ac:spMkLst>
        </pc:spChg>
        <pc:spChg chg="add mod">
          <ac:chgData name="Stew Sexton" userId="072556ca-0d69-4ba7-96b9-88b48cf281b3" providerId="ADAL" clId="{B8220277-0131-473E-9C9B-68B13DE94A4D}" dt="2024-09-26T22:47:21.334" v="6394" actId="1076"/>
          <ac:spMkLst>
            <pc:docMk/>
            <pc:sldMk cId="2480642533" sldId="269"/>
            <ac:spMk id="63" creationId="{ACF69823-F149-2DC7-0B65-FB5644A82B16}"/>
          </ac:spMkLst>
        </pc:spChg>
        <pc:spChg chg="add mod">
          <ac:chgData name="Stew Sexton" userId="072556ca-0d69-4ba7-96b9-88b48cf281b3" providerId="ADAL" clId="{B8220277-0131-473E-9C9B-68B13DE94A4D}" dt="2024-09-26T22:47:00.246" v="6393" actId="14100"/>
          <ac:spMkLst>
            <pc:docMk/>
            <pc:sldMk cId="2480642533" sldId="269"/>
            <ac:spMk id="65" creationId="{A5DAD7AA-AB00-4DB1-FA7F-83A18304D31E}"/>
          </ac:spMkLst>
        </pc:spChg>
        <pc:spChg chg="add mod">
          <ac:chgData name="Stew Sexton" userId="072556ca-0d69-4ba7-96b9-88b48cf281b3" providerId="ADAL" clId="{B8220277-0131-473E-9C9B-68B13DE94A4D}" dt="2024-09-26T22:40:12.670" v="6378" actId="313"/>
          <ac:spMkLst>
            <pc:docMk/>
            <pc:sldMk cId="2480642533" sldId="269"/>
            <ac:spMk id="66" creationId="{8A42A080-E71C-1590-2835-6768478B7D9C}"/>
          </ac:spMkLst>
        </pc:spChg>
        <pc:graphicFrameChg chg="add del modGraphic">
          <ac:chgData name="Stew Sexton" userId="072556ca-0d69-4ba7-96b9-88b48cf281b3" providerId="ADAL" clId="{B8220277-0131-473E-9C9B-68B13DE94A4D}" dt="2024-09-25T03:19:48.602" v="2532" actId="1032"/>
          <ac:graphicFrameMkLst>
            <pc:docMk/>
            <pc:sldMk cId="2480642533" sldId="269"/>
            <ac:graphicFrameMk id="20" creationId="{6FC21C18-4C60-DA45-D4C2-93F1396324D7}"/>
          </ac:graphicFrameMkLst>
        </pc:graphicFrameChg>
        <pc:picChg chg="add del mod">
          <ac:chgData name="Stew Sexton" userId="072556ca-0d69-4ba7-96b9-88b48cf281b3" providerId="ADAL" clId="{B8220277-0131-473E-9C9B-68B13DE94A4D}" dt="2024-09-24T23:54:15.611" v="2151" actId="21"/>
          <ac:picMkLst>
            <pc:docMk/>
            <pc:sldMk cId="2480642533" sldId="269"/>
            <ac:picMk id="2" creationId="{0B4C2C20-D0BD-0A47-AA90-E67F43CCCF26}"/>
          </ac:picMkLst>
        </pc:picChg>
        <pc:picChg chg="add del">
          <ac:chgData name="Stew Sexton" userId="072556ca-0d69-4ba7-96b9-88b48cf281b3" providerId="ADAL" clId="{B8220277-0131-473E-9C9B-68B13DE94A4D}" dt="2024-09-25T01:36:00.295" v="2225" actId="21"/>
          <ac:picMkLst>
            <pc:docMk/>
            <pc:sldMk cId="2480642533" sldId="269"/>
            <ac:picMk id="3" creationId="{6B41DC8E-79F5-9882-777B-88E18A188A69}"/>
          </ac:picMkLst>
        </pc:picChg>
        <pc:picChg chg="add del">
          <ac:chgData name="Stew Sexton" userId="072556ca-0d69-4ba7-96b9-88b48cf281b3" providerId="ADAL" clId="{B8220277-0131-473E-9C9B-68B13DE94A4D}" dt="2024-09-25T00:29:17.879" v="2196" actId="21"/>
          <ac:picMkLst>
            <pc:docMk/>
            <pc:sldMk cId="2480642533" sldId="269"/>
            <ac:picMk id="4" creationId="{802A7CD3-DEAE-AB8F-F412-BE8EBEA96AC1}"/>
          </ac:picMkLst>
        </pc:picChg>
        <pc:picChg chg="add mod">
          <ac:chgData name="Stew Sexton" userId="072556ca-0d69-4ba7-96b9-88b48cf281b3" providerId="ADAL" clId="{B8220277-0131-473E-9C9B-68B13DE94A4D}" dt="2024-09-25T20:23:27.153" v="4102" actId="208"/>
          <ac:picMkLst>
            <pc:docMk/>
            <pc:sldMk cId="2480642533" sldId="269"/>
            <ac:picMk id="5" creationId="{8BE3687B-8745-0E04-939B-B9473BBA9D2D}"/>
          </ac:picMkLst>
        </pc:picChg>
        <pc:picChg chg="add mod ord">
          <ac:chgData name="Stew Sexton" userId="072556ca-0d69-4ba7-96b9-88b48cf281b3" providerId="ADAL" clId="{B8220277-0131-473E-9C9B-68B13DE94A4D}" dt="2024-09-25T20:23:26.515" v="4101" actId="208"/>
          <ac:picMkLst>
            <pc:docMk/>
            <pc:sldMk cId="2480642533" sldId="269"/>
            <ac:picMk id="9" creationId="{0128C2C5-5933-150B-F2E0-85E12264C599}"/>
          </ac:picMkLst>
        </pc:picChg>
        <pc:picChg chg="add mod ord">
          <ac:chgData name="Stew Sexton" userId="072556ca-0d69-4ba7-96b9-88b48cf281b3" providerId="ADAL" clId="{B8220277-0131-473E-9C9B-68B13DE94A4D}" dt="2024-09-25T20:23:26.022" v="4100" actId="208"/>
          <ac:picMkLst>
            <pc:docMk/>
            <pc:sldMk cId="2480642533" sldId="269"/>
            <ac:picMk id="13" creationId="{83D7BEA7-C599-55B6-7D14-78568E41F2C9}"/>
          </ac:picMkLst>
        </pc:picChg>
        <pc:picChg chg="add mod">
          <ac:chgData name="Stew Sexton" userId="072556ca-0d69-4ba7-96b9-88b48cf281b3" providerId="ADAL" clId="{B8220277-0131-473E-9C9B-68B13DE94A4D}" dt="2024-09-26T22:38:27.416" v="6356" actId="1076"/>
          <ac:picMkLst>
            <pc:docMk/>
            <pc:sldMk cId="2480642533" sldId="269"/>
            <ac:picMk id="16" creationId="{8A6A90E2-BEFA-B9D9-4FAA-A48588CB18C7}"/>
          </ac:picMkLst>
        </pc:picChg>
        <pc:picChg chg="add mod">
          <ac:chgData name="Stew Sexton" userId="072556ca-0d69-4ba7-96b9-88b48cf281b3" providerId="ADAL" clId="{B8220277-0131-473E-9C9B-68B13DE94A4D}" dt="2024-09-25T05:13:37.893" v="4014" actId="1076"/>
          <ac:picMkLst>
            <pc:docMk/>
            <pc:sldMk cId="2480642533" sldId="269"/>
            <ac:picMk id="21" creationId="{569E4916-45EB-EDE4-DB0C-757CC8A2BCD2}"/>
          </ac:picMkLst>
        </pc:picChg>
        <pc:picChg chg="add del mod ord">
          <ac:chgData name="Stew Sexton" userId="072556ca-0d69-4ba7-96b9-88b48cf281b3" providerId="ADAL" clId="{B8220277-0131-473E-9C9B-68B13DE94A4D}" dt="2024-09-26T22:38:48.699" v="6357" actId="21"/>
          <ac:picMkLst>
            <pc:docMk/>
            <pc:sldMk cId="2480642533" sldId="269"/>
            <ac:picMk id="58" creationId="{1A3A9ED0-83D5-85CB-E606-E28428555D5C}"/>
          </ac:picMkLst>
        </pc:picChg>
        <pc:picChg chg="add mod">
          <ac:chgData name="Stew Sexton" userId="072556ca-0d69-4ba7-96b9-88b48cf281b3" providerId="ADAL" clId="{B8220277-0131-473E-9C9B-68B13DE94A4D}" dt="2024-09-25T05:03:08.346" v="3917" actId="1076"/>
          <ac:picMkLst>
            <pc:docMk/>
            <pc:sldMk cId="2480642533" sldId="269"/>
            <ac:picMk id="60" creationId="{370B0C53-8DA7-B9F6-37C5-D450BF67089F}"/>
          </ac:picMkLst>
        </pc:picChg>
        <pc:picChg chg="add">
          <ac:chgData name="Stew Sexton" userId="072556ca-0d69-4ba7-96b9-88b48cf281b3" providerId="ADAL" clId="{B8220277-0131-473E-9C9B-68B13DE94A4D}" dt="2024-09-25T04:56:47.224" v="3868"/>
          <ac:picMkLst>
            <pc:docMk/>
            <pc:sldMk cId="2480642533" sldId="269"/>
            <ac:picMk id="64" creationId="{831BD18C-95A5-1448-0CFA-87A4A1834FA1}"/>
          </ac:picMkLst>
        </pc:picChg>
        <pc:picChg chg="add del mod">
          <ac:chgData name="Stew Sexton" userId="072556ca-0d69-4ba7-96b9-88b48cf281b3" providerId="ADAL" clId="{B8220277-0131-473E-9C9B-68B13DE94A4D}" dt="2024-09-25T19:58:25.750" v="4061" actId="21"/>
          <ac:picMkLst>
            <pc:docMk/>
            <pc:sldMk cId="2480642533" sldId="269"/>
            <ac:picMk id="68" creationId="{696D8E52-509E-4383-3158-0879AEFD76B9}"/>
          </ac:picMkLst>
        </pc:picChg>
        <pc:picChg chg="add del mod ord">
          <ac:chgData name="Stew Sexton" userId="072556ca-0d69-4ba7-96b9-88b48cf281b3" providerId="ADAL" clId="{B8220277-0131-473E-9C9B-68B13DE94A4D}" dt="2024-09-25T19:58:03.973" v="4058" actId="21"/>
          <ac:picMkLst>
            <pc:docMk/>
            <pc:sldMk cId="2480642533" sldId="269"/>
            <ac:picMk id="73" creationId="{E669EE9D-0EB1-D875-C669-7A323415BAD5}"/>
          </ac:picMkLst>
        </pc:picChg>
        <pc:picChg chg="add del mod">
          <ac:chgData name="Stew Sexton" userId="072556ca-0d69-4ba7-96b9-88b48cf281b3" providerId="ADAL" clId="{B8220277-0131-473E-9C9B-68B13DE94A4D}" dt="2024-09-25T05:09:50.152" v="3983" actId="21"/>
          <ac:picMkLst>
            <pc:docMk/>
            <pc:sldMk cId="2480642533" sldId="269"/>
            <ac:picMk id="74" creationId="{1255357B-5820-188E-AD36-84F71C49658B}"/>
          </ac:picMkLst>
        </pc:picChg>
        <pc:picChg chg="add del mod">
          <ac:chgData name="Stew Sexton" userId="072556ca-0d69-4ba7-96b9-88b48cf281b3" providerId="ADAL" clId="{B8220277-0131-473E-9C9B-68B13DE94A4D}" dt="2024-09-25T05:09:20.431" v="3980" actId="21"/>
          <ac:picMkLst>
            <pc:docMk/>
            <pc:sldMk cId="2480642533" sldId="269"/>
            <ac:picMk id="75" creationId="{0E56B5E3-12A8-70DB-A864-949DCC6B8D5D}"/>
          </ac:picMkLst>
        </pc:picChg>
        <pc:picChg chg="add del mod">
          <ac:chgData name="Stew Sexton" userId="072556ca-0d69-4ba7-96b9-88b48cf281b3" providerId="ADAL" clId="{B8220277-0131-473E-9C9B-68B13DE94A4D}" dt="2024-09-25T05:10:46.101" v="3991" actId="21"/>
          <ac:picMkLst>
            <pc:docMk/>
            <pc:sldMk cId="2480642533" sldId="269"/>
            <ac:picMk id="76" creationId="{04064A41-F9EE-0783-E130-A50718515492}"/>
          </ac:picMkLst>
        </pc:picChg>
        <pc:picChg chg="add del mod ord">
          <ac:chgData name="Stew Sexton" userId="072556ca-0d69-4ba7-96b9-88b48cf281b3" providerId="ADAL" clId="{B8220277-0131-473E-9C9B-68B13DE94A4D}" dt="2024-09-25T19:58:09.556" v="4059" actId="21"/>
          <ac:picMkLst>
            <pc:docMk/>
            <pc:sldMk cId="2480642533" sldId="269"/>
            <ac:picMk id="77" creationId="{CA91C296-91A4-68FB-32BC-84C63206AA23}"/>
          </ac:picMkLst>
        </pc:picChg>
        <pc:picChg chg="add del mod">
          <ac:chgData name="Stew Sexton" userId="072556ca-0d69-4ba7-96b9-88b48cf281b3" providerId="ADAL" clId="{B8220277-0131-473E-9C9B-68B13DE94A4D}" dt="2024-09-25T05:11:15.693" v="3995" actId="21"/>
          <ac:picMkLst>
            <pc:docMk/>
            <pc:sldMk cId="2480642533" sldId="269"/>
            <ac:picMk id="78" creationId="{296DBBDC-E41E-7AC7-AC5F-4248486BBB16}"/>
          </ac:picMkLst>
        </pc:picChg>
        <pc:picChg chg="add del mod">
          <ac:chgData name="Stew Sexton" userId="072556ca-0d69-4ba7-96b9-88b48cf281b3" providerId="ADAL" clId="{B8220277-0131-473E-9C9B-68B13DE94A4D}" dt="2024-09-25T05:11:54.459" v="4001" actId="21"/>
          <ac:picMkLst>
            <pc:docMk/>
            <pc:sldMk cId="2480642533" sldId="269"/>
            <ac:picMk id="79" creationId="{955E93CE-5DD2-8089-43FB-055BA50A1CE7}"/>
          </ac:picMkLst>
        </pc:picChg>
        <pc:picChg chg="add del mod ord">
          <ac:chgData name="Stew Sexton" userId="072556ca-0d69-4ba7-96b9-88b48cf281b3" providerId="ADAL" clId="{B8220277-0131-473E-9C9B-68B13DE94A4D}" dt="2024-09-25T05:14:48.074" v="4020" actId="21"/>
          <ac:picMkLst>
            <pc:docMk/>
            <pc:sldMk cId="2480642533" sldId="269"/>
            <ac:picMk id="80" creationId="{EADD9DD5-074C-1F0F-2D38-B5A319F0302C}"/>
          </ac:picMkLst>
        </pc:picChg>
        <pc:picChg chg="add del mod">
          <ac:chgData name="Stew Sexton" userId="072556ca-0d69-4ba7-96b9-88b48cf281b3" providerId="ADAL" clId="{B8220277-0131-473E-9C9B-68B13DE94A4D}" dt="2024-09-25T05:15:20.526" v="4023" actId="21"/>
          <ac:picMkLst>
            <pc:docMk/>
            <pc:sldMk cId="2480642533" sldId="269"/>
            <ac:picMk id="81" creationId="{5119482D-85E8-DF5D-8C24-C8C43D661F0A}"/>
          </ac:picMkLst>
        </pc:picChg>
        <pc:picChg chg="add mod">
          <ac:chgData name="Stew Sexton" userId="072556ca-0d69-4ba7-96b9-88b48cf281b3" providerId="ADAL" clId="{B8220277-0131-473E-9C9B-68B13DE94A4D}" dt="2024-09-25T05:15:55.966" v="4028" actId="1076"/>
          <ac:picMkLst>
            <pc:docMk/>
            <pc:sldMk cId="2480642533" sldId="269"/>
            <ac:picMk id="82" creationId="{A3256877-F208-0D20-A6C2-087A363EFE7C}"/>
          </ac:picMkLst>
        </pc:picChg>
        <pc:picChg chg="add del mod">
          <ac:chgData name="Stew Sexton" userId="072556ca-0d69-4ba7-96b9-88b48cf281b3" providerId="ADAL" clId="{B8220277-0131-473E-9C9B-68B13DE94A4D}" dt="2024-09-25T19:58:14.391" v="4060" actId="21"/>
          <ac:picMkLst>
            <pc:docMk/>
            <pc:sldMk cId="2480642533" sldId="269"/>
            <ac:picMk id="83" creationId="{7503A4AE-FC9C-ECEF-E95E-D581CB2DDD5F}"/>
          </ac:picMkLst>
        </pc:picChg>
        <pc:picChg chg="add del mod">
          <ac:chgData name="Stew Sexton" userId="072556ca-0d69-4ba7-96b9-88b48cf281b3" providerId="ADAL" clId="{B8220277-0131-473E-9C9B-68B13DE94A4D}" dt="2024-09-25T19:59:45.844" v="4068" actId="21"/>
          <ac:picMkLst>
            <pc:docMk/>
            <pc:sldMk cId="2480642533" sldId="269"/>
            <ac:picMk id="84" creationId="{949F5262-EC01-5083-84B7-EC854BA96C48}"/>
          </ac:picMkLst>
        </pc:picChg>
        <pc:picChg chg="add del mod">
          <ac:chgData name="Stew Sexton" userId="072556ca-0d69-4ba7-96b9-88b48cf281b3" providerId="ADAL" clId="{B8220277-0131-473E-9C9B-68B13DE94A4D}" dt="2024-09-25T19:59:40.783" v="4067" actId="21"/>
          <ac:picMkLst>
            <pc:docMk/>
            <pc:sldMk cId="2480642533" sldId="269"/>
            <ac:picMk id="85" creationId="{09F76BD0-EF97-BA78-D92D-53357C5323E0}"/>
          </ac:picMkLst>
        </pc:picChg>
        <pc:picChg chg="add del mod">
          <ac:chgData name="Stew Sexton" userId="072556ca-0d69-4ba7-96b9-88b48cf281b3" providerId="ADAL" clId="{B8220277-0131-473E-9C9B-68B13DE94A4D}" dt="2024-09-25T20:00:52.353" v="4073" actId="21"/>
          <ac:picMkLst>
            <pc:docMk/>
            <pc:sldMk cId="2480642533" sldId="269"/>
            <ac:picMk id="86" creationId="{FC7205A2-FEC7-1FE2-EECD-953045D827DE}"/>
          </ac:picMkLst>
        </pc:picChg>
        <pc:picChg chg="add mod">
          <ac:chgData name="Stew Sexton" userId="072556ca-0d69-4ba7-96b9-88b48cf281b3" providerId="ADAL" clId="{B8220277-0131-473E-9C9B-68B13DE94A4D}" dt="2024-09-25T20:01:57.564" v="4080" actId="14100"/>
          <ac:picMkLst>
            <pc:docMk/>
            <pc:sldMk cId="2480642533" sldId="269"/>
            <ac:picMk id="87" creationId="{FC7205A2-FEC7-1FE2-EECD-953045D827DE}"/>
          </ac:picMkLst>
        </pc:picChg>
        <pc:picChg chg="add mod ord">
          <ac:chgData name="Stew Sexton" userId="072556ca-0d69-4ba7-96b9-88b48cf281b3" providerId="ADAL" clId="{B8220277-0131-473E-9C9B-68B13DE94A4D}" dt="2024-09-25T20:02:18.171" v="4082" actId="167"/>
          <ac:picMkLst>
            <pc:docMk/>
            <pc:sldMk cId="2480642533" sldId="269"/>
            <ac:picMk id="88" creationId="{E9DA63A4-2A11-BE99-0877-EEC2013E0C7F}"/>
          </ac:picMkLst>
        </pc:picChg>
        <pc:picChg chg="add mod ord">
          <ac:chgData name="Stew Sexton" userId="072556ca-0d69-4ba7-96b9-88b48cf281b3" providerId="ADAL" clId="{B8220277-0131-473E-9C9B-68B13DE94A4D}" dt="2024-09-25T20:02:42.056" v="4085" actId="167"/>
          <ac:picMkLst>
            <pc:docMk/>
            <pc:sldMk cId="2480642533" sldId="269"/>
            <ac:picMk id="89" creationId="{CBBF4845-8ED4-68E7-3EF6-3D8750D1EDAF}"/>
          </ac:picMkLst>
        </pc:picChg>
        <pc:picChg chg="add mod ord modCrop">
          <ac:chgData name="Stew Sexton" userId="072556ca-0d69-4ba7-96b9-88b48cf281b3" providerId="ADAL" clId="{B8220277-0131-473E-9C9B-68B13DE94A4D}" dt="2024-09-26T22:39:03.796" v="6359" actId="14100"/>
          <ac:picMkLst>
            <pc:docMk/>
            <pc:sldMk cId="2480642533" sldId="269"/>
            <ac:picMk id="90" creationId="{2A4C92D0-241B-FD83-B628-176561A59155}"/>
          </ac:picMkLst>
        </pc:picChg>
        <pc:picChg chg="add mod ord">
          <ac:chgData name="Stew Sexton" userId="072556ca-0d69-4ba7-96b9-88b48cf281b3" providerId="ADAL" clId="{B8220277-0131-473E-9C9B-68B13DE94A4D}" dt="2024-09-25T20:07:51.304" v="4096" actId="2085"/>
          <ac:picMkLst>
            <pc:docMk/>
            <pc:sldMk cId="2480642533" sldId="269"/>
            <ac:picMk id="91" creationId="{24C4A202-6E5E-F83C-0677-F133F17C875A}"/>
          </ac:picMkLst>
        </pc:picChg>
        <pc:cxnChg chg="add del mod">
          <ac:chgData name="Stew Sexton" userId="072556ca-0d69-4ba7-96b9-88b48cf281b3" providerId="ADAL" clId="{B8220277-0131-473E-9C9B-68B13DE94A4D}" dt="2024-09-25T19:57:38.483" v="4054" actId="21"/>
          <ac:cxnSpMkLst>
            <pc:docMk/>
            <pc:sldMk cId="2480642533" sldId="269"/>
            <ac:cxnSpMk id="24" creationId="{192F7486-AC89-BB36-5B65-B1EAEB7BA276}"/>
          </ac:cxnSpMkLst>
        </pc:cxnChg>
        <pc:cxnChg chg="add del mod">
          <ac:chgData name="Stew Sexton" userId="072556ca-0d69-4ba7-96b9-88b48cf281b3" providerId="ADAL" clId="{B8220277-0131-473E-9C9B-68B13DE94A4D}" dt="2024-09-25T05:05:58.184" v="3937" actId="21"/>
          <ac:cxnSpMkLst>
            <pc:docMk/>
            <pc:sldMk cId="2480642533" sldId="269"/>
            <ac:cxnSpMk id="27" creationId="{99E0AB25-671B-1F1F-784D-BC93EF0B6DE6}"/>
          </ac:cxnSpMkLst>
        </pc:cxnChg>
        <pc:cxnChg chg="add del mod">
          <ac:chgData name="Stew Sexton" userId="072556ca-0d69-4ba7-96b9-88b48cf281b3" providerId="ADAL" clId="{B8220277-0131-473E-9C9B-68B13DE94A4D}" dt="2024-09-25T04:38:17.833" v="3825" actId="21"/>
          <ac:cxnSpMkLst>
            <pc:docMk/>
            <pc:sldMk cId="2480642533" sldId="269"/>
            <ac:cxnSpMk id="30" creationId="{88F686F6-FCD2-D3B9-668E-E9A01C38165F}"/>
          </ac:cxnSpMkLst>
        </pc:cxnChg>
        <pc:cxnChg chg="add del mod">
          <ac:chgData name="Stew Sexton" userId="072556ca-0d69-4ba7-96b9-88b48cf281b3" providerId="ADAL" clId="{B8220277-0131-473E-9C9B-68B13DE94A4D}" dt="2024-09-25T04:37:08.766" v="3822" actId="21"/>
          <ac:cxnSpMkLst>
            <pc:docMk/>
            <pc:sldMk cId="2480642533" sldId="269"/>
            <ac:cxnSpMk id="37" creationId="{1642F15E-8D58-7A03-3B04-4AB85C917277}"/>
          </ac:cxnSpMkLst>
        </pc:cxnChg>
        <pc:cxnChg chg="add del mod">
          <ac:chgData name="Stew Sexton" userId="072556ca-0d69-4ba7-96b9-88b48cf281b3" providerId="ADAL" clId="{B8220277-0131-473E-9C9B-68B13DE94A4D}" dt="2024-09-25T05:06:45.341" v="3941" actId="21"/>
          <ac:cxnSpMkLst>
            <pc:docMk/>
            <pc:sldMk cId="2480642533" sldId="269"/>
            <ac:cxnSpMk id="54" creationId="{B63B3BC8-8AC9-F98F-CCDE-617603ED0EF9}"/>
          </ac:cxnSpMkLst>
        </pc:cxnChg>
        <pc:cxnChg chg="add del mod">
          <ac:chgData name="Stew Sexton" userId="072556ca-0d69-4ba7-96b9-88b48cf281b3" providerId="ADAL" clId="{B8220277-0131-473E-9C9B-68B13DE94A4D}" dt="2024-09-25T05:07:15.634" v="3945" actId="21"/>
          <ac:cxnSpMkLst>
            <pc:docMk/>
            <pc:sldMk cId="2480642533" sldId="269"/>
            <ac:cxnSpMk id="55" creationId="{443C9904-1266-49AA-FF35-03B98625B7BC}"/>
          </ac:cxnSpMkLst>
        </pc:cxnChg>
        <pc:cxnChg chg="add del mod">
          <ac:chgData name="Stew Sexton" userId="072556ca-0d69-4ba7-96b9-88b48cf281b3" providerId="ADAL" clId="{B8220277-0131-473E-9C9B-68B13DE94A4D}" dt="2024-09-25T05:04:15.822" v="3924" actId="21"/>
          <ac:cxnSpMkLst>
            <pc:docMk/>
            <pc:sldMk cId="2480642533" sldId="269"/>
            <ac:cxnSpMk id="67" creationId="{22F1F985-82F9-C2A7-0C08-A21B39CCE7A0}"/>
          </ac:cxnSpMkLst>
        </pc:cxnChg>
      </pc:sldChg>
      <pc:sldChg chg="addSp delSp modSp new del mod setBg">
        <pc:chgData name="Stew Sexton" userId="072556ca-0d69-4ba7-96b9-88b48cf281b3" providerId="ADAL" clId="{B8220277-0131-473E-9C9B-68B13DE94A4D}" dt="2024-09-25T19:57:26.285" v="4053" actId="2696"/>
        <pc:sldMkLst>
          <pc:docMk/>
          <pc:sldMk cId="863146857" sldId="270"/>
        </pc:sldMkLst>
        <pc:spChg chg="add mod">
          <ac:chgData name="Stew Sexton" userId="072556ca-0d69-4ba7-96b9-88b48cf281b3" providerId="ADAL" clId="{B8220277-0131-473E-9C9B-68B13DE94A4D}" dt="2024-09-25T03:59:55.459" v="3627" actId="14100"/>
          <ac:spMkLst>
            <pc:docMk/>
            <pc:sldMk cId="863146857" sldId="270"/>
            <ac:spMk id="2" creationId="{5326F179-7770-D342-4651-E030FCBD8A31}"/>
          </ac:spMkLst>
        </pc:spChg>
        <pc:spChg chg="add del mod">
          <ac:chgData name="Stew Sexton" userId="072556ca-0d69-4ba7-96b9-88b48cf281b3" providerId="ADAL" clId="{B8220277-0131-473E-9C9B-68B13DE94A4D}" dt="2024-09-25T03:55:20.882" v="3620" actId="21"/>
          <ac:spMkLst>
            <pc:docMk/>
            <pc:sldMk cId="863146857" sldId="270"/>
            <ac:spMk id="3" creationId="{CAA440F6-3B58-7E77-5387-918F6D4D5D1E}"/>
          </ac:spMkLst>
        </pc:spChg>
        <pc:spChg chg="add del mod">
          <ac:chgData name="Stew Sexton" userId="072556ca-0d69-4ba7-96b9-88b48cf281b3" providerId="ADAL" clId="{B8220277-0131-473E-9C9B-68B13DE94A4D}" dt="2024-09-25T03:44:54.307" v="3423" actId="478"/>
          <ac:spMkLst>
            <pc:docMk/>
            <pc:sldMk cId="863146857" sldId="270"/>
            <ac:spMk id="4" creationId="{EC77B34B-A47F-37D9-6452-994160747C1D}"/>
          </ac:spMkLst>
        </pc:spChg>
        <pc:spChg chg="add del mod">
          <ac:chgData name="Stew Sexton" userId="072556ca-0d69-4ba7-96b9-88b48cf281b3" providerId="ADAL" clId="{B8220277-0131-473E-9C9B-68B13DE94A4D}" dt="2024-09-25T03:48:26.984" v="3491" actId="12084"/>
          <ac:spMkLst>
            <pc:docMk/>
            <pc:sldMk cId="863146857" sldId="270"/>
            <ac:spMk id="5" creationId="{BC75C837-6B7F-03D7-EE7A-AB5778C1E9D0}"/>
          </ac:spMkLst>
        </pc:spChg>
        <pc:graphicFrameChg chg="add del mod">
          <ac:chgData name="Stew Sexton" userId="072556ca-0d69-4ba7-96b9-88b48cf281b3" providerId="ADAL" clId="{B8220277-0131-473E-9C9B-68B13DE94A4D}" dt="2024-09-25T04:07:39.397" v="3648" actId="21"/>
          <ac:graphicFrameMkLst>
            <pc:docMk/>
            <pc:sldMk cId="863146857" sldId="270"/>
            <ac:graphicFrameMk id="6" creationId="{808C6FB5-3AA5-0441-4293-A0753B75F2AD}"/>
          </ac:graphicFrameMkLst>
        </pc:graphicFrameChg>
        <pc:graphicFrameChg chg="add del modGraphic">
          <ac:chgData name="Stew Sexton" userId="072556ca-0d69-4ba7-96b9-88b48cf281b3" providerId="ADAL" clId="{B8220277-0131-473E-9C9B-68B13DE94A4D}" dt="2024-09-25T04:03:15.209" v="3631" actId="1032"/>
          <ac:graphicFrameMkLst>
            <pc:docMk/>
            <pc:sldMk cId="863146857" sldId="270"/>
            <ac:graphicFrameMk id="7" creationId="{8810E6B5-C501-3D1C-A7FC-B7493993C7D7}"/>
          </ac:graphicFrameMkLst>
        </pc:graphicFrameChg>
        <pc:graphicFrameChg chg="add mod modGraphic">
          <ac:chgData name="Stew Sexton" userId="072556ca-0d69-4ba7-96b9-88b48cf281b3" providerId="ADAL" clId="{B8220277-0131-473E-9C9B-68B13DE94A4D}" dt="2024-09-25T04:14:41.012" v="3664"/>
          <ac:graphicFrameMkLst>
            <pc:docMk/>
            <pc:sldMk cId="863146857" sldId="270"/>
            <ac:graphicFrameMk id="10" creationId="{B300DE7A-309D-68C5-9E7C-C7AE39FD8D11}"/>
          </ac:graphicFrameMkLst>
        </pc:graphicFrameChg>
        <pc:picChg chg="add">
          <ac:chgData name="Stew Sexton" userId="072556ca-0d69-4ba7-96b9-88b48cf281b3" providerId="ADAL" clId="{B8220277-0131-473E-9C9B-68B13DE94A4D}" dt="2024-09-25T04:04:12.024" v="3635"/>
          <ac:picMkLst>
            <pc:docMk/>
            <pc:sldMk cId="863146857" sldId="270"/>
            <ac:picMk id="8" creationId="{17EF5067-D3A7-592B-0BC1-62A050DA87BD}"/>
          </ac:picMkLst>
        </pc:picChg>
        <pc:picChg chg="add del mod">
          <ac:chgData name="Stew Sexton" userId="072556ca-0d69-4ba7-96b9-88b48cf281b3" providerId="ADAL" clId="{B8220277-0131-473E-9C9B-68B13DE94A4D}" dt="2024-09-25T04:08:13.162" v="3650" actId="34307"/>
          <ac:picMkLst>
            <pc:docMk/>
            <pc:sldMk cId="863146857" sldId="270"/>
            <ac:picMk id="9" creationId="{A8211A42-44A9-6530-05BC-D295BAA5D8A6}"/>
          </ac:picMkLst>
        </pc:picChg>
      </pc:sldChg>
      <pc:sldChg chg="addSp delSp modSp new mod setBg modClrScheme chgLayout">
        <pc:chgData name="Stew Sexton" userId="072556ca-0d69-4ba7-96b9-88b48cf281b3" providerId="ADAL" clId="{B8220277-0131-473E-9C9B-68B13DE94A4D}" dt="2024-09-26T22:26:29.323" v="6263" actId="20577"/>
        <pc:sldMkLst>
          <pc:docMk/>
          <pc:sldMk cId="3301017257" sldId="270"/>
        </pc:sldMkLst>
        <pc:spChg chg="add del">
          <ac:chgData name="Stew Sexton" userId="072556ca-0d69-4ba7-96b9-88b48cf281b3" providerId="ADAL" clId="{B8220277-0131-473E-9C9B-68B13DE94A4D}" dt="2024-09-25T21:25:44.220" v="4113" actId="26606"/>
          <ac:spMkLst>
            <pc:docMk/>
            <pc:sldMk cId="3301017257" sldId="270"/>
            <ac:spMk id="8" creationId="{D99D2C73-08B0-4F6B-A8E9-4651E6BDBE48}"/>
          </ac:spMkLst>
        </pc:spChg>
        <pc:spChg chg="add del">
          <ac:chgData name="Stew Sexton" userId="072556ca-0d69-4ba7-96b9-88b48cf281b3" providerId="ADAL" clId="{B8220277-0131-473E-9C9B-68B13DE94A4D}" dt="2024-09-25T21:25:44.220" v="4113" actId="26606"/>
          <ac:spMkLst>
            <pc:docMk/>
            <pc:sldMk cId="3301017257" sldId="270"/>
            <ac:spMk id="10" creationId="{968DB88C-7EF2-487C-85D1-848F61F13E3F}"/>
          </ac:spMkLst>
        </pc:spChg>
        <pc:spChg chg="add del mod">
          <ac:chgData name="Stew Sexton" userId="072556ca-0d69-4ba7-96b9-88b48cf281b3" providerId="ADAL" clId="{B8220277-0131-473E-9C9B-68B13DE94A4D}" dt="2024-09-26T03:38:23.147" v="4578" actId="21"/>
          <ac:spMkLst>
            <pc:docMk/>
            <pc:sldMk cId="3301017257" sldId="270"/>
            <ac:spMk id="15" creationId="{3216CD9A-137A-923B-9036-7EA7B65E9564}"/>
          </ac:spMkLst>
        </pc:spChg>
        <pc:spChg chg="add del mod ord">
          <ac:chgData name="Stew Sexton" userId="072556ca-0d69-4ba7-96b9-88b48cf281b3" providerId="ADAL" clId="{B8220277-0131-473E-9C9B-68B13DE94A4D}" dt="2024-09-26T03:37:51.411" v="4576" actId="700"/>
          <ac:spMkLst>
            <pc:docMk/>
            <pc:sldMk cId="3301017257" sldId="270"/>
            <ac:spMk id="16" creationId="{B039BBAC-EF16-8784-8FA8-C096FBA3F8BB}"/>
          </ac:spMkLst>
        </pc:spChg>
        <pc:spChg chg="add del mod ord">
          <ac:chgData name="Stew Sexton" userId="072556ca-0d69-4ba7-96b9-88b48cf281b3" providerId="ADAL" clId="{B8220277-0131-473E-9C9B-68B13DE94A4D}" dt="2024-09-26T03:37:51.411" v="4576" actId="700"/>
          <ac:spMkLst>
            <pc:docMk/>
            <pc:sldMk cId="3301017257" sldId="270"/>
            <ac:spMk id="17" creationId="{58F88056-68A0-A4B5-011B-830AD88C420A}"/>
          </ac:spMkLst>
        </pc:spChg>
        <pc:spChg chg="add del mod ord">
          <ac:chgData name="Stew Sexton" userId="072556ca-0d69-4ba7-96b9-88b48cf281b3" providerId="ADAL" clId="{B8220277-0131-473E-9C9B-68B13DE94A4D}" dt="2024-09-26T03:37:51.411" v="4576" actId="700"/>
          <ac:spMkLst>
            <pc:docMk/>
            <pc:sldMk cId="3301017257" sldId="270"/>
            <ac:spMk id="18" creationId="{C1471E46-0006-57F2-C29E-CC7C44D0AFBB}"/>
          </ac:spMkLst>
        </pc:spChg>
        <pc:spChg chg="add mod">
          <ac:chgData name="Stew Sexton" userId="072556ca-0d69-4ba7-96b9-88b48cf281b3" providerId="ADAL" clId="{B8220277-0131-473E-9C9B-68B13DE94A4D}" dt="2024-09-26T22:26:29.323" v="6263" actId="20577"/>
          <ac:spMkLst>
            <pc:docMk/>
            <pc:sldMk cId="3301017257" sldId="270"/>
            <ac:spMk id="20" creationId="{B0E5F1E7-5601-60B3-1D2C-8A5CC02F4E36}"/>
          </ac:spMkLst>
        </pc:spChg>
        <pc:spChg chg="add mod">
          <ac:chgData name="Stew Sexton" userId="072556ca-0d69-4ba7-96b9-88b48cf281b3" providerId="ADAL" clId="{B8220277-0131-473E-9C9B-68B13DE94A4D}" dt="2024-09-26T22:25:58.247" v="6257" actId="2711"/>
          <ac:spMkLst>
            <pc:docMk/>
            <pc:sldMk cId="3301017257" sldId="270"/>
            <ac:spMk id="30" creationId="{F32DA5F2-A1BE-E0FE-94A7-7B303FF59CDC}"/>
          </ac:spMkLst>
        </pc:spChg>
        <pc:graphicFrameChg chg="add del mod modGraphic">
          <ac:chgData name="Stew Sexton" userId="072556ca-0d69-4ba7-96b9-88b48cf281b3" providerId="ADAL" clId="{B8220277-0131-473E-9C9B-68B13DE94A4D}" dt="2024-09-25T23:55:26.105" v="4141" actId="1032"/>
          <ac:graphicFrameMkLst>
            <pc:docMk/>
            <pc:sldMk cId="3301017257" sldId="270"/>
            <ac:graphicFrameMk id="6" creationId="{D5B32507-F7E5-7E0C-3960-D73F06397BC1}"/>
          </ac:graphicFrameMkLst>
        </pc:graphicFrameChg>
        <pc:picChg chg="add del mod ord">
          <ac:chgData name="Stew Sexton" userId="072556ca-0d69-4ba7-96b9-88b48cf281b3" providerId="ADAL" clId="{B8220277-0131-473E-9C9B-68B13DE94A4D}" dt="2024-09-25T23:48:17.157" v="4122" actId="21"/>
          <ac:picMkLst>
            <pc:docMk/>
            <pc:sldMk cId="3301017257" sldId="270"/>
            <ac:picMk id="2" creationId="{FFF6B044-B377-0335-3484-0EA42301AFC9}"/>
          </ac:picMkLst>
        </pc:picChg>
        <pc:picChg chg="add del mod">
          <ac:chgData name="Stew Sexton" userId="072556ca-0d69-4ba7-96b9-88b48cf281b3" providerId="ADAL" clId="{B8220277-0131-473E-9C9B-68B13DE94A4D}" dt="2024-09-25T23:48:17.157" v="4122" actId="21"/>
          <ac:picMkLst>
            <pc:docMk/>
            <pc:sldMk cId="3301017257" sldId="270"/>
            <ac:picMk id="3" creationId="{72D6F5E2-0F70-EBF1-6AB4-48B91FC8A173}"/>
          </ac:picMkLst>
        </pc:picChg>
        <pc:picChg chg="add del mod">
          <ac:chgData name="Stew Sexton" userId="072556ca-0d69-4ba7-96b9-88b48cf281b3" providerId="ADAL" clId="{B8220277-0131-473E-9C9B-68B13DE94A4D}" dt="2024-09-26T03:38:47.685" v="4581" actId="21"/>
          <ac:picMkLst>
            <pc:docMk/>
            <pc:sldMk cId="3301017257" sldId="270"/>
            <ac:picMk id="4" creationId="{4E8871A8-ECCC-6586-582B-5580D7920E9F}"/>
          </ac:picMkLst>
        </pc:picChg>
        <pc:picChg chg="add del mod">
          <ac:chgData name="Stew Sexton" userId="072556ca-0d69-4ba7-96b9-88b48cf281b3" providerId="ADAL" clId="{B8220277-0131-473E-9C9B-68B13DE94A4D}" dt="2024-09-26T03:39:11.858" v="4585" actId="21"/>
          <ac:picMkLst>
            <pc:docMk/>
            <pc:sldMk cId="3301017257" sldId="270"/>
            <ac:picMk id="5" creationId="{6B733551-5773-2799-C444-CC1F3BC755DA}"/>
          </ac:picMkLst>
        </pc:picChg>
        <pc:picChg chg="add">
          <ac:chgData name="Stew Sexton" userId="072556ca-0d69-4ba7-96b9-88b48cf281b3" providerId="ADAL" clId="{B8220277-0131-473E-9C9B-68B13DE94A4D}" dt="2024-09-26T02:37:59.144" v="4155"/>
          <ac:picMkLst>
            <pc:docMk/>
            <pc:sldMk cId="3301017257" sldId="270"/>
            <ac:picMk id="7" creationId="{4D5AAF73-998F-E6F2-0050-B93671DB1D3C}"/>
          </ac:picMkLst>
        </pc:picChg>
        <pc:picChg chg="add mod">
          <ac:chgData name="Stew Sexton" userId="072556ca-0d69-4ba7-96b9-88b48cf281b3" providerId="ADAL" clId="{B8220277-0131-473E-9C9B-68B13DE94A4D}" dt="2024-09-26T02:38:07.653" v="4156"/>
          <ac:picMkLst>
            <pc:docMk/>
            <pc:sldMk cId="3301017257" sldId="270"/>
            <ac:picMk id="9" creationId="{86328E50-3CDF-6EA2-22C8-BA67E860AABB}"/>
          </ac:picMkLst>
        </pc:picChg>
        <pc:picChg chg="add">
          <ac:chgData name="Stew Sexton" userId="072556ca-0d69-4ba7-96b9-88b48cf281b3" providerId="ADAL" clId="{B8220277-0131-473E-9C9B-68B13DE94A4D}" dt="2024-09-26T02:38:15.768" v="4157"/>
          <ac:picMkLst>
            <pc:docMk/>
            <pc:sldMk cId="3301017257" sldId="270"/>
            <ac:picMk id="11" creationId="{9D34B350-753F-1899-4639-733CD93173FE}"/>
          </ac:picMkLst>
        </pc:picChg>
        <pc:picChg chg="add mod">
          <ac:chgData name="Stew Sexton" userId="072556ca-0d69-4ba7-96b9-88b48cf281b3" providerId="ADAL" clId="{B8220277-0131-473E-9C9B-68B13DE94A4D}" dt="2024-09-26T02:38:24.337" v="4158"/>
          <ac:picMkLst>
            <pc:docMk/>
            <pc:sldMk cId="3301017257" sldId="270"/>
            <ac:picMk id="12" creationId="{3FB5419D-78F8-5309-E3DF-8B09E1DC90F1}"/>
          </ac:picMkLst>
        </pc:picChg>
        <pc:picChg chg="add mod">
          <ac:chgData name="Stew Sexton" userId="072556ca-0d69-4ba7-96b9-88b48cf281b3" providerId="ADAL" clId="{B8220277-0131-473E-9C9B-68B13DE94A4D}" dt="2024-09-26T02:39:01.115" v="4161" actId="1440"/>
          <ac:picMkLst>
            <pc:docMk/>
            <pc:sldMk cId="3301017257" sldId="270"/>
            <ac:picMk id="13" creationId="{0B3CCF75-396A-952C-EA54-DA0A0806F5C2}"/>
          </ac:picMkLst>
        </pc:picChg>
        <pc:picChg chg="add del mod ord">
          <ac:chgData name="Stew Sexton" userId="072556ca-0d69-4ba7-96b9-88b48cf281b3" providerId="ADAL" clId="{B8220277-0131-473E-9C9B-68B13DE94A4D}" dt="2024-09-26T08:50:46.947" v="5358" actId="21"/>
          <ac:picMkLst>
            <pc:docMk/>
            <pc:sldMk cId="3301017257" sldId="270"/>
            <ac:picMk id="21" creationId="{30C5D673-9CED-AE3D-FC08-C0466C93E4CF}"/>
          </ac:picMkLst>
        </pc:picChg>
        <pc:picChg chg="add del mod">
          <ac:chgData name="Stew Sexton" userId="072556ca-0d69-4ba7-96b9-88b48cf281b3" providerId="ADAL" clId="{B8220277-0131-473E-9C9B-68B13DE94A4D}" dt="2024-09-26T09:09:23.898" v="5687" actId="21"/>
          <ac:picMkLst>
            <pc:docMk/>
            <pc:sldMk cId="3301017257" sldId="270"/>
            <ac:picMk id="22" creationId="{29A77554-45CF-4D5D-982C-D3D97F90F438}"/>
          </ac:picMkLst>
        </pc:picChg>
        <pc:picChg chg="add del mod ord">
          <ac:chgData name="Stew Sexton" userId="072556ca-0d69-4ba7-96b9-88b48cf281b3" providerId="ADAL" clId="{B8220277-0131-473E-9C9B-68B13DE94A4D}" dt="2024-09-26T08:55:09.862" v="5474" actId="21"/>
          <ac:picMkLst>
            <pc:docMk/>
            <pc:sldMk cId="3301017257" sldId="270"/>
            <ac:picMk id="23" creationId="{723394C5-1B9D-104B-8B7D-131D085F49E1}"/>
          </ac:picMkLst>
        </pc:picChg>
        <pc:picChg chg="add del mod ord">
          <ac:chgData name="Stew Sexton" userId="072556ca-0d69-4ba7-96b9-88b48cf281b3" providerId="ADAL" clId="{B8220277-0131-473E-9C9B-68B13DE94A4D}" dt="2024-09-26T09:03:37.087" v="5682" actId="21"/>
          <ac:picMkLst>
            <pc:docMk/>
            <pc:sldMk cId="3301017257" sldId="270"/>
            <ac:picMk id="24" creationId="{EBCD830E-B725-FF16-E337-BBF27087D56D}"/>
          </ac:picMkLst>
        </pc:picChg>
        <pc:picChg chg="add del mod">
          <ac:chgData name="Stew Sexton" userId="072556ca-0d69-4ba7-96b9-88b48cf281b3" providerId="ADAL" clId="{B8220277-0131-473E-9C9B-68B13DE94A4D}" dt="2024-09-26T09:03:40.430" v="5683" actId="21"/>
          <ac:picMkLst>
            <pc:docMk/>
            <pc:sldMk cId="3301017257" sldId="270"/>
            <ac:picMk id="25" creationId="{27CB72ED-A8A9-50EB-26A6-A436A6F627F1}"/>
          </ac:picMkLst>
        </pc:picChg>
        <pc:picChg chg="add del mod">
          <ac:chgData name="Stew Sexton" userId="072556ca-0d69-4ba7-96b9-88b48cf281b3" providerId="ADAL" clId="{B8220277-0131-473E-9C9B-68B13DE94A4D}" dt="2024-09-26T09:09:19.576" v="5686" actId="21"/>
          <ac:picMkLst>
            <pc:docMk/>
            <pc:sldMk cId="3301017257" sldId="270"/>
            <ac:picMk id="26" creationId="{12917F8D-CB26-2794-EF6F-056B19D9EB87}"/>
          </ac:picMkLst>
        </pc:picChg>
        <pc:picChg chg="add mod ord">
          <ac:chgData name="Stew Sexton" userId="072556ca-0d69-4ba7-96b9-88b48cf281b3" providerId="ADAL" clId="{B8220277-0131-473E-9C9B-68B13DE94A4D}" dt="2024-09-26T09:31:49.854" v="5788" actId="1076"/>
          <ac:picMkLst>
            <pc:docMk/>
            <pc:sldMk cId="3301017257" sldId="270"/>
            <ac:picMk id="27" creationId="{D71F73FD-8FE9-7F03-21AE-B085D0F66EA8}"/>
          </ac:picMkLst>
        </pc:picChg>
        <pc:picChg chg="add mod ord">
          <ac:chgData name="Stew Sexton" userId="072556ca-0d69-4ba7-96b9-88b48cf281b3" providerId="ADAL" clId="{B8220277-0131-473E-9C9B-68B13DE94A4D}" dt="2024-09-26T09:10:58.321" v="5695" actId="167"/>
          <ac:picMkLst>
            <pc:docMk/>
            <pc:sldMk cId="3301017257" sldId="270"/>
            <ac:picMk id="28" creationId="{E4E1295E-A81E-DA64-85EF-E92925745ADB}"/>
          </ac:picMkLst>
        </pc:picChg>
      </pc:sldChg>
      <pc:sldChg chg="addSp delSp modSp new mod setBg">
        <pc:chgData name="Stew Sexton" userId="072556ca-0d69-4ba7-96b9-88b48cf281b3" providerId="ADAL" clId="{B8220277-0131-473E-9C9B-68B13DE94A4D}" dt="2024-09-26T23:08:57.889" v="6449" actId="1076"/>
        <pc:sldMkLst>
          <pc:docMk/>
          <pc:sldMk cId="3935859171" sldId="271"/>
        </pc:sldMkLst>
        <pc:spChg chg="add">
          <ac:chgData name="Stew Sexton" userId="072556ca-0d69-4ba7-96b9-88b48cf281b3" providerId="ADAL" clId="{B8220277-0131-473E-9C9B-68B13DE94A4D}" dt="2024-09-26T02:50:29.822" v="4221"/>
          <ac:spMkLst>
            <pc:docMk/>
            <pc:sldMk cId="3935859171" sldId="271"/>
            <ac:spMk id="3" creationId="{418803B6-F32E-5A72-563A-DA4F21BD2CB7}"/>
          </ac:spMkLst>
        </pc:spChg>
        <pc:spChg chg="add mod">
          <ac:chgData name="Stew Sexton" userId="072556ca-0d69-4ba7-96b9-88b48cf281b3" providerId="ADAL" clId="{B8220277-0131-473E-9C9B-68B13DE94A4D}" dt="2024-09-26T02:57:48.859" v="4247"/>
          <ac:spMkLst>
            <pc:docMk/>
            <pc:sldMk cId="3935859171" sldId="271"/>
            <ac:spMk id="6" creationId="{FBB42C5B-2B5A-186E-E21A-E9CF22DABC8E}"/>
          </ac:spMkLst>
        </pc:spChg>
        <pc:spChg chg="add mod">
          <ac:chgData name="Stew Sexton" userId="072556ca-0d69-4ba7-96b9-88b48cf281b3" providerId="ADAL" clId="{B8220277-0131-473E-9C9B-68B13DE94A4D}" dt="2024-09-26T02:57:59.728" v="4249"/>
          <ac:spMkLst>
            <pc:docMk/>
            <pc:sldMk cId="3935859171" sldId="271"/>
            <ac:spMk id="7" creationId="{A933499F-996D-82B8-E741-6AE08BEE0174}"/>
          </ac:spMkLst>
        </pc:spChg>
        <pc:spChg chg="add mod">
          <ac:chgData name="Stew Sexton" userId="072556ca-0d69-4ba7-96b9-88b48cf281b3" providerId="ADAL" clId="{B8220277-0131-473E-9C9B-68B13DE94A4D}" dt="2024-09-26T02:58:45.085" v="4251"/>
          <ac:spMkLst>
            <pc:docMk/>
            <pc:sldMk cId="3935859171" sldId="271"/>
            <ac:spMk id="8" creationId="{57CBC6DB-FE21-74DE-331B-3657319BD5F0}"/>
          </ac:spMkLst>
        </pc:spChg>
        <pc:spChg chg="add del mod">
          <ac:chgData name="Stew Sexton" userId="072556ca-0d69-4ba7-96b9-88b48cf281b3" providerId="ADAL" clId="{B8220277-0131-473E-9C9B-68B13DE94A4D}" dt="2024-09-26T03:01:57.237" v="4270" actId="14100"/>
          <ac:spMkLst>
            <pc:docMk/>
            <pc:sldMk cId="3935859171" sldId="271"/>
            <ac:spMk id="9" creationId="{53117365-4EC0-C995-A6F5-E0FDFA72BD85}"/>
          </ac:spMkLst>
        </pc:spChg>
        <pc:spChg chg="add del mod">
          <ac:chgData name="Stew Sexton" userId="072556ca-0d69-4ba7-96b9-88b48cf281b3" providerId="ADAL" clId="{B8220277-0131-473E-9C9B-68B13DE94A4D}" dt="2024-09-26T03:40:11.810" v="4591"/>
          <ac:spMkLst>
            <pc:docMk/>
            <pc:sldMk cId="3935859171" sldId="271"/>
            <ac:spMk id="11" creationId="{EA5DEBAE-7FBB-52A3-ABB3-EAA132DB8256}"/>
          </ac:spMkLst>
        </pc:spChg>
        <pc:spChg chg="add">
          <ac:chgData name="Stew Sexton" userId="072556ca-0d69-4ba7-96b9-88b48cf281b3" providerId="ADAL" clId="{B8220277-0131-473E-9C9B-68B13DE94A4D}" dt="2024-09-26T03:04:29.813" v="4272" actId="26606"/>
          <ac:spMkLst>
            <pc:docMk/>
            <pc:sldMk cId="3935859171" sldId="271"/>
            <ac:spMk id="15" creationId="{42A4FC2C-047E-45A5-965D-8E1E3BF09BC6}"/>
          </ac:spMkLst>
        </pc:spChg>
        <pc:spChg chg="add mod">
          <ac:chgData name="Stew Sexton" userId="072556ca-0d69-4ba7-96b9-88b48cf281b3" providerId="ADAL" clId="{B8220277-0131-473E-9C9B-68B13DE94A4D}" dt="2024-09-26T23:06:04.415" v="6399" actId="255"/>
          <ac:spMkLst>
            <pc:docMk/>
            <pc:sldMk cId="3935859171" sldId="271"/>
            <ac:spMk id="16" creationId="{5F577E0D-9213-A21C-BDA4-7836758D1557}"/>
          </ac:spMkLst>
        </pc:spChg>
        <pc:spChg chg="add del">
          <ac:chgData name="Stew Sexton" userId="072556ca-0d69-4ba7-96b9-88b48cf281b3" providerId="ADAL" clId="{B8220277-0131-473E-9C9B-68B13DE94A4D}" dt="2024-09-26T09:40:15.260" v="5824" actId="22"/>
          <ac:spMkLst>
            <pc:docMk/>
            <pc:sldMk cId="3935859171" sldId="271"/>
            <ac:spMk id="18" creationId="{67255E4C-8FB9-70B0-1FF1-A78CB4E84F4E}"/>
          </ac:spMkLst>
        </pc:spChg>
        <pc:spChg chg="add mod">
          <ac:chgData name="Stew Sexton" userId="072556ca-0d69-4ba7-96b9-88b48cf281b3" providerId="ADAL" clId="{B8220277-0131-473E-9C9B-68B13DE94A4D}" dt="2024-09-26T22:36:58.550" v="6350" actId="20577"/>
          <ac:spMkLst>
            <pc:docMk/>
            <pc:sldMk cId="3935859171" sldId="271"/>
            <ac:spMk id="20" creationId="{4BB96780-82C6-E2FF-F3C4-139DE9B7D747}"/>
          </ac:spMkLst>
        </pc:spChg>
        <pc:picChg chg="add mod">
          <ac:chgData name="Stew Sexton" userId="072556ca-0d69-4ba7-96b9-88b48cf281b3" providerId="ADAL" clId="{B8220277-0131-473E-9C9B-68B13DE94A4D}" dt="2024-09-26T02:59:11.864" v="4265" actId="14100"/>
          <ac:picMkLst>
            <pc:docMk/>
            <pc:sldMk cId="3935859171" sldId="271"/>
            <ac:picMk id="2" creationId="{D230DA3B-0028-8414-C09D-966DD75471FA}"/>
          </ac:picMkLst>
        </pc:picChg>
        <pc:picChg chg="add del mod modCrop">
          <ac:chgData name="Stew Sexton" userId="072556ca-0d69-4ba7-96b9-88b48cf281b3" providerId="ADAL" clId="{B8220277-0131-473E-9C9B-68B13DE94A4D}" dt="2024-09-26T02:59:06.935" v="4262" actId="732"/>
          <ac:picMkLst>
            <pc:docMk/>
            <pc:sldMk cId="3935859171" sldId="271"/>
            <ac:picMk id="4" creationId="{A74AF24B-E80C-06BF-4643-944D22CB4A76}"/>
          </ac:picMkLst>
        </pc:picChg>
        <pc:picChg chg="add mod modCrop">
          <ac:chgData name="Stew Sexton" userId="072556ca-0d69-4ba7-96b9-88b48cf281b3" providerId="ADAL" clId="{B8220277-0131-473E-9C9B-68B13DE94A4D}" dt="2024-09-26T02:59:02.717" v="4258" actId="732"/>
          <ac:picMkLst>
            <pc:docMk/>
            <pc:sldMk cId="3935859171" sldId="271"/>
            <ac:picMk id="5" creationId="{8471FEC5-B8C2-0F12-CB1A-0E1B5BEE32F2}"/>
          </ac:picMkLst>
        </pc:picChg>
        <pc:picChg chg="add del mod">
          <ac:chgData name="Stew Sexton" userId="072556ca-0d69-4ba7-96b9-88b48cf281b3" providerId="ADAL" clId="{B8220277-0131-473E-9C9B-68B13DE94A4D}" dt="2024-09-26T03:37:19.157" v="4574" actId="21"/>
          <ac:picMkLst>
            <pc:docMk/>
            <pc:sldMk cId="3935859171" sldId="271"/>
            <ac:picMk id="10" creationId="{673838C4-0232-C549-3B7E-E0C0244183B6}"/>
          </ac:picMkLst>
        </pc:picChg>
        <pc:picChg chg="add del mod">
          <ac:chgData name="Stew Sexton" userId="072556ca-0d69-4ba7-96b9-88b48cf281b3" providerId="ADAL" clId="{B8220277-0131-473E-9C9B-68B13DE94A4D}" dt="2024-09-26T04:12:47.416" v="4739" actId="21"/>
          <ac:picMkLst>
            <pc:docMk/>
            <pc:sldMk cId="3935859171" sldId="271"/>
            <ac:picMk id="12" creationId="{6AAFF968-F6D4-B76E-CF61-7CD4007CAA77}"/>
          </ac:picMkLst>
        </pc:picChg>
        <pc:picChg chg="add del">
          <ac:chgData name="Stew Sexton" userId="072556ca-0d69-4ba7-96b9-88b48cf281b3" providerId="ADAL" clId="{B8220277-0131-473E-9C9B-68B13DE94A4D}" dt="2024-09-26T09:32:39.376" v="5810" actId="21"/>
          <ac:picMkLst>
            <pc:docMk/>
            <pc:sldMk cId="3935859171" sldId="271"/>
            <ac:picMk id="13" creationId="{C62C7EA2-85B2-DD6E-3F4C-FB9988DF4D70}"/>
          </ac:picMkLst>
        </pc:picChg>
        <pc:picChg chg="add del mod modCrop">
          <ac:chgData name="Stew Sexton" userId="072556ca-0d69-4ba7-96b9-88b48cf281b3" providerId="ADAL" clId="{B8220277-0131-473E-9C9B-68B13DE94A4D}" dt="2024-09-26T09:58:46.181" v="5867" actId="21"/>
          <ac:picMkLst>
            <pc:docMk/>
            <pc:sldMk cId="3935859171" sldId="271"/>
            <ac:picMk id="21" creationId="{7D2750C8-782D-1E55-0C91-6C99F629C688}"/>
          </ac:picMkLst>
        </pc:picChg>
        <pc:picChg chg="add mod">
          <ac:chgData name="Stew Sexton" userId="072556ca-0d69-4ba7-96b9-88b48cf281b3" providerId="ADAL" clId="{B8220277-0131-473E-9C9B-68B13DE94A4D}" dt="2024-09-26T23:08:57.889" v="6449" actId="1076"/>
          <ac:picMkLst>
            <pc:docMk/>
            <pc:sldMk cId="3935859171" sldId="271"/>
            <ac:picMk id="22" creationId="{CC05E807-AE5D-9C0C-53D9-E38BDBE9FA34}"/>
          </ac:picMkLst>
        </pc:picChg>
      </pc:sldChg>
      <pc:sldChg chg="new del">
        <pc:chgData name="Stew Sexton" userId="072556ca-0d69-4ba7-96b9-88b48cf281b3" providerId="ADAL" clId="{B8220277-0131-473E-9C9B-68B13DE94A4D}" dt="2024-09-26T02:59:08.395" v="4263" actId="680"/>
        <pc:sldMkLst>
          <pc:docMk/>
          <pc:sldMk cId="3327744802" sldId="272"/>
        </pc:sldMkLst>
      </pc:sldChg>
      <pc:sldChg chg="addSp delSp modSp new del mod">
        <pc:chgData name="Stew Sexton" userId="072556ca-0d69-4ba7-96b9-88b48cf281b3" providerId="ADAL" clId="{B8220277-0131-473E-9C9B-68B13DE94A4D}" dt="2024-09-26T22:11:40.405" v="6209" actId="2696"/>
        <pc:sldMkLst>
          <pc:docMk/>
          <pc:sldMk cId="3467382925" sldId="272"/>
        </pc:sldMkLst>
        <pc:spChg chg="add mod">
          <ac:chgData name="Stew Sexton" userId="072556ca-0d69-4ba7-96b9-88b48cf281b3" providerId="ADAL" clId="{B8220277-0131-473E-9C9B-68B13DE94A4D}" dt="2024-09-26T20:43:57.202" v="6018" actId="14100"/>
          <ac:spMkLst>
            <pc:docMk/>
            <pc:sldMk cId="3467382925" sldId="272"/>
            <ac:spMk id="2" creationId="{90C68BCA-8C17-5719-FE51-E619621112F4}"/>
          </ac:spMkLst>
        </pc:spChg>
        <pc:spChg chg="del">
          <ac:chgData name="Stew Sexton" userId="072556ca-0d69-4ba7-96b9-88b48cf281b3" providerId="ADAL" clId="{B8220277-0131-473E-9C9B-68B13DE94A4D}" dt="2024-09-26T03:38:36.266" v="4580"/>
          <ac:spMkLst>
            <pc:docMk/>
            <pc:sldMk cId="3467382925" sldId="272"/>
            <ac:spMk id="2" creationId="{F81AC8DB-727A-C848-005F-EFAA50550119}"/>
          </ac:spMkLst>
        </pc:spChg>
        <pc:spChg chg="del mod">
          <ac:chgData name="Stew Sexton" userId="072556ca-0d69-4ba7-96b9-88b48cf281b3" providerId="ADAL" clId="{B8220277-0131-473E-9C9B-68B13DE94A4D}" dt="2024-09-26T03:38:58.325" v="4583"/>
          <ac:spMkLst>
            <pc:docMk/>
            <pc:sldMk cId="3467382925" sldId="272"/>
            <ac:spMk id="3" creationId="{A86820E9-ACAC-F6CA-619E-75A01E3B20A2}"/>
          </ac:spMkLst>
        </pc:spChg>
        <pc:spChg chg="del mod">
          <ac:chgData name="Stew Sexton" userId="072556ca-0d69-4ba7-96b9-88b48cf281b3" providerId="ADAL" clId="{B8220277-0131-473E-9C9B-68B13DE94A4D}" dt="2024-09-26T03:49:07.992" v="4628" actId="21"/>
          <ac:spMkLst>
            <pc:docMk/>
            <pc:sldMk cId="3467382925" sldId="272"/>
            <ac:spMk id="4" creationId="{37830916-A7A7-A4E8-A480-E1299A30EDAD}"/>
          </ac:spMkLst>
        </pc:spChg>
        <pc:spChg chg="add mod">
          <ac:chgData name="Stew Sexton" userId="072556ca-0d69-4ba7-96b9-88b48cf281b3" providerId="ADAL" clId="{B8220277-0131-473E-9C9B-68B13DE94A4D}" dt="2024-09-26T20:35:01.328" v="5987" actId="1076"/>
          <ac:spMkLst>
            <pc:docMk/>
            <pc:sldMk cId="3467382925" sldId="272"/>
            <ac:spMk id="6" creationId="{2666415D-5A3F-DB9C-A625-12DC5AC5B95B}"/>
          </ac:spMkLst>
        </pc:spChg>
        <pc:spChg chg="add mod">
          <ac:chgData name="Stew Sexton" userId="072556ca-0d69-4ba7-96b9-88b48cf281b3" providerId="ADAL" clId="{B8220277-0131-473E-9C9B-68B13DE94A4D}" dt="2024-09-26T20:44:03.214" v="6019" actId="14100"/>
          <ac:spMkLst>
            <pc:docMk/>
            <pc:sldMk cId="3467382925" sldId="272"/>
            <ac:spMk id="10" creationId="{EB237F31-59F0-17B0-A1E3-6461E9BC8925}"/>
          </ac:spMkLst>
        </pc:spChg>
        <pc:spChg chg="add del mod">
          <ac:chgData name="Stew Sexton" userId="072556ca-0d69-4ba7-96b9-88b48cf281b3" providerId="ADAL" clId="{B8220277-0131-473E-9C9B-68B13DE94A4D}" dt="2024-09-26T03:49:42.579" v="4630" actId="21"/>
          <ac:spMkLst>
            <pc:docMk/>
            <pc:sldMk cId="3467382925" sldId="272"/>
            <ac:spMk id="12" creationId="{483E3244-F456-3B36-7C5C-17178E411A6F}"/>
          </ac:spMkLst>
        </pc:spChg>
        <pc:spChg chg="add mod">
          <ac:chgData name="Stew Sexton" userId="072556ca-0d69-4ba7-96b9-88b48cf281b3" providerId="ADAL" clId="{B8220277-0131-473E-9C9B-68B13DE94A4D}" dt="2024-09-26T09:20:14.849" v="5717"/>
          <ac:spMkLst>
            <pc:docMk/>
            <pc:sldMk cId="3467382925" sldId="272"/>
            <ac:spMk id="14" creationId="{0FC74AED-49BF-9B3C-5CF7-2389C837A432}"/>
          </ac:spMkLst>
        </pc:spChg>
        <pc:picChg chg="add">
          <ac:chgData name="Stew Sexton" userId="072556ca-0d69-4ba7-96b9-88b48cf281b3" providerId="ADAL" clId="{B8220277-0131-473E-9C9B-68B13DE94A4D}" dt="2024-09-26T03:38:27.851" v="4579"/>
          <ac:picMkLst>
            <pc:docMk/>
            <pc:sldMk cId="3467382925" sldId="272"/>
            <ac:picMk id="5" creationId="{9AA073CC-8614-3760-240C-0700F6BF3CE7}"/>
          </ac:picMkLst>
        </pc:picChg>
        <pc:picChg chg="add mod">
          <ac:chgData name="Stew Sexton" userId="072556ca-0d69-4ba7-96b9-88b48cf281b3" providerId="ADAL" clId="{B8220277-0131-473E-9C9B-68B13DE94A4D}" dt="2024-09-26T09:18:58.186" v="5710" actId="1076"/>
          <ac:picMkLst>
            <pc:docMk/>
            <pc:sldMk cId="3467382925" sldId="272"/>
            <ac:picMk id="7" creationId="{2DC99C61-AED1-F816-0E3B-92B97B335E18}"/>
          </ac:picMkLst>
        </pc:picChg>
        <pc:picChg chg="add del mod">
          <ac:chgData name="Stew Sexton" userId="072556ca-0d69-4ba7-96b9-88b48cf281b3" providerId="ADAL" clId="{B8220277-0131-473E-9C9B-68B13DE94A4D}" dt="2024-09-26T09:53:56.583" v="5857" actId="21"/>
          <ac:picMkLst>
            <pc:docMk/>
            <pc:sldMk cId="3467382925" sldId="272"/>
            <ac:picMk id="8" creationId="{A1AE5C80-4667-D605-A06A-3B404A796979}"/>
          </ac:picMkLst>
        </pc:picChg>
        <pc:picChg chg="add mod">
          <ac:chgData name="Stew Sexton" userId="072556ca-0d69-4ba7-96b9-88b48cf281b3" providerId="ADAL" clId="{B8220277-0131-473E-9C9B-68B13DE94A4D}" dt="2024-09-26T09:20:02.518" v="5713" actId="1076"/>
          <ac:picMkLst>
            <pc:docMk/>
            <pc:sldMk cId="3467382925" sldId="272"/>
            <ac:picMk id="13" creationId="{B69D040E-FB95-3D21-1425-3BB45BD75CD7}"/>
          </ac:picMkLst>
        </pc:picChg>
        <pc:picChg chg="add mod">
          <ac:chgData name="Stew Sexton" userId="072556ca-0d69-4ba7-96b9-88b48cf281b3" providerId="ADAL" clId="{B8220277-0131-473E-9C9B-68B13DE94A4D}" dt="2024-09-26T20:43:48.338" v="6017" actId="1076"/>
          <ac:picMkLst>
            <pc:docMk/>
            <pc:sldMk cId="3467382925" sldId="272"/>
            <ac:picMk id="15" creationId="{762A64E8-A98A-B773-AF6E-EAC559BC8379}"/>
          </ac:picMkLst>
        </pc:picChg>
      </pc:sldChg>
      <pc:sldChg chg="addSp delSp modSp add mod setBg">
        <pc:chgData name="Stew Sexton" userId="072556ca-0d69-4ba7-96b9-88b48cf281b3" providerId="ADAL" clId="{B8220277-0131-473E-9C9B-68B13DE94A4D}" dt="2024-09-26T22:25:41.676" v="6256" actId="2711"/>
        <pc:sldMkLst>
          <pc:docMk/>
          <pc:sldMk cId="2404538397" sldId="273"/>
        </pc:sldMkLst>
        <pc:spChg chg="add del mod">
          <ac:chgData name="Stew Sexton" userId="072556ca-0d69-4ba7-96b9-88b48cf281b3" providerId="ADAL" clId="{B8220277-0131-473E-9C9B-68B13DE94A4D}" dt="2024-09-26T04:12:37.921" v="4738" actId="21"/>
          <ac:spMkLst>
            <pc:docMk/>
            <pc:sldMk cId="2404538397" sldId="273"/>
            <ac:spMk id="3" creationId="{059FB006-40A1-7521-71E7-20CAFBBC201E}"/>
          </ac:spMkLst>
        </pc:spChg>
        <pc:spChg chg="del mod">
          <ac:chgData name="Stew Sexton" userId="072556ca-0d69-4ba7-96b9-88b48cf281b3" providerId="ADAL" clId="{B8220277-0131-473E-9C9B-68B13DE94A4D}" dt="2024-09-26T04:20:46.205" v="4806" actId="21"/>
          <ac:spMkLst>
            <pc:docMk/>
            <pc:sldMk cId="2404538397" sldId="273"/>
            <ac:spMk id="6" creationId="{2666415D-5A3F-DB9C-A625-12DC5AC5B95B}"/>
          </ac:spMkLst>
        </pc:spChg>
        <pc:spChg chg="mod ord">
          <ac:chgData name="Stew Sexton" userId="072556ca-0d69-4ba7-96b9-88b48cf281b3" providerId="ADAL" clId="{B8220277-0131-473E-9C9B-68B13DE94A4D}" dt="2024-09-26T22:25:41.676" v="6256" actId="2711"/>
          <ac:spMkLst>
            <pc:docMk/>
            <pc:sldMk cId="2404538397" sldId="273"/>
            <ac:spMk id="10" creationId="{EB237F31-59F0-17B0-A1E3-6461E9BC8925}"/>
          </ac:spMkLst>
        </pc:spChg>
        <pc:spChg chg="add mod">
          <ac:chgData name="Stew Sexton" userId="072556ca-0d69-4ba7-96b9-88b48cf281b3" providerId="ADAL" clId="{B8220277-0131-473E-9C9B-68B13DE94A4D}" dt="2024-09-26T22:25:30.788" v="6255" actId="2711"/>
          <ac:spMkLst>
            <pc:docMk/>
            <pc:sldMk cId="2404538397" sldId="273"/>
            <ac:spMk id="11" creationId="{A6FC5AA4-D41B-4370-9505-E2EB7FAC18E6}"/>
          </ac:spMkLst>
        </pc:spChg>
        <pc:grpChg chg="add del">
          <ac:chgData name="Stew Sexton" userId="072556ca-0d69-4ba7-96b9-88b48cf281b3" providerId="ADAL" clId="{B8220277-0131-473E-9C9B-68B13DE94A4D}" dt="2024-09-26T04:15:18.684" v="4750" actId="26606"/>
          <ac:grpSpMkLst>
            <pc:docMk/>
            <pc:sldMk cId="2404538397" sldId="273"/>
            <ac:grpSpMk id="15" creationId="{5EC81CC9-EAC3-3907-9268-3A583E3B6356}"/>
          </ac:grpSpMkLst>
        </pc:grpChg>
        <pc:grpChg chg="add">
          <ac:chgData name="Stew Sexton" userId="072556ca-0d69-4ba7-96b9-88b48cf281b3" providerId="ADAL" clId="{B8220277-0131-473E-9C9B-68B13DE94A4D}" dt="2024-09-26T04:15:18.684" v="4750" actId="26606"/>
          <ac:grpSpMkLst>
            <pc:docMk/>
            <pc:sldMk cId="2404538397" sldId="273"/>
            <ac:grpSpMk id="22" creationId="{1FD67D68-9B83-C338-8342-3348D8F22347}"/>
          </ac:grpSpMkLst>
        </pc:grpChg>
        <pc:picChg chg="add del mod ord">
          <ac:chgData name="Stew Sexton" userId="072556ca-0d69-4ba7-96b9-88b48cf281b3" providerId="ADAL" clId="{B8220277-0131-473E-9C9B-68B13DE94A4D}" dt="2024-09-26T09:16:37.044" v="5706" actId="21"/>
          <ac:picMkLst>
            <pc:docMk/>
            <pc:sldMk cId="2404538397" sldId="273"/>
            <ac:picMk id="4" creationId="{DEED5C2C-2B1E-3CE0-C863-FDE9DF6DC535}"/>
          </ac:picMkLst>
        </pc:picChg>
        <pc:picChg chg="add del mod ord">
          <ac:chgData name="Stew Sexton" userId="072556ca-0d69-4ba7-96b9-88b48cf281b3" providerId="ADAL" clId="{B8220277-0131-473E-9C9B-68B13DE94A4D}" dt="2024-09-26T04:22:36.724" v="4808" actId="21"/>
          <ac:picMkLst>
            <pc:docMk/>
            <pc:sldMk cId="2404538397" sldId="273"/>
            <ac:picMk id="5" creationId="{A962FE34-0A25-F833-1A39-9E84733D7146}"/>
          </ac:picMkLst>
        </pc:picChg>
        <pc:picChg chg="del">
          <ac:chgData name="Stew Sexton" userId="072556ca-0d69-4ba7-96b9-88b48cf281b3" providerId="ADAL" clId="{B8220277-0131-473E-9C9B-68B13DE94A4D}" dt="2024-09-26T04:12:18.846" v="4736" actId="21"/>
          <ac:picMkLst>
            <pc:docMk/>
            <pc:sldMk cId="2404538397" sldId="273"/>
            <ac:picMk id="7" creationId="{2DC99C61-AED1-F816-0E3B-92B97B335E18}"/>
          </ac:picMkLst>
        </pc:picChg>
        <pc:picChg chg="del">
          <ac:chgData name="Stew Sexton" userId="072556ca-0d69-4ba7-96b9-88b48cf281b3" providerId="ADAL" clId="{B8220277-0131-473E-9C9B-68B13DE94A4D}" dt="2024-09-26T04:12:23.906" v="4737" actId="21"/>
          <ac:picMkLst>
            <pc:docMk/>
            <pc:sldMk cId="2404538397" sldId="273"/>
            <ac:picMk id="8" creationId="{A1AE5C80-4667-D605-A06A-3B404A796979}"/>
          </ac:picMkLst>
        </pc:picChg>
        <pc:picChg chg="add del mod ord">
          <ac:chgData name="Stew Sexton" userId="072556ca-0d69-4ba7-96b9-88b48cf281b3" providerId="ADAL" clId="{B8220277-0131-473E-9C9B-68B13DE94A4D}" dt="2024-09-26T09:12:02.567" v="5702" actId="21"/>
          <ac:picMkLst>
            <pc:docMk/>
            <pc:sldMk cId="2404538397" sldId="273"/>
            <ac:picMk id="12" creationId="{36F288AF-A829-1472-8328-A921AF809BE5}"/>
          </ac:picMkLst>
        </pc:picChg>
        <pc:picChg chg="add del mod">
          <ac:chgData name="Stew Sexton" userId="072556ca-0d69-4ba7-96b9-88b48cf281b3" providerId="ADAL" clId="{B8220277-0131-473E-9C9B-68B13DE94A4D}" dt="2024-09-26T09:16:33.600" v="5705" actId="21"/>
          <ac:picMkLst>
            <pc:docMk/>
            <pc:sldMk cId="2404538397" sldId="273"/>
            <ac:picMk id="13" creationId="{33DFBF77-ECB4-6A9E-8875-CFF405F4EFCE}"/>
          </ac:picMkLst>
        </pc:picChg>
        <pc:picChg chg="add mod modCrop">
          <ac:chgData name="Stew Sexton" userId="072556ca-0d69-4ba7-96b9-88b48cf281b3" providerId="ADAL" clId="{B8220277-0131-473E-9C9B-68B13DE94A4D}" dt="2024-09-26T09:53:11.192" v="5855" actId="1076"/>
          <ac:picMkLst>
            <pc:docMk/>
            <pc:sldMk cId="2404538397" sldId="273"/>
            <ac:picMk id="14" creationId="{2638FEB3-6A9D-7D0C-641D-FA4B0ED6EDCD}"/>
          </ac:picMkLst>
        </pc:picChg>
        <pc:picChg chg="add del mod ord">
          <ac:chgData name="Stew Sexton" userId="072556ca-0d69-4ba7-96b9-88b48cf281b3" providerId="ADAL" clId="{B8220277-0131-473E-9C9B-68B13DE94A4D}" dt="2024-09-26T09:51:59.205" v="5850" actId="21"/>
          <ac:picMkLst>
            <pc:docMk/>
            <pc:sldMk cId="2404538397" sldId="273"/>
            <ac:picMk id="18" creationId="{61FE74F6-6DAB-8A68-EEC0-55D6A66A3258}"/>
          </ac:picMkLst>
        </pc:picChg>
        <pc:picChg chg="add mod ord">
          <ac:chgData name="Stew Sexton" userId="072556ca-0d69-4ba7-96b9-88b48cf281b3" providerId="ADAL" clId="{B8220277-0131-473E-9C9B-68B13DE94A4D}" dt="2024-09-26T09:53:14.422" v="5856" actId="14100"/>
          <ac:picMkLst>
            <pc:docMk/>
            <pc:sldMk cId="2404538397" sldId="273"/>
            <ac:picMk id="19" creationId="{3B8DD303-0A8F-C6B8-7DAB-DCF24CA274A1}"/>
          </ac:picMkLst>
        </pc:picChg>
      </pc:sldChg>
      <pc:sldChg chg="addSp delSp modSp new mod">
        <pc:chgData name="Stew Sexton" userId="072556ca-0d69-4ba7-96b9-88b48cf281b3" providerId="ADAL" clId="{B8220277-0131-473E-9C9B-68B13DE94A4D}" dt="2024-09-26T22:24:43.548" v="6254" actId="1076"/>
        <pc:sldMkLst>
          <pc:docMk/>
          <pc:sldMk cId="2998217850" sldId="274"/>
        </pc:sldMkLst>
        <pc:spChg chg="add del mod">
          <ac:chgData name="Stew Sexton" userId="072556ca-0d69-4ba7-96b9-88b48cf281b3" providerId="ADAL" clId="{B8220277-0131-473E-9C9B-68B13DE94A4D}" dt="2024-09-26T21:49:57.109" v="6187" actId="21"/>
          <ac:spMkLst>
            <pc:docMk/>
            <pc:sldMk cId="2998217850" sldId="274"/>
            <ac:spMk id="2" creationId="{6215B06F-D388-3581-BCFE-8BA960D77BA6}"/>
          </ac:spMkLst>
        </pc:spChg>
        <pc:spChg chg="mod ord">
          <ac:chgData name="Stew Sexton" userId="072556ca-0d69-4ba7-96b9-88b48cf281b3" providerId="ADAL" clId="{B8220277-0131-473E-9C9B-68B13DE94A4D}" dt="2024-09-26T22:23:45.398" v="6249" actId="255"/>
          <ac:spMkLst>
            <pc:docMk/>
            <pc:sldMk cId="2998217850" sldId="274"/>
            <ac:spMk id="3" creationId="{A53446E8-1F22-1930-B01E-CDD9D8B3278E}"/>
          </ac:spMkLst>
        </pc:spChg>
        <pc:spChg chg="mod">
          <ac:chgData name="Stew Sexton" userId="072556ca-0d69-4ba7-96b9-88b48cf281b3" providerId="ADAL" clId="{B8220277-0131-473E-9C9B-68B13DE94A4D}" dt="2024-09-26T22:24:35.276" v="6253" actId="1076"/>
          <ac:spMkLst>
            <pc:docMk/>
            <pc:sldMk cId="2998217850" sldId="274"/>
            <ac:spMk id="4" creationId="{6D5BF9ED-8E08-5B4D-1686-59119BD5C07D}"/>
          </ac:spMkLst>
        </pc:spChg>
        <pc:spChg chg="add mod">
          <ac:chgData name="Stew Sexton" userId="072556ca-0d69-4ba7-96b9-88b48cf281b3" providerId="ADAL" clId="{B8220277-0131-473E-9C9B-68B13DE94A4D}" dt="2024-09-26T20:58:36.110" v="6028"/>
          <ac:spMkLst>
            <pc:docMk/>
            <pc:sldMk cId="2998217850" sldId="274"/>
            <ac:spMk id="5" creationId="{70115285-CB7E-CE89-DB44-D6406A83F3D7}"/>
          </ac:spMkLst>
        </pc:spChg>
        <pc:picChg chg="add mod">
          <ac:chgData name="Stew Sexton" userId="072556ca-0d69-4ba7-96b9-88b48cf281b3" providerId="ADAL" clId="{B8220277-0131-473E-9C9B-68B13DE94A4D}" dt="2024-09-26T20:58:53.963" v="6031" actId="14100"/>
          <ac:picMkLst>
            <pc:docMk/>
            <pc:sldMk cId="2998217850" sldId="274"/>
            <ac:picMk id="6" creationId="{C888D5B9-B48C-B93D-2A21-3CA53C58A63A}"/>
          </ac:picMkLst>
        </pc:picChg>
        <pc:picChg chg="add mod">
          <ac:chgData name="Stew Sexton" userId="072556ca-0d69-4ba7-96b9-88b48cf281b3" providerId="ADAL" clId="{B8220277-0131-473E-9C9B-68B13DE94A4D}" dt="2024-09-26T21:56:24.182" v="6197" actId="1076"/>
          <ac:picMkLst>
            <pc:docMk/>
            <pc:sldMk cId="2998217850" sldId="274"/>
            <ac:picMk id="7" creationId="{C3E36B28-E54B-C288-FED9-4185F88F247E}"/>
          </ac:picMkLst>
        </pc:picChg>
        <pc:picChg chg="add mod ord">
          <ac:chgData name="Stew Sexton" userId="072556ca-0d69-4ba7-96b9-88b48cf281b3" providerId="ADAL" clId="{B8220277-0131-473E-9C9B-68B13DE94A4D}" dt="2024-09-26T22:24:43.548" v="6254" actId="1076"/>
          <ac:picMkLst>
            <pc:docMk/>
            <pc:sldMk cId="2998217850" sldId="274"/>
            <ac:picMk id="8" creationId="{8FD449A4-52B5-F396-80A4-73EA19447FC2}"/>
          </ac:picMkLst>
        </pc:picChg>
      </pc:sldChg>
      <pc:sldChg chg="addSp delSp modSp new mod">
        <pc:chgData name="Stew Sexton" userId="072556ca-0d69-4ba7-96b9-88b48cf281b3" providerId="ADAL" clId="{B8220277-0131-473E-9C9B-68B13DE94A4D}" dt="2024-09-27T00:35:36.064" v="7326"/>
        <pc:sldMkLst>
          <pc:docMk/>
          <pc:sldMk cId="3870387908" sldId="275"/>
        </pc:sldMkLst>
        <pc:spChg chg="add del mod">
          <ac:chgData name="Stew Sexton" userId="072556ca-0d69-4ba7-96b9-88b48cf281b3" providerId="ADAL" clId="{B8220277-0131-473E-9C9B-68B13DE94A4D}" dt="2024-09-26T23:09:02.045" v="6451" actId="22"/>
          <ac:spMkLst>
            <pc:docMk/>
            <pc:sldMk cId="3870387908" sldId="275"/>
            <ac:spMk id="7" creationId="{8BE859A6-074A-EC85-CCA1-650B8BC872F0}"/>
          </ac:spMkLst>
        </pc:spChg>
        <pc:spChg chg="add del mod">
          <ac:chgData name="Stew Sexton" userId="072556ca-0d69-4ba7-96b9-88b48cf281b3" providerId="ADAL" clId="{B8220277-0131-473E-9C9B-68B13DE94A4D}" dt="2024-09-26T23:47:42.017" v="6943" actId="21"/>
          <ac:spMkLst>
            <pc:docMk/>
            <pc:sldMk cId="3870387908" sldId="275"/>
            <ac:spMk id="10" creationId="{31C46E7F-E3B6-8FFB-1E0A-9F5EC0E74BA4}"/>
          </ac:spMkLst>
        </pc:spChg>
        <pc:spChg chg="add mod">
          <ac:chgData name="Stew Sexton" userId="072556ca-0d69-4ba7-96b9-88b48cf281b3" providerId="ADAL" clId="{B8220277-0131-473E-9C9B-68B13DE94A4D}" dt="2024-09-26T23:45:00.175" v="6836" actId="1076"/>
          <ac:spMkLst>
            <pc:docMk/>
            <pc:sldMk cId="3870387908" sldId="275"/>
            <ac:spMk id="11" creationId="{76B00320-06F7-C304-1620-E6CC24546F5B}"/>
          </ac:spMkLst>
        </pc:spChg>
        <pc:graphicFrameChg chg="add del modGraphic">
          <ac:chgData name="Stew Sexton" userId="072556ca-0d69-4ba7-96b9-88b48cf281b3" providerId="ADAL" clId="{B8220277-0131-473E-9C9B-68B13DE94A4D}" dt="2024-09-26T23:09:49.855" v="6453" actId="1032"/>
          <ac:graphicFrameMkLst>
            <pc:docMk/>
            <pc:sldMk cId="3870387908" sldId="275"/>
            <ac:graphicFrameMk id="8" creationId="{191068C5-ACFE-E69F-22CF-05D13A1961A2}"/>
          </ac:graphicFrameMkLst>
        </pc:graphicFrameChg>
        <pc:graphicFrameChg chg="add mod modGraphic">
          <ac:chgData name="Stew Sexton" userId="072556ca-0d69-4ba7-96b9-88b48cf281b3" providerId="ADAL" clId="{B8220277-0131-473E-9C9B-68B13DE94A4D}" dt="2024-09-27T00:35:36.064" v="7326"/>
          <ac:graphicFrameMkLst>
            <pc:docMk/>
            <pc:sldMk cId="3870387908" sldId="275"/>
            <ac:graphicFrameMk id="9" creationId="{4D89DAC8-F629-45E8-8C1B-4E42C6ED9259}"/>
          </ac:graphicFrameMkLst>
        </pc:graphicFrameChg>
        <pc:picChg chg="add del">
          <ac:chgData name="Stew Sexton" userId="072556ca-0d69-4ba7-96b9-88b48cf281b3" providerId="ADAL" clId="{B8220277-0131-473E-9C9B-68B13DE94A4D}" dt="2024-09-26T23:07:51.651" v="6402" actId="22"/>
          <ac:picMkLst>
            <pc:docMk/>
            <pc:sldMk cId="3870387908" sldId="275"/>
            <ac:picMk id="3" creationId="{7A85D105-323E-7981-C7F5-04917AD432D4}"/>
          </ac:picMkLst>
        </pc:picChg>
        <pc:picChg chg="add del">
          <ac:chgData name="Stew Sexton" userId="072556ca-0d69-4ba7-96b9-88b48cf281b3" providerId="ADAL" clId="{B8220277-0131-473E-9C9B-68B13DE94A4D}" dt="2024-09-26T23:07:59.451" v="6404" actId="22"/>
          <ac:picMkLst>
            <pc:docMk/>
            <pc:sldMk cId="3870387908" sldId="275"/>
            <ac:picMk id="5" creationId="{DCF25ADD-3957-43E3-4CE9-0AF3174F06C1}"/>
          </ac:picMkLst>
        </pc:picChg>
      </pc:sldChg>
      <pc:sldChg chg="addSp delSp modSp new mod setBg">
        <pc:chgData name="Stew Sexton" userId="072556ca-0d69-4ba7-96b9-88b48cf281b3" providerId="ADAL" clId="{B8220277-0131-473E-9C9B-68B13DE94A4D}" dt="2024-09-27T02:47:35.901" v="8657" actId="20577"/>
        <pc:sldMkLst>
          <pc:docMk/>
          <pc:sldMk cId="2269578398" sldId="276"/>
        </pc:sldMkLst>
        <pc:spChg chg="add del mod">
          <ac:chgData name="Stew Sexton" userId="072556ca-0d69-4ba7-96b9-88b48cf281b3" providerId="ADAL" clId="{B8220277-0131-473E-9C9B-68B13DE94A4D}" dt="2024-09-27T01:10:10.487" v="7393" actId="11529"/>
          <ac:spMkLst>
            <pc:docMk/>
            <pc:sldMk cId="2269578398" sldId="276"/>
            <ac:spMk id="6" creationId="{60E3D5D9-9134-773A-1ECE-F4423AC51A7C}"/>
          </ac:spMkLst>
        </pc:spChg>
        <pc:spChg chg="add mod">
          <ac:chgData name="Stew Sexton" userId="072556ca-0d69-4ba7-96b9-88b48cf281b3" providerId="ADAL" clId="{B8220277-0131-473E-9C9B-68B13DE94A4D}" dt="2024-09-27T01:10:05.108" v="7384" actId="2711"/>
          <ac:spMkLst>
            <pc:docMk/>
            <pc:sldMk cId="2269578398" sldId="276"/>
            <ac:spMk id="7" creationId="{C4F53D47-5659-9EDB-1337-1A2C2A101D85}"/>
          </ac:spMkLst>
        </pc:spChg>
        <pc:spChg chg="add mod ord">
          <ac:chgData name="Stew Sexton" userId="072556ca-0d69-4ba7-96b9-88b48cf281b3" providerId="ADAL" clId="{B8220277-0131-473E-9C9B-68B13DE94A4D}" dt="2024-09-27T02:47:35.901" v="8657" actId="20577"/>
          <ac:spMkLst>
            <pc:docMk/>
            <pc:sldMk cId="2269578398" sldId="276"/>
            <ac:spMk id="9" creationId="{AF9900B8-41DD-7345-8B30-967C71DC7E24}"/>
          </ac:spMkLst>
        </pc:spChg>
        <pc:spChg chg="add del">
          <ac:chgData name="Stew Sexton" userId="072556ca-0d69-4ba7-96b9-88b48cf281b3" providerId="ADAL" clId="{B8220277-0131-473E-9C9B-68B13DE94A4D}" dt="2024-09-27T01:25:11.997" v="7824" actId="26606"/>
          <ac:spMkLst>
            <pc:docMk/>
            <pc:sldMk cId="2269578398" sldId="276"/>
            <ac:spMk id="13" creationId="{42A4FC2C-047E-45A5-965D-8E1E3BF09BC6}"/>
          </ac:spMkLst>
        </pc:spChg>
        <pc:spChg chg="add">
          <ac:chgData name="Stew Sexton" userId="072556ca-0d69-4ba7-96b9-88b48cf281b3" providerId="ADAL" clId="{B8220277-0131-473E-9C9B-68B13DE94A4D}" dt="2024-09-27T01:25:11.997" v="7824" actId="26606"/>
          <ac:spMkLst>
            <pc:docMk/>
            <pc:sldMk cId="2269578398" sldId="276"/>
            <ac:spMk id="18" creationId="{F13C74B1-5B17-4795-BED0-7140497B445A}"/>
          </ac:spMkLst>
        </pc:spChg>
        <pc:spChg chg="add">
          <ac:chgData name="Stew Sexton" userId="072556ca-0d69-4ba7-96b9-88b48cf281b3" providerId="ADAL" clId="{B8220277-0131-473E-9C9B-68B13DE94A4D}" dt="2024-09-27T01:25:11.997" v="7824" actId="26606"/>
          <ac:spMkLst>
            <pc:docMk/>
            <pc:sldMk cId="2269578398" sldId="276"/>
            <ac:spMk id="20" creationId="{D4974D33-8DC5-464E-8C6D-BE58F0669C17}"/>
          </ac:spMkLst>
        </pc:spChg>
        <pc:picChg chg="add del mod">
          <ac:chgData name="Stew Sexton" userId="072556ca-0d69-4ba7-96b9-88b48cf281b3" providerId="ADAL" clId="{B8220277-0131-473E-9C9B-68B13DE94A4D}" dt="2024-09-27T01:10:12.490" v="7397" actId="22"/>
          <ac:picMkLst>
            <pc:docMk/>
            <pc:sldMk cId="2269578398" sldId="276"/>
            <ac:picMk id="3" creationId="{EF54D8C5-13BE-B48D-9D3F-0D03E7E730A7}"/>
          </ac:picMkLst>
        </pc:picChg>
        <pc:picChg chg="add del mod ord">
          <ac:chgData name="Stew Sexton" userId="072556ca-0d69-4ba7-96b9-88b48cf281b3" providerId="ADAL" clId="{B8220277-0131-473E-9C9B-68B13DE94A4D}" dt="2024-09-27T01:10:11.088" v="7394" actId="22"/>
          <ac:picMkLst>
            <pc:docMk/>
            <pc:sldMk cId="2269578398" sldId="276"/>
            <ac:picMk id="5" creationId="{79B2C849-11E8-41C6-6ED5-440779740F2F}"/>
          </ac:picMkLst>
        </pc:picChg>
        <pc:picChg chg="add mod ord">
          <ac:chgData name="Stew Sexton" userId="072556ca-0d69-4ba7-96b9-88b48cf281b3" providerId="ADAL" clId="{B8220277-0131-473E-9C9B-68B13DE94A4D}" dt="2024-09-27T01:25:11.997" v="7824" actId="26606"/>
          <ac:picMkLst>
            <pc:docMk/>
            <pc:sldMk cId="2269578398" sldId="276"/>
            <ac:picMk id="8" creationId="{E2388118-A720-EED8-434F-6A8DFE765CD4}"/>
          </ac:picMkLst>
        </pc:picChg>
      </pc:sldChg>
      <pc:sldChg chg="addSp delSp modSp new mod">
        <pc:chgData name="Stew Sexton" userId="072556ca-0d69-4ba7-96b9-88b48cf281b3" providerId="ADAL" clId="{B8220277-0131-473E-9C9B-68B13DE94A4D}" dt="2024-09-27T02:36:55.935" v="8589" actId="14100"/>
        <pc:sldMkLst>
          <pc:docMk/>
          <pc:sldMk cId="2606190720" sldId="277"/>
        </pc:sldMkLst>
        <pc:spChg chg="add mod">
          <ac:chgData name="Stew Sexton" userId="072556ca-0d69-4ba7-96b9-88b48cf281b3" providerId="ADAL" clId="{B8220277-0131-473E-9C9B-68B13DE94A4D}" dt="2024-09-27T02:15:05.773" v="8183" actId="1076"/>
          <ac:spMkLst>
            <pc:docMk/>
            <pc:sldMk cId="2606190720" sldId="277"/>
            <ac:spMk id="9" creationId="{8177219F-E50B-5C80-EBE2-C78775E3EC49}"/>
          </ac:spMkLst>
        </pc:spChg>
        <pc:spChg chg="add mod">
          <ac:chgData name="Stew Sexton" userId="072556ca-0d69-4ba7-96b9-88b48cf281b3" providerId="ADAL" clId="{B8220277-0131-473E-9C9B-68B13DE94A4D}" dt="2024-09-27T02:36:40.881" v="8588" actId="6549"/>
          <ac:spMkLst>
            <pc:docMk/>
            <pc:sldMk cId="2606190720" sldId="277"/>
            <ac:spMk id="28" creationId="{82EB5CB9-BF77-3108-5378-8FBE2D4A45F9}"/>
          </ac:spMkLst>
        </pc:spChg>
        <pc:graphicFrameChg chg="add mod modGraphic">
          <ac:chgData name="Stew Sexton" userId="072556ca-0d69-4ba7-96b9-88b48cf281b3" providerId="ADAL" clId="{B8220277-0131-473E-9C9B-68B13DE94A4D}" dt="2024-09-27T02:14:53.029" v="8181" actId="1076"/>
          <ac:graphicFrameMkLst>
            <pc:docMk/>
            <pc:sldMk cId="2606190720" sldId="277"/>
            <ac:graphicFrameMk id="4" creationId="{F42C00AB-72C8-CD42-8AE0-589787601C35}"/>
          </ac:graphicFrameMkLst>
        </pc:graphicFrameChg>
        <pc:picChg chg="add del mod">
          <ac:chgData name="Stew Sexton" userId="072556ca-0d69-4ba7-96b9-88b48cf281b3" providerId="ADAL" clId="{B8220277-0131-473E-9C9B-68B13DE94A4D}" dt="2024-09-27T01:44:49.347" v="7970" actId="478"/>
          <ac:picMkLst>
            <pc:docMk/>
            <pc:sldMk cId="2606190720" sldId="277"/>
            <ac:picMk id="2" creationId="{9689AF5E-B894-FA90-004F-2DDFB9028EF4}"/>
          </ac:picMkLst>
        </pc:picChg>
        <pc:picChg chg="add del">
          <ac:chgData name="Stew Sexton" userId="072556ca-0d69-4ba7-96b9-88b48cf281b3" providerId="ADAL" clId="{B8220277-0131-473E-9C9B-68B13DE94A4D}" dt="2024-09-27T01:44:56.733" v="7971" actId="21"/>
          <ac:picMkLst>
            <pc:docMk/>
            <pc:sldMk cId="2606190720" sldId="277"/>
            <ac:picMk id="3" creationId="{C01AE7B3-5BD3-16EB-5392-A9CECC2C162F}"/>
          </ac:picMkLst>
        </pc:picChg>
        <pc:picChg chg="add del mod">
          <ac:chgData name="Stew Sexton" userId="072556ca-0d69-4ba7-96b9-88b48cf281b3" providerId="ADAL" clId="{B8220277-0131-473E-9C9B-68B13DE94A4D}" dt="2024-09-27T02:09:15.966" v="8134" actId="22"/>
          <ac:picMkLst>
            <pc:docMk/>
            <pc:sldMk cId="2606190720" sldId="277"/>
            <ac:picMk id="6" creationId="{5534A2A8-574C-C462-1C0C-7FF1963E9398}"/>
          </ac:picMkLst>
        </pc:picChg>
        <pc:picChg chg="add del">
          <ac:chgData name="Stew Sexton" userId="072556ca-0d69-4ba7-96b9-88b48cf281b3" providerId="ADAL" clId="{B8220277-0131-473E-9C9B-68B13DE94A4D}" dt="2024-09-27T02:10:13.069" v="8138" actId="22"/>
          <ac:picMkLst>
            <pc:docMk/>
            <pc:sldMk cId="2606190720" sldId="277"/>
            <ac:picMk id="8" creationId="{576A2CAE-3576-741E-C1D1-30701B33D63F}"/>
          </ac:picMkLst>
        </pc:picChg>
        <pc:picChg chg="add mod">
          <ac:chgData name="Stew Sexton" userId="072556ca-0d69-4ba7-96b9-88b48cf281b3" providerId="ADAL" clId="{B8220277-0131-473E-9C9B-68B13DE94A4D}" dt="2024-09-27T02:22:55.937" v="8190" actId="1076"/>
          <ac:picMkLst>
            <pc:docMk/>
            <pc:sldMk cId="2606190720" sldId="277"/>
            <ac:picMk id="16" creationId="{E26D4DC2-823C-08F2-5D73-C183BBC7BAA4}"/>
          </ac:picMkLst>
        </pc:picChg>
        <pc:cxnChg chg="add mod">
          <ac:chgData name="Stew Sexton" userId="072556ca-0d69-4ba7-96b9-88b48cf281b3" providerId="ADAL" clId="{B8220277-0131-473E-9C9B-68B13DE94A4D}" dt="2024-09-27T02:36:55.935" v="8589" actId="14100"/>
          <ac:cxnSpMkLst>
            <pc:docMk/>
            <pc:sldMk cId="2606190720" sldId="277"/>
            <ac:cxnSpMk id="11" creationId="{13494FF2-ECE0-2B04-E4F3-342336C73870}"/>
          </ac:cxnSpMkLst>
        </pc:cxnChg>
        <pc:cxnChg chg="add mod">
          <ac:chgData name="Stew Sexton" userId="072556ca-0d69-4ba7-96b9-88b48cf281b3" providerId="ADAL" clId="{B8220277-0131-473E-9C9B-68B13DE94A4D}" dt="2024-09-27T02:24:59.713" v="8202" actId="14100"/>
          <ac:cxnSpMkLst>
            <pc:docMk/>
            <pc:sldMk cId="2606190720" sldId="277"/>
            <ac:cxnSpMk id="12" creationId="{94D4FB84-BCB4-9995-EE5D-C7F5E4532868}"/>
          </ac:cxnSpMkLst>
        </pc:cxnChg>
      </pc:sldChg>
      <pc:sldChg chg="addSp delSp modSp add mod ord">
        <pc:chgData name="Stew Sexton" userId="072556ca-0d69-4ba7-96b9-88b48cf281b3" providerId="ADAL" clId="{B8220277-0131-473E-9C9B-68B13DE94A4D}" dt="2024-09-27T03:01:21.311" v="8659" actId="20577"/>
        <pc:sldMkLst>
          <pc:docMk/>
          <pc:sldMk cId="2718475293" sldId="278"/>
        </pc:sldMkLst>
        <pc:spChg chg="mod">
          <ac:chgData name="Stew Sexton" userId="072556ca-0d69-4ba7-96b9-88b48cf281b3" providerId="ADAL" clId="{B8220277-0131-473E-9C9B-68B13DE94A4D}" dt="2024-09-27T03:01:21.311" v="8659" actId="20577"/>
          <ac:spMkLst>
            <pc:docMk/>
            <pc:sldMk cId="2718475293" sldId="278"/>
            <ac:spMk id="4" creationId="{428D7B35-288A-3ACE-EE18-A113AD904731}"/>
          </ac:spMkLst>
        </pc:spChg>
        <pc:picChg chg="add del mod">
          <ac:chgData name="Stew Sexton" userId="072556ca-0d69-4ba7-96b9-88b48cf281b3" providerId="ADAL" clId="{B8220277-0131-473E-9C9B-68B13DE94A4D}" dt="2024-09-27T02:41:29.632" v="8597" actId="21"/>
          <ac:picMkLst>
            <pc:docMk/>
            <pc:sldMk cId="2718475293" sldId="278"/>
            <ac:picMk id="2" creationId="{00325374-22E0-8599-0E80-FD831CA841BB}"/>
          </ac:picMkLst>
        </pc:picChg>
        <pc:picChg chg="add del mod">
          <ac:chgData name="Stew Sexton" userId="072556ca-0d69-4ba7-96b9-88b48cf281b3" providerId="ADAL" clId="{B8220277-0131-473E-9C9B-68B13DE94A4D}" dt="2024-09-27T02:46:25.113" v="8638" actId="21"/>
          <ac:picMkLst>
            <pc:docMk/>
            <pc:sldMk cId="2718475293" sldId="278"/>
            <ac:picMk id="3" creationId="{200BBAE8-870C-E01A-B772-19E0FE1A1A3F}"/>
          </ac:picMkLst>
        </pc:picChg>
        <pc:picChg chg="add mod ord">
          <ac:chgData name="Stew Sexton" userId="072556ca-0d69-4ba7-96b9-88b48cf281b3" providerId="ADAL" clId="{B8220277-0131-473E-9C9B-68B13DE94A4D}" dt="2024-09-27T02:46:51.523" v="8642" actId="14100"/>
          <ac:picMkLst>
            <pc:docMk/>
            <pc:sldMk cId="2718475293" sldId="278"/>
            <ac:picMk id="5" creationId="{67B277AD-2BED-554A-9CF5-EA0A29AAA6C8}"/>
          </ac:picMkLst>
        </pc:picChg>
        <pc:picChg chg="del">
          <ac:chgData name="Stew Sexton" userId="072556ca-0d69-4ba7-96b9-88b48cf281b3" providerId="ADAL" clId="{B8220277-0131-473E-9C9B-68B13DE94A4D}" dt="2024-09-27T02:41:22.470" v="8595" actId="21"/>
          <ac:picMkLst>
            <pc:docMk/>
            <pc:sldMk cId="2718475293" sldId="278"/>
            <ac:picMk id="7" creationId="{5FA5EB64-F5DF-BDD9-8797-C331FD283FF2}"/>
          </ac:picMkLst>
        </pc:picChg>
        <pc:picChg chg="mod">
          <ac:chgData name="Stew Sexton" userId="072556ca-0d69-4ba7-96b9-88b48cf281b3" providerId="ADAL" clId="{B8220277-0131-473E-9C9B-68B13DE94A4D}" dt="2024-09-27T02:42:55.761" v="8624" actId="1076"/>
          <ac:picMkLst>
            <pc:docMk/>
            <pc:sldMk cId="2718475293" sldId="278"/>
            <ac:picMk id="8" creationId="{02F4F35C-E387-C5EF-4F7F-E228A406DBF0}"/>
          </ac:picMkLst>
        </pc:picChg>
      </pc:sldChg>
    </pc:docChg>
  </pc:docChgLst>
  <pc:docChgLst>
    <pc:chgData name="Nico Henneveld" userId="S::nico.henneveld@parliament.govt.nz::f6812f7d-0732-46a3-9b36-eb1ac3f3f83b" providerId="AD" clId="Web-{058A6AE7-C06B-BFF0-2AED-764C44711DC7}"/>
    <pc:docChg chg="addSld delSld sldOrd addMainMaster modMainMaster">
      <pc:chgData name="Nico Henneveld" userId="S::nico.henneveld@parliament.govt.nz::f6812f7d-0732-46a3-9b36-eb1ac3f3f83b" providerId="AD" clId="Web-{058A6AE7-C06B-BFF0-2AED-764C44711DC7}" dt="2024-10-03T05:00:51.395" v="3"/>
      <pc:docMkLst>
        <pc:docMk/>
      </pc:docMkLst>
      <pc:sldChg chg="add del ord">
        <pc:chgData name="Nico Henneveld" userId="S::nico.henneveld@parliament.govt.nz::f6812f7d-0732-46a3-9b36-eb1ac3f3f83b" providerId="AD" clId="Web-{058A6AE7-C06B-BFF0-2AED-764C44711DC7}" dt="2024-10-03T05:00:51.395" v="3"/>
        <pc:sldMkLst>
          <pc:docMk/>
          <pc:sldMk cId="282493458" sldId="279"/>
        </pc:sldMkLst>
      </pc:sldChg>
      <pc:sldMasterChg chg="add addSldLayout">
        <pc:chgData name="Nico Henneveld" userId="S::nico.henneveld@parliament.govt.nz::f6812f7d-0732-46a3-9b36-eb1ac3f3f83b" providerId="AD" clId="Web-{058A6AE7-C06B-BFF0-2AED-764C44711DC7}" dt="2024-10-03T05:00:48.410" v="2"/>
        <pc:sldMasterMkLst>
          <pc:docMk/>
          <pc:sldMasterMk cId="4138238389" sldId="2147483660"/>
        </pc:sldMasterMkLst>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1031136" sldId="2147483661"/>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872417951" sldId="2147483662"/>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3529088365" sldId="2147483663"/>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3643512" sldId="2147483664"/>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1602568284" sldId="2147483665"/>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464499234" sldId="2147483666"/>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2696945868" sldId="2147483667"/>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2544690854" sldId="2147483668"/>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2897614550" sldId="2147483669"/>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3904369676" sldId="2147483670"/>
          </pc:sldLayoutMkLst>
        </pc:sldLayoutChg>
        <pc:sldLayoutChg chg="add">
          <pc:chgData name="Nico Henneveld" userId="S::nico.henneveld@parliament.govt.nz::f6812f7d-0732-46a3-9b36-eb1ac3f3f83b" providerId="AD" clId="Web-{058A6AE7-C06B-BFF0-2AED-764C44711DC7}" dt="2024-10-03T05:00:48.410" v="2"/>
          <pc:sldLayoutMkLst>
            <pc:docMk/>
            <pc:sldMasterMk cId="4138238389" sldId="2147483660"/>
            <pc:sldLayoutMk cId="731508740" sldId="2147483671"/>
          </pc:sldLayoutMkLst>
        </pc:sldLayoutChg>
      </pc:sldMasterChg>
      <pc:sldMasterChg chg="replId modSldLayout">
        <pc:chgData name="Nico Henneveld" userId="S::nico.henneveld@parliament.govt.nz::f6812f7d-0732-46a3-9b36-eb1ac3f3f83b" providerId="AD" clId="Web-{058A6AE7-C06B-BFF0-2AED-764C44711DC7}" dt="2024-10-03T05:00:48.410" v="2"/>
        <pc:sldMasterMkLst>
          <pc:docMk/>
          <pc:sldMasterMk cId="10344805" sldId="2147483672"/>
        </pc:sldMasterMkLst>
        <pc:sldLayoutChg chg="replId">
          <pc:chgData name="Nico Henneveld" userId="S::nico.henneveld@parliament.govt.nz::f6812f7d-0732-46a3-9b36-eb1ac3f3f83b" providerId="AD" clId="Web-{058A6AE7-C06B-BFF0-2AED-764C44711DC7}" dt="2024-10-03T05:00:48.410" v="2"/>
          <pc:sldLayoutMkLst>
            <pc:docMk/>
            <pc:sldMasterMk cId="10344805" sldId="2147483672"/>
            <pc:sldLayoutMk cId="520328863" sldId="214748367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A5346-5E0E-4E52-881A-0D2A3403291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4ED214F-789C-4EE5-B994-984525CECD7D}">
      <dgm:prSet/>
      <dgm:spPr/>
      <dgm:t>
        <a:bodyPr/>
        <a:lstStyle/>
        <a:p>
          <a:pPr>
            <a:defRPr cap="all"/>
          </a:pPr>
          <a:r>
            <a:rPr lang="en-US" b="1" i="0" baseline="0"/>
            <a:t>Rapid </a:t>
          </a:r>
          <a:r>
            <a:rPr lang="en-US" b="1"/>
            <a:t>T</a:t>
          </a:r>
          <a:r>
            <a:rPr lang="en-US" b="1" i="0" baseline="0"/>
            <a:t>echnological </a:t>
          </a:r>
          <a:r>
            <a:rPr lang="en-US" b="1"/>
            <a:t>A</a:t>
          </a:r>
          <a:r>
            <a:rPr lang="en-US" b="1" i="0" baseline="0"/>
            <a:t>dvancements</a:t>
          </a:r>
          <a:endParaRPr lang="en-US"/>
        </a:p>
      </dgm:t>
    </dgm:pt>
    <dgm:pt modelId="{5D7C21CA-53D6-434C-8559-0299A1429D30}" type="parTrans" cxnId="{9C6F2A0A-B997-4DF9-8486-BB36F60671EC}">
      <dgm:prSet/>
      <dgm:spPr/>
      <dgm:t>
        <a:bodyPr/>
        <a:lstStyle/>
        <a:p>
          <a:endParaRPr lang="en-US"/>
        </a:p>
      </dgm:t>
    </dgm:pt>
    <dgm:pt modelId="{396045EF-D205-4C6F-AA58-FC8479CBFB34}" type="sibTrans" cxnId="{9C6F2A0A-B997-4DF9-8486-BB36F60671EC}">
      <dgm:prSet/>
      <dgm:spPr/>
      <dgm:t>
        <a:bodyPr/>
        <a:lstStyle/>
        <a:p>
          <a:endParaRPr lang="en-US"/>
        </a:p>
      </dgm:t>
    </dgm:pt>
    <dgm:pt modelId="{0DA8F6C6-0439-4429-BFC4-A0884B17CAC7}">
      <dgm:prSet/>
      <dgm:spPr/>
      <dgm:t>
        <a:bodyPr/>
        <a:lstStyle/>
        <a:p>
          <a:pPr>
            <a:defRPr cap="all"/>
          </a:pPr>
          <a:r>
            <a:rPr lang="en-US" b="1"/>
            <a:t>Social Change</a:t>
          </a:r>
          <a:endParaRPr lang="en-US"/>
        </a:p>
      </dgm:t>
    </dgm:pt>
    <dgm:pt modelId="{7CD02177-96BA-4374-96B8-56A21167E5F8}" type="parTrans" cxnId="{4209A7BE-EB10-4991-9258-B5AC2259BF29}">
      <dgm:prSet/>
      <dgm:spPr/>
      <dgm:t>
        <a:bodyPr/>
        <a:lstStyle/>
        <a:p>
          <a:endParaRPr lang="en-US"/>
        </a:p>
      </dgm:t>
    </dgm:pt>
    <dgm:pt modelId="{5843FCDE-8DAE-4DE3-A737-305750B8A6A0}" type="sibTrans" cxnId="{4209A7BE-EB10-4991-9258-B5AC2259BF29}">
      <dgm:prSet/>
      <dgm:spPr/>
      <dgm:t>
        <a:bodyPr/>
        <a:lstStyle/>
        <a:p>
          <a:endParaRPr lang="en-US"/>
        </a:p>
      </dgm:t>
    </dgm:pt>
    <dgm:pt modelId="{8D9B55B8-3911-48E1-B729-1FA412A3401D}">
      <dgm:prSet/>
      <dgm:spPr/>
      <dgm:t>
        <a:bodyPr/>
        <a:lstStyle/>
        <a:p>
          <a:pPr>
            <a:defRPr cap="all"/>
          </a:pPr>
          <a:r>
            <a:rPr lang="en-US" b="1"/>
            <a:t>Evolving Democratic Expectations</a:t>
          </a:r>
          <a:endParaRPr lang="en-US"/>
        </a:p>
      </dgm:t>
    </dgm:pt>
    <dgm:pt modelId="{442D587B-BC09-4EDA-A623-10115B558DC0}" type="parTrans" cxnId="{F4CC22F5-E562-4CD8-B94D-D44FC1789088}">
      <dgm:prSet/>
      <dgm:spPr/>
      <dgm:t>
        <a:bodyPr/>
        <a:lstStyle/>
        <a:p>
          <a:endParaRPr lang="en-US"/>
        </a:p>
      </dgm:t>
    </dgm:pt>
    <dgm:pt modelId="{B7755BA4-AB24-4FCD-A280-CDCF3E544F16}" type="sibTrans" cxnId="{F4CC22F5-E562-4CD8-B94D-D44FC1789088}">
      <dgm:prSet/>
      <dgm:spPr/>
      <dgm:t>
        <a:bodyPr/>
        <a:lstStyle/>
        <a:p>
          <a:endParaRPr lang="en-US"/>
        </a:p>
      </dgm:t>
    </dgm:pt>
    <dgm:pt modelId="{3A6AC77D-E880-4B40-A9C4-C1BD5D9E1F25}" type="pres">
      <dgm:prSet presAssocID="{9F8A5346-5E0E-4E52-881A-0D2A3403291D}" presName="root" presStyleCnt="0">
        <dgm:presLayoutVars>
          <dgm:dir/>
          <dgm:resizeHandles val="exact"/>
        </dgm:presLayoutVars>
      </dgm:prSet>
      <dgm:spPr/>
    </dgm:pt>
    <dgm:pt modelId="{215AD1B2-6FB4-40EC-80C4-52026C1C1FC4}" type="pres">
      <dgm:prSet presAssocID="{84ED214F-789C-4EE5-B994-984525CECD7D}" presName="compNode" presStyleCnt="0"/>
      <dgm:spPr/>
    </dgm:pt>
    <dgm:pt modelId="{348FDCBF-278A-4634-AB58-5EEFDBDD7885}" type="pres">
      <dgm:prSet presAssocID="{84ED214F-789C-4EE5-B994-984525CECD7D}" presName="iconBgRect" presStyleLbl="bgShp" presStyleIdx="0" presStyleCnt="3"/>
      <dgm:spPr/>
    </dgm:pt>
    <dgm:pt modelId="{0EF70C62-208F-4DF0-9DF5-29BB731F50A8}" type="pres">
      <dgm:prSet presAssocID="{84ED214F-789C-4EE5-B994-984525CECD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EA023DA8-828A-49C1-AC08-8E3116EA2D96}" type="pres">
      <dgm:prSet presAssocID="{84ED214F-789C-4EE5-B994-984525CECD7D}" presName="spaceRect" presStyleCnt="0"/>
      <dgm:spPr/>
    </dgm:pt>
    <dgm:pt modelId="{AD71461F-3709-4D6A-BAC4-A9DB0367E043}" type="pres">
      <dgm:prSet presAssocID="{84ED214F-789C-4EE5-B994-984525CECD7D}" presName="textRect" presStyleLbl="revTx" presStyleIdx="0" presStyleCnt="3">
        <dgm:presLayoutVars>
          <dgm:chMax val="1"/>
          <dgm:chPref val="1"/>
        </dgm:presLayoutVars>
      </dgm:prSet>
      <dgm:spPr/>
    </dgm:pt>
    <dgm:pt modelId="{E75BD121-0C67-4658-885C-5DFA477E48F3}" type="pres">
      <dgm:prSet presAssocID="{396045EF-D205-4C6F-AA58-FC8479CBFB34}" presName="sibTrans" presStyleCnt="0"/>
      <dgm:spPr/>
    </dgm:pt>
    <dgm:pt modelId="{85BB9E6E-741A-4309-9F1B-F7F27A810633}" type="pres">
      <dgm:prSet presAssocID="{0DA8F6C6-0439-4429-BFC4-A0884B17CAC7}" presName="compNode" presStyleCnt="0"/>
      <dgm:spPr/>
    </dgm:pt>
    <dgm:pt modelId="{E8B8B2C5-D2C5-46E5-8AD4-C4D18E0E4C93}" type="pres">
      <dgm:prSet presAssocID="{0DA8F6C6-0439-4429-BFC4-A0884B17CAC7}" presName="iconBgRect" presStyleLbl="bgShp" presStyleIdx="1" presStyleCnt="3"/>
      <dgm:spPr/>
    </dgm:pt>
    <dgm:pt modelId="{84E947B3-2E4E-4B73-8366-0AE038B4E084}" type="pres">
      <dgm:prSet presAssocID="{0DA8F6C6-0439-4429-BFC4-A0884B17CA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83158007-591E-48A5-B944-A4DA8AFB03AF}" type="pres">
      <dgm:prSet presAssocID="{0DA8F6C6-0439-4429-BFC4-A0884B17CAC7}" presName="spaceRect" presStyleCnt="0"/>
      <dgm:spPr/>
    </dgm:pt>
    <dgm:pt modelId="{1B2BD179-DF0E-4285-9872-793B44D33BDB}" type="pres">
      <dgm:prSet presAssocID="{0DA8F6C6-0439-4429-BFC4-A0884B17CAC7}" presName="textRect" presStyleLbl="revTx" presStyleIdx="1" presStyleCnt="3">
        <dgm:presLayoutVars>
          <dgm:chMax val="1"/>
          <dgm:chPref val="1"/>
        </dgm:presLayoutVars>
      </dgm:prSet>
      <dgm:spPr/>
    </dgm:pt>
    <dgm:pt modelId="{B57C85E4-B6D5-4397-977C-58F25D0EECFE}" type="pres">
      <dgm:prSet presAssocID="{5843FCDE-8DAE-4DE3-A737-305750B8A6A0}" presName="sibTrans" presStyleCnt="0"/>
      <dgm:spPr/>
    </dgm:pt>
    <dgm:pt modelId="{DC6EC4FB-6E8C-45B3-85E3-12226AD36F9C}" type="pres">
      <dgm:prSet presAssocID="{8D9B55B8-3911-48E1-B729-1FA412A3401D}" presName="compNode" presStyleCnt="0"/>
      <dgm:spPr/>
    </dgm:pt>
    <dgm:pt modelId="{D3789B38-63C1-4C29-84D4-BC1D60D02B26}" type="pres">
      <dgm:prSet presAssocID="{8D9B55B8-3911-48E1-B729-1FA412A3401D}" presName="iconBgRect" presStyleLbl="bgShp" presStyleIdx="2" presStyleCnt="3"/>
      <dgm:spPr/>
    </dgm:pt>
    <dgm:pt modelId="{7EA4DC46-BE60-45F6-B425-D5D5BFB18F4C}" type="pres">
      <dgm:prSet presAssocID="{8D9B55B8-3911-48E1-B729-1FA412A3401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75D70EA-F07A-4E15-94F7-11338BECDC05}" type="pres">
      <dgm:prSet presAssocID="{8D9B55B8-3911-48E1-B729-1FA412A3401D}" presName="spaceRect" presStyleCnt="0"/>
      <dgm:spPr/>
    </dgm:pt>
    <dgm:pt modelId="{D54AB67F-E86B-4FEE-95B6-CCFFEEDC50EA}" type="pres">
      <dgm:prSet presAssocID="{8D9B55B8-3911-48E1-B729-1FA412A3401D}" presName="textRect" presStyleLbl="revTx" presStyleIdx="2" presStyleCnt="3">
        <dgm:presLayoutVars>
          <dgm:chMax val="1"/>
          <dgm:chPref val="1"/>
        </dgm:presLayoutVars>
      </dgm:prSet>
      <dgm:spPr/>
    </dgm:pt>
  </dgm:ptLst>
  <dgm:cxnLst>
    <dgm:cxn modelId="{9C6F2A0A-B997-4DF9-8486-BB36F60671EC}" srcId="{9F8A5346-5E0E-4E52-881A-0D2A3403291D}" destId="{84ED214F-789C-4EE5-B994-984525CECD7D}" srcOrd="0" destOrd="0" parTransId="{5D7C21CA-53D6-434C-8559-0299A1429D30}" sibTransId="{396045EF-D205-4C6F-AA58-FC8479CBFB34}"/>
    <dgm:cxn modelId="{13E8B71C-8973-490D-93B7-F7BFE31400C8}" type="presOf" srcId="{0DA8F6C6-0439-4429-BFC4-A0884B17CAC7}" destId="{1B2BD179-DF0E-4285-9872-793B44D33BDB}" srcOrd="0" destOrd="0" presId="urn:microsoft.com/office/officeart/2018/5/layout/IconCircleLabelList"/>
    <dgm:cxn modelId="{E8B9685F-468D-4E4D-BA89-9152D935EA05}" type="presOf" srcId="{8D9B55B8-3911-48E1-B729-1FA412A3401D}" destId="{D54AB67F-E86B-4FEE-95B6-CCFFEEDC50EA}" srcOrd="0" destOrd="0" presId="urn:microsoft.com/office/officeart/2018/5/layout/IconCircleLabelList"/>
    <dgm:cxn modelId="{556A4162-B83A-46B9-8086-DC5A9980404F}" type="presOf" srcId="{9F8A5346-5E0E-4E52-881A-0D2A3403291D}" destId="{3A6AC77D-E880-4B40-A9C4-C1BD5D9E1F25}" srcOrd="0" destOrd="0" presId="urn:microsoft.com/office/officeart/2018/5/layout/IconCircleLabelList"/>
    <dgm:cxn modelId="{DC65D542-A9BA-4980-9DA3-616F84535902}" type="presOf" srcId="{84ED214F-789C-4EE5-B994-984525CECD7D}" destId="{AD71461F-3709-4D6A-BAC4-A9DB0367E043}" srcOrd="0" destOrd="0" presId="urn:microsoft.com/office/officeart/2018/5/layout/IconCircleLabelList"/>
    <dgm:cxn modelId="{4209A7BE-EB10-4991-9258-B5AC2259BF29}" srcId="{9F8A5346-5E0E-4E52-881A-0D2A3403291D}" destId="{0DA8F6C6-0439-4429-BFC4-A0884B17CAC7}" srcOrd="1" destOrd="0" parTransId="{7CD02177-96BA-4374-96B8-56A21167E5F8}" sibTransId="{5843FCDE-8DAE-4DE3-A737-305750B8A6A0}"/>
    <dgm:cxn modelId="{F4CC22F5-E562-4CD8-B94D-D44FC1789088}" srcId="{9F8A5346-5E0E-4E52-881A-0D2A3403291D}" destId="{8D9B55B8-3911-48E1-B729-1FA412A3401D}" srcOrd="2" destOrd="0" parTransId="{442D587B-BC09-4EDA-A623-10115B558DC0}" sibTransId="{B7755BA4-AB24-4FCD-A280-CDCF3E544F16}"/>
    <dgm:cxn modelId="{F9177C42-D002-4435-8AE1-6390859B338D}" type="presParOf" srcId="{3A6AC77D-E880-4B40-A9C4-C1BD5D9E1F25}" destId="{215AD1B2-6FB4-40EC-80C4-52026C1C1FC4}" srcOrd="0" destOrd="0" presId="urn:microsoft.com/office/officeart/2018/5/layout/IconCircleLabelList"/>
    <dgm:cxn modelId="{10DF2420-0788-4E81-A0A2-8A33424B9E13}" type="presParOf" srcId="{215AD1B2-6FB4-40EC-80C4-52026C1C1FC4}" destId="{348FDCBF-278A-4634-AB58-5EEFDBDD7885}" srcOrd="0" destOrd="0" presId="urn:microsoft.com/office/officeart/2018/5/layout/IconCircleLabelList"/>
    <dgm:cxn modelId="{B6D94B10-6DB2-4995-9F17-B317C9A5DA97}" type="presParOf" srcId="{215AD1B2-6FB4-40EC-80C4-52026C1C1FC4}" destId="{0EF70C62-208F-4DF0-9DF5-29BB731F50A8}" srcOrd="1" destOrd="0" presId="urn:microsoft.com/office/officeart/2018/5/layout/IconCircleLabelList"/>
    <dgm:cxn modelId="{5E9FBF7B-E868-4EF1-9A0F-0C6D690F8AF9}" type="presParOf" srcId="{215AD1B2-6FB4-40EC-80C4-52026C1C1FC4}" destId="{EA023DA8-828A-49C1-AC08-8E3116EA2D96}" srcOrd="2" destOrd="0" presId="urn:microsoft.com/office/officeart/2018/5/layout/IconCircleLabelList"/>
    <dgm:cxn modelId="{1CC1A02A-92B5-48F6-AAAA-E10539C45EAA}" type="presParOf" srcId="{215AD1B2-6FB4-40EC-80C4-52026C1C1FC4}" destId="{AD71461F-3709-4D6A-BAC4-A9DB0367E043}" srcOrd="3" destOrd="0" presId="urn:microsoft.com/office/officeart/2018/5/layout/IconCircleLabelList"/>
    <dgm:cxn modelId="{AF8966B2-7F06-49F8-8245-13DEF949CBA2}" type="presParOf" srcId="{3A6AC77D-E880-4B40-A9C4-C1BD5D9E1F25}" destId="{E75BD121-0C67-4658-885C-5DFA477E48F3}" srcOrd="1" destOrd="0" presId="urn:microsoft.com/office/officeart/2018/5/layout/IconCircleLabelList"/>
    <dgm:cxn modelId="{42D83333-4850-4A2C-8E12-7EEEC76C2B4E}" type="presParOf" srcId="{3A6AC77D-E880-4B40-A9C4-C1BD5D9E1F25}" destId="{85BB9E6E-741A-4309-9F1B-F7F27A810633}" srcOrd="2" destOrd="0" presId="urn:microsoft.com/office/officeart/2018/5/layout/IconCircleLabelList"/>
    <dgm:cxn modelId="{D60395ED-5586-41B2-95EF-4B9ED434CE97}" type="presParOf" srcId="{85BB9E6E-741A-4309-9F1B-F7F27A810633}" destId="{E8B8B2C5-D2C5-46E5-8AD4-C4D18E0E4C93}" srcOrd="0" destOrd="0" presId="urn:microsoft.com/office/officeart/2018/5/layout/IconCircleLabelList"/>
    <dgm:cxn modelId="{FB48FC23-C003-4A23-891B-A30E47E9F587}" type="presParOf" srcId="{85BB9E6E-741A-4309-9F1B-F7F27A810633}" destId="{84E947B3-2E4E-4B73-8366-0AE038B4E084}" srcOrd="1" destOrd="0" presId="urn:microsoft.com/office/officeart/2018/5/layout/IconCircleLabelList"/>
    <dgm:cxn modelId="{3FE7ED76-5BCB-4AE4-A7C8-CC8D352358C3}" type="presParOf" srcId="{85BB9E6E-741A-4309-9F1B-F7F27A810633}" destId="{83158007-591E-48A5-B944-A4DA8AFB03AF}" srcOrd="2" destOrd="0" presId="urn:microsoft.com/office/officeart/2018/5/layout/IconCircleLabelList"/>
    <dgm:cxn modelId="{6F773D31-C974-470C-989C-CB2EAB2A70E7}" type="presParOf" srcId="{85BB9E6E-741A-4309-9F1B-F7F27A810633}" destId="{1B2BD179-DF0E-4285-9872-793B44D33BDB}" srcOrd="3" destOrd="0" presId="urn:microsoft.com/office/officeart/2018/5/layout/IconCircleLabelList"/>
    <dgm:cxn modelId="{AED4AC13-C48E-4FFA-997A-F52C98B3A01A}" type="presParOf" srcId="{3A6AC77D-E880-4B40-A9C4-C1BD5D9E1F25}" destId="{B57C85E4-B6D5-4397-977C-58F25D0EECFE}" srcOrd="3" destOrd="0" presId="urn:microsoft.com/office/officeart/2018/5/layout/IconCircleLabelList"/>
    <dgm:cxn modelId="{6EEEE988-C0E5-45EA-A634-9A3EFAAD9697}" type="presParOf" srcId="{3A6AC77D-E880-4B40-A9C4-C1BD5D9E1F25}" destId="{DC6EC4FB-6E8C-45B3-85E3-12226AD36F9C}" srcOrd="4" destOrd="0" presId="urn:microsoft.com/office/officeart/2018/5/layout/IconCircleLabelList"/>
    <dgm:cxn modelId="{872CB956-1570-4E82-BFCB-D4F6F5C62F2F}" type="presParOf" srcId="{DC6EC4FB-6E8C-45B3-85E3-12226AD36F9C}" destId="{D3789B38-63C1-4C29-84D4-BC1D60D02B26}" srcOrd="0" destOrd="0" presId="urn:microsoft.com/office/officeart/2018/5/layout/IconCircleLabelList"/>
    <dgm:cxn modelId="{292D2EAD-DB35-4DF3-A43E-DEAB6427692C}" type="presParOf" srcId="{DC6EC4FB-6E8C-45B3-85E3-12226AD36F9C}" destId="{7EA4DC46-BE60-45F6-B425-D5D5BFB18F4C}" srcOrd="1" destOrd="0" presId="urn:microsoft.com/office/officeart/2018/5/layout/IconCircleLabelList"/>
    <dgm:cxn modelId="{5AEBB4E4-0ADB-497A-8CA0-0D4F9B6EE8B8}" type="presParOf" srcId="{DC6EC4FB-6E8C-45B3-85E3-12226AD36F9C}" destId="{775D70EA-F07A-4E15-94F7-11338BECDC05}" srcOrd="2" destOrd="0" presId="urn:microsoft.com/office/officeart/2018/5/layout/IconCircleLabelList"/>
    <dgm:cxn modelId="{C911347B-67BA-4598-A0DF-112BACF8F7B0}" type="presParOf" srcId="{DC6EC4FB-6E8C-45B3-85E3-12226AD36F9C}" destId="{D54AB67F-E86B-4FEE-95B6-CCFFEEDC50E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72AC17-6284-4DB9-9B4B-E84EC9B09EAB}"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NZ"/>
        </a:p>
      </dgm:t>
    </dgm:pt>
    <dgm:pt modelId="{C668E4B7-3A38-4294-A33A-21DBE0336DD2}">
      <dgm:prSet phldrT="[Text]"/>
      <dgm:spPr/>
      <dgm:t>
        <a:bodyPr/>
        <a:lstStyle/>
        <a:p>
          <a:r>
            <a:rPr lang="en-NZ" dirty="0"/>
            <a:t>Braille</a:t>
          </a:r>
        </a:p>
      </dgm:t>
    </dgm:pt>
    <dgm:pt modelId="{C92350D0-B7A6-45A6-AD38-17D691C66A97}" type="parTrans" cxnId="{7A1B9350-A74F-4470-ACDE-618AD90E4912}">
      <dgm:prSet/>
      <dgm:spPr/>
      <dgm:t>
        <a:bodyPr/>
        <a:lstStyle/>
        <a:p>
          <a:endParaRPr lang="en-NZ"/>
        </a:p>
      </dgm:t>
    </dgm:pt>
    <dgm:pt modelId="{6315E504-B7BB-49D9-8B2C-DDE900503004}" type="sibTrans" cxnId="{7A1B9350-A74F-4470-ACDE-618AD90E4912}">
      <dgm:prSet/>
      <dgm:spPr>
        <a:blipFill rotWithShape="1">
          <a:blip xmlns:r="http://schemas.openxmlformats.org/officeDocument/2006/relationships" r:embed="rId1"/>
          <a:srcRect/>
          <a:stretch>
            <a:fillRect/>
          </a:stretch>
        </a:blipFill>
      </dgm:spPr>
      <dgm:t>
        <a:bodyPr/>
        <a:lstStyle/>
        <a:p>
          <a:endParaRPr lang="en-NZ"/>
        </a:p>
      </dgm:t>
    </dgm:pt>
    <dgm:pt modelId="{F21AF294-3828-418F-B411-4FE9AEFE45D0}">
      <dgm:prSet phldrT="[Text]"/>
      <dgm:spPr/>
      <dgm:t>
        <a:bodyPr/>
        <a:lstStyle/>
        <a:p>
          <a:r>
            <a:rPr lang="en-NZ" dirty="0"/>
            <a:t>Sign Language</a:t>
          </a:r>
        </a:p>
      </dgm:t>
    </dgm:pt>
    <dgm:pt modelId="{1C275596-1078-4614-BBE8-AC5B5251E9F1}" type="parTrans" cxnId="{A557AC87-537B-4710-9B2E-DB8BF7B7A155}">
      <dgm:prSet/>
      <dgm:spPr/>
      <dgm:t>
        <a:bodyPr/>
        <a:lstStyle/>
        <a:p>
          <a:endParaRPr lang="en-NZ"/>
        </a:p>
      </dgm:t>
    </dgm:pt>
    <dgm:pt modelId="{E12A0D4D-2121-4F75-9CE4-34C78B94E95A}" type="sibTrans" cxnId="{A557AC87-537B-4710-9B2E-DB8BF7B7A155}">
      <dgm:prSet/>
      <dgm:spPr>
        <a:blipFill rotWithShape="1">
          <a:blip xmlns:r="http://schemas.openxmlformats.org/officeDocument/2006/relationships" r:embed="rId2"/>
          <a:srcRect/>
          <a:stretch>
            <a:fillRect/>
          </a:stretch>
        </a:blipFill>
      </dgm:spPr>
      <dgm:t>
        <a:bodyPr/>
        <a:lstStyle/>
        <a:p>
          <a:endParaRPr lang="en-NZ"/>
        </a:p>
      </dgm:t>
    </dgm:pt>
    <dgm:pt modelId="{8887BF2C-7756-4011-8197-BF4C847DC900}">
      <dgm:prSet phldrT="[Text]"/>
      <dgm:spPr/>
      <dgm:t>
        <a:bodyPr/>
        <a:lstStyle/>
        <a:p>
          <a:r>
            <a:rPr lang="en-NZ" dirty="0"/>
            <a:t>Easy Read</a:t>
          </a:r>
        </a:p>
      </dgm:t>
    </dgm:pt>
    <dgm:pt modelId="{66D6DA9E-2AA4-4D37-8DC8-2CC3049C3B97}" type="parTrans" cxnId="{0A73B6D6-DBA8-47A4-B888-276C457486A8}">
      <dgm:prSet/>
      <dgm:spPr/>
      <dgm:t>
        <a:bodyPr/>
        <a:lstStyle/>
        <a:p>
          <a:endParaRPr lang="en-NZ"/>
        </a:p>
      </dgm:t>
    </dgm:pt>
    <dgm:pt modelId="{F2BADF91-D24E-4D16-9EF8-4B36D363C6BF}" type="sibTrans" cxnId="{0A73B6D6-DBA8-47A4-B888-276C457486A8}">
      <dgm:prSet/>
      <dgm:spPr>
        <a:blipFill rotWithShape="1">
          <a:blip xmlns:r="http://schemas.openxmlformats.org/officeDocument/2006/relationships" r:embed="rId3"/>
          <a:srcRect/>
          <a:stretch>
            <a:fillRect/>
          </a:stretch>
        </a:blipFill>
      </dgm:spPr>
      <dgm:t>
        <a:bodyPr/>
        <a:lstStyle/>
        <a:p>
          <a:endParaRPr lang="en-NZ"/>
        </a:p>
      </dgm:t>
    </dgm:pt>
    <dgm:pt modelId="{6CF03186-A556-4278-8532-27A14D014673}">
      <dgm:prSet phldrT="[Text]"/>
      <dgm:spPr/>
      <dgm:t>
        <a:bodyPr/>
        <a:lstStyle/>
        <a:p>
          <a:r>
            <a:rPr lang="en-NZ" dirty="0"/>
            <a:t>Large Print</a:t>
          </a:r>
        </a:p>
      </dgm:t>
    </dgm:pt>
    <dgm:pt modelId="{B84F3921-1961-4E02-9D32-2EA47A416D7A}" type="parTrans" cxnId="{BFFD6D17-15F5-401A-B8C2-0321A4E1B5B9}">
      <dgm:prSet/>
      <dgm:spPr/>
      <dgm:t>
        <a:bodyPr/>
        <a:lstStyle/>
        <a:p>
          <a:endParaRPr lang="en-NZ"/>
        </a:p>
      </dgm:t>
    </dgm:pt>
    <dgm:pt modelId="{4C2A0906-9D1E-4A01-9CE7-2279FD610E1F}" type="sibTrans" cxnId="{BFFD6D17-15F5-401A-B8C2-0321A4E1B5B9}">
      <dgm:prSet/>
      <dgm:spPr>
        <a:blipFill rotWithShape="1">
          <a:blip xmlns:r="http://schemas.openxmlformats.org/officeDocument/2006/relationships" r:embed="rId4"/>
          <a:srcRect/>
          <a:stretch>
            <a:fillRect/>
          </a:stretch>
        </a:blipFill>
      </dgm:spPr>
      <dgm:t>
        <a:bodyPr/>
        <a:lstStyle/>
        <a:p>
          <a:endParaRPr lang="en-NZ"/>
        </a:p>
      </dgm:t>
    </dgm:pt>
    <dgm:pt modelId="{536AD8AD-47C1-412E-A026-2AC53A0BF264}">
      <dgm:prSet phldrT="[Text]"/>
      <dgm:spPr/>
      <dgm:t>
        <a:bodyPr/>
        <a:lstStyle/>
        <a:p>
          <a:r>
            <a:rPr lang="en-NZ" dirty="0"/>
            <a:t>Audio</a:t>
          </a:r>
        </a:p>
      </dgm:t>
    </dgm:pt>
    <dgm:pt modelId="{FD050129-C577-44D2-A281-FF318A101C6C}" type="parTrans" cxnId="{AA357649-B112-4E30-9687-CE2367CE6F74}">
      <dgm:prSet/>
      <dgm:spPr/>
      <dgm:t>
        <a:bodyPr/>
        <a:lstStyle/>
        <a:p>
          <a:endParaRPr lang="en-NZ"/>
        </a:p>
      </dgm:t>
    </dgm:pt>
    <dgm:pt modelId="{73B7D3C4-9DF4-4360-B5EE-5E1C93DB3171}" type="sibTrans" cxnId="{AA357649-B112-4E30-9687-CE2367CE6F74}">
      <dgm:prSet/>
      <dgm:spPr>
        <a:blipFill rotWithShape="1">
          <a:blip xmlns:r="http://schemas.openxmlformats.org/officeDocument/2006/relationships" r:embed="rId5"/>
          <a:srcRect/>
          <a:stretch>
            <a:fillRect/>
          </a:stretch>
        </a:blipFill>
      </dgm:spPr>
      <dgm:t>
        <a:bodyPr/>
        <a:lstStyle/>
        <a:p>
          <a:endParaRPr lang="en-NZ"/>
        </a:p>
      </dgm:t>
    </dgm:pt>
    <dgm:pt modelId="{8F7CAE51-3429-46B9-B604-9FDC8515A300}">
      <dgm:prSet custT="1"/>
      <dgm:spPr/>
      <dgm:t>
        <a:bodyPr/>
        <a:lstStyle/>
        <a:p>
          <a:r>
            <a:rPr lang="en-NZ" sz="2000" b="1" dirty="0">
              <a:solidFill>
                <a:schemeClr val="tx1"/>
              </a:solidFill>
              <a:latin typeface="Poppins" panose="00000500000000000000" pitchFamily="2" charset="0"/>
              <a:cs typeface="Poppins" panose="00000500000000000000" pitchFamily="2" charset="0"/>
            </a:rPr>
            <a:t>Accessible Formats</a:t>
          </a:r>
          <a:endParaRPr lang="en-NZ" sz="2000" dirty="0">
            <a:solidFill>
              <a:schemeClr val="tx1"/>
            </a:solidFill>
            <a:latin typeface="Poppins" panose="00000500000000000000" pitchFamily="2" charset="0"/>
            <a:cs typeface="Poppins" panose="00000500000000000000" pitchFamily="2" charset="0"/>
          </a:endParaRPr>
        </a:p>
      </dgm:t>
    </dgm:pt>
    <dgm:pt modelId="{EA82C905-B2C5-42DC-82F8-25E39FACACCD}" type="sibTrans" cxnId="{5BCB2D64-C024-488C-9D14-D6710D52E6DB}">
      <dgm:prSet/>
      <dgm:spPr>
        <a:blipFill rotWithShape="1">
          <a:blip xmlns:r="http://schemas.openxmlformats.org/officeDocument/2006/relationships" r:embed="rId6"/>
          <a:srcRect/>
          <a:stretch>
            <a:fillRect l="-9000" r="-9000"/>
          </a:stretch>
        </a:blipFill>
      </dgm:spPr>
      <dgm:t>
        <a:bodyPr/>
        <a:lstStyle/>
        <a:p>
          <a:endParaRPr lang="en-NZ"/>
        </a:p>
      </dgm:t>
    </dgm:pt>
    <dgm:pt modelId="{58D31E60-86B4-4AA6-82D2-AB52BBE33CB9}" type="parTrans" cxnId="{5BCB2D64-C024-488C-9D14-D6710D52E6DB}">
      <dgm:prSet/>
      <dgm:spPr/>
      <dgm:t>
        <a:bodyPr/>
        <a:lstStyle/>
        <a:p>
          <a:endParaRPr lang="en-NZ"/>
        </a:p>
      </dgm:t>
    </dgm:pt>
    <dgm:pt modelId="{7EE11159-B720-4A64-BE22-A682133D4E00}" type="pres">
      <dgm:prSet presAssocID="{5072AC17-6284-4DB9-9B4B-E84EC9B09EAB}" presName="Name0" presStyleCnt="0">
        <dgm:presLayoutVars>
          <dgm:chMax val="7"/>
          <dgm:chPref val="7"/>
          <dgm:dir/>
        </dgm:presLayoutVars>
      </dgm:prSet>
      <dgm:spPr/>
    </dgm:pt>
    <dgm:pt modelId="{177DE294-787D-4397-ADD8-8FDEC692D992}" type="pres">
      <dgm:prSet presAssocID="{5072AC17-6284-4DB9-9B4B-E84EC9B09EAB}" presName="Name1" presStyleCnt="0"/>
      <dgm:spPr/>
    </dgm:pt>
    <dgm:pt modelId="{955096EE-F74B-436E-9409-56166088DD6F}" type="pres">
      <dgm:prSet presAssocID="{EA82C905-B2C5-42DC-82F8-25E39FACACCD}" presName="picture_1" presStyleCnt="0"/>
      <dgm:spPr/>
    </dgm:pt>
    <dgm:pt modelId="{5FEBF2AF-C918-498B-A61F-983E2ECF5D55}" type="pres">
      <dgm:prSet presAssocID="{EA82C905-B2C5-42DC-82F8-25E39FACACCD}" presName="pictureRepeatNode" presStyleLbl="alignImgPlace1" presStyleIdx="0" presStyleCnt="6"/>
      <dgm:spPr/>
    </dgm:pt>
    <dgm:pt modelId="{1551FBD3-5658-4AF4-B2E1-E4E976ABBF77}" type="pres">
      <dgm:prSet presAssocID="{8F7CAE51-3429-46B9-B604-9FDC8515A300}" presName="text_1" presStyleLbl="node1" presStyleIdx="0" presStyleCnt="0" custScaleX="239158" custLinFactNeighborX="19834" custLinFactNeighborY="89663">
        <dgm:presLayoutVars>
          <dgm:bulletEnabled val="1"/>
        </dgm:presLayoutVars>
      </dgm:prSet>
      <dgm:spPr/>
    </dgm:pt>
    <dgm:pt modelId="{C59DDDF9-36D2-4477-ACDC-6861AFF61BAA}" type="pres">
      <dgm:prSet presAssocID="{6315E504-B7BB-49D9-8B2C-DDE900503004}" presName="picture_2" presStyleCnt="0"/>
      <dgm:spPr/>
    </dgm:pt>
    <dgm:pt modelId="{22BB69CB-BA3D-48EE-BE85-7993C4721A8F}" type="pres">
      <dgm:prSet presAssocID="{6315E504-B7BB-49D9-8B2C-DDE900503004}" presName="pictureRepeatNode" presStyleLbl="alignImgPlace1" presStyleIdx="1" presStyleCnt="6"/>
      <dgm:spPr/>
    </dgm:pt>
    <dgm:pt modelId="{3B9333F3-F358-4D3A-9F26-C61D751E1928}" type="pres">
      <dgm:prSet presAssocID="{C668E4B7-3A38-4294-A33A-21DBE0336DD2}" presName="line_2" presStyleLbl="parChTrans1D1" presStyleIdx="0" presStyleCnt="5"/>
      <dgm:spPr/>
    </dgm:pt>
    <dgm:pt modelId="{C6E72A68-B994-45AA-81BB-81A1F73DBED4}" type="pres">
      <dgm:prSet presAssocID="{C668E4B7-3A38-4294-A33A-21DBE0336DD2}" presName="textparent_2" presStyleLbl="node1" presStyleIdx="0" presStyleCnt="0"/>
      <dgm:spPr/>
    </dgm:pt>
    <dgm:pt modelId="{F56EBB7F-73E3-40BD-82FA-D8DDAFECB010}" type="pres">
      <dgm:prSet presAssocID="{C668E4B7-3A38-4294-A33A-21DBE0336DD2}" presName="text_2" presStyleLbl="revTx" presStyleIdx="0" presStyleCnt="5">
        <dgm:presLayoutVars>
          <dgm:bulletEnabled val="1"/>
        </dgm:presLayoutVars>
      </dgm:prSet>
      <dgm:spPr/>
    </dgm:pt>
    <dgm:pt modelId="{4ECDF39E-0B26-40BC-A1C8-A46ACE6EEBCA}" type="pres">
      <dgm:prSet presAssocID="{E12A0D4D-2121-4F75-9CE4-34C78B94E95A}" presName="picture_3" presStyleCnt="0"/>
      <dgm:spPr/>
    </dgm:pt>
    <dgm:pt modelId="{907931B0-1343-4FF5-AE17-D24722A2EC8F}" type="pres">
      <dgm:prSet presAssocID="{E12A0D4D-2121-4F75-9CE4-34C78B94E95A}" presName="pictureRepeatNode" presStyleLbl="alignImgPlace1" presStyleIdx="2" presStyleCnt="6"/>
      <dgm:spPr/>
    </dgm:pt>
    <dgm:pt modelId="{FD0515FB-9B84-4F91-9CED-F4B4C28660E0}" type="pres">
      <dgm:prSet presAssocID="{F21AF294-3828-418F-B411-4FE9AEFE45D0}" presName="line_3" presStyleLbl="parChTrans1D1" presStyleIdx="1" presStyleCnt="5"/>
      <dgm:spPr/>
    </dgm:pt>
    <dgm:pt modelId="{AAB472BA-EC2A-4484-A4DA-B865A27D48E5}" type="pres">
      <dgm:prSet presAssocID="{F21AF294-3828-418F-B411-4FE9AEFE45D0}" presName="textparent_3" presStyleLbl="node1" presStyleIdx="0" presStyleCnt="0"/>
      <dgm:spPr/>
    </dgm:pt>
    <dgm:pt modelId="{E66F093A-BE71-4E93-A8F8-D02910834943}" type="pres">
      <dgm:prSet presAssocID="{F21AF294-3828-418F-B411-4FE9AEFE45D0}" presName="text_3" presStyleLbl="revTx" presStyleIdx="1" presStyleCnt="5">
        <dgm:presLayoutVars>
          <dgm:bulletEnabled val="1"/>
        </dgm:presLayoutVars>
      </dgm:prSet>
      <dgm:spPr/>
    </dgm:pt>
    <dgm:pt modelId="{A759C68E-44AC-4398-87F7-0899BB536B26}" type="pres">
      <dgm:prSet presAssocID="{F2BADF91-D24E-4D16-9EF8-4B36D363C6BF}" presName="picture_4" presStyleCnt="0"/>
      <dgm:spPr/>
    </dgm:pt>
    <dgm:pt modelId="{4C487324-C91F-420A-A8BD-AC2A9D84495D}" type="pres">
      <dgm:prSet presAssocID="{F2BADF91-D24E-4D16-9EF8-4B36D363C6BF}" presName="pictureRepeatNode" presStyleLbl="alignImgPlace1" presStyleIdx="3" presStyleCnt="6"/>
      <dgm:spPr/>
    </dgm:pt>
    <dgm:pt modelId="{084EA60D-F066-49DE-B1BA-F30CC951417E}" type="pres">
      <dgm:prSet presAssocID="{8887BF2C-7756-4011-8197-BF4C847DC900}" presName="line_4" presStyleLbl="parChTrans1D1" presStyleIdx="2" presStyleCnt="5"/>
      <dgm:spPr/>
    </dgm:pt>
    <dgm:pt modelId="{048805A1-2028-4D6C-A19A-B14B132BF745}" type="pres">
      <dgm:prSet presAssocID="{8887BF2C-7756-4011-8197-BF4C847DC900}" presName="textparent_4" presStyleLbl="node1" presStyleIdx="0" presStyleCnt="0"/>
      <dgm:spPr/>
    </dgm:pt>
    <dgm:pt modelId="{81209769-7556-4C6A-88AA-5924C1FB0EF6}" type="pres">
      <dgm:prSet presAssocID="{8887BF2C-7756-4011-8197-BF4C847DC900}" presName="text_4" presStyleLbl="revTx" presStyleIdx="2" presStyleCnt="5">
        <dgm:presLayoutVars>
          <dgm:bulletEnabled val="1"/>
        </dgm:presLayoutVars>
      </dgm:prSet>
      <dgm:spPr/>
    </dgm:pt>
    <dgm:pt modelId="{AAD912A4-F779-4E14-A1B0-216CE3F82475}" type="pres">
      <dgm:prSet presAssocID="{4C2A0906-9D1E-4A01-9CE7-2279FD610E1F}" presName="picture_5" presStyleCnt="0"/>
      <dgm:spPr/>
    </dgm:pt>
    <dgm:pt modelId="{9F2B0D49-212A-4097-9FC7-BDF72F1C8644}" type="pres">
      <dgm:prSet presAssocID="{4C2A0906-9D1E-4A01-9CE7-2279FD610E1F}" presName="pictureRepeatNode" presStyleLbl="alignImgPlace1" presStyleIdx="4" presStyleCnt="6"/>
      <dgm:spPr/>
    </dgm:pt>
    <dgm:pt modelId="{92BCF2F3-CBB1-491C-9FBB-53F13A40B0BE}" type="pres">
      <dgm:prSet presAssocID="{6CF03186-A556-4278-8532-27A14D014673}" presName="line_5" presStyleLbl="parChTrans1D1" presStyleIdx="3" presStyleCnt="5"/>
      <dgm:spPr/>
    </dgm:pt>
    <dgm:pt modelId="{0F19D662-AD9E-4796-8B85-A4DC09939D54}" type="pres">
      <dgm:prSet presAssocID="{6CF03186-A556-4278-8532-27A14D014673}" presName="textparent_5" presStyleLbl="node1" presStyleIdx="0" presStyleCnt="0"/>
      <dgm:spPr/>
    </dgm:pt>
    <dgm:pt modelId="{4D40FC98-9F54-453E-BD73-30E2FCFF05D2}" type="pres">
      <dgm:prSet presAssocID="{6CF03186-A556-4278-8532-27A14D014673}" presName="text_5" presStyleLbl="revTx" presStyleIdx="3" presStyleCnt="5">
        <dgm:presLayoutVars>
          <dgm:bulletEnabled val="1"/>
        </dgm:presLayoutVars>
      </dgm:prSet>
      <dgm:spPr/>
    </dgm:pt>
    <dgm:pt modelId="{51C467DD-1961-4B47-921F-F2F5D5F3BBD3}" type="pres">
      <dgm:prSet presAssocID="{73B7D3C4-9DF4-4360-B5EE-5E1C93DB3171}" presName="picture_6" presStyleCnt="0"/>
      <dgm:spPr/>
    </dgm:pt>
    <dgm:pt modelId="{B4A8E0B3-E9A6-4FB3-A6A6-A2D85E80FE98}" type="pres">
      <dgm:prSet presAssocID="{73B7D3C4-9DF4-4360-B5EE-5E1C93DB3171}" presName="pictureRepeatNode" presStyleLbl="alignImgPlace1" presStyleIdx="5" presStyleCnt="6"/>
      <dgm:spPr/>
    </dgm:pt>
    <dgm:pt modelId="{A375831C-82ED-45D1-BE31-E78094B2E4CE}" type="pres">
      <dgm:prSet presAssocID="{536AD8AD-47C1-412E-A026-2AC53A0BF264}" presName="line_6" presStyleLbl="parChTrans1D1" presStyleIdx="4" presStyleCnt="5"/>
      <dgm:spPr/>
    </dgm:pt>
    <dgm:pt modelId="{07E7B455-1175-4A40-87AF-240A9656BE6F}" type="pres">
      <dgm:prSet presAssocID="{536AD8AD-47C1-412E-A026-2AC53A0BF264}" presName="textparent_6" presStyleLbl="node1" presStyleIdx="0" presStyleCnt="0"/>
      <dgm:spPr/>
    </dgm:pt>
    <dgm:pt modelId="{D88AB1E0-4B9E-40C9-9CE6-731C8FCAD05B}" type="pres">
      <dgm:prSet presAssocID="{536AD8AD-47C1-412E-A026-2AC53A0BF264}" presName="text_6" presStyleLbl="revTx" presStyleIdx="4" presStyleCnt="5">
        <dgm:presLayoutVars>
          <dgm:bulletEnabled val="1"/>
        </dgm:presLayoutVars>
      </dgm:prSet>
      <dgm:spPr/>
    </dgm:pt>
  </dgm:ptLst>
  <dgm:cxnLst>
    <dgm:cxn modelId="{012A510C-32E7-4A6B-85CA-F5B45CDFDE99}" type="presOf" srcId="{8F7CAE51-3429-46B9-B604-9FDC8515A300}" destId="{1551FBD3-5658-4AF4-B2E1-E4E976ABBF77}" srcOrd="0" destOrd="0" presId="urn:microsoft.com/office/officeart/2008/layout/CircularPictureCallout"/>
    <dgm:cxn modelId="{BFFD6D17-15F5-401A-B8C2-0321A4E1B5B9}" srcId="{5072AC17-6284-4DB9-9B4B-E84EC9B09EAB}" destId="{6CF03186-A556-4278-8532-27A14D014673}" srcOrd="4" destOrd="0" parTransId="{B84F3921-1961-4E02-9D32-2EA47A416D7A}" sibTransId="{4C2A0906-9D1E-4A01-9CE7-2279FD610E1F}"/>
    <dgm:cxn modelId="{0171DD1E-43A9-4182-9D5D-5DD52D5E8F7A}" type="presOf" srcId="{73B7D3C4-9DF4-4360-B5EE-5E1C93DB3171}" destId="{B4A8E0B3-E9A6-4FB3-A6A6-A2D85E80FE98}" srcOrd="0" destOrd="0" presId="urn:microsoft.com/office/officeart/2008/layout/CircularPictureCallout"/>
    <dgm:cxn modelId="{BB82C826-3223-4FD2-9BDF-B4F9F7451098}" type="presOf" srcId="{8887BF2C-7756-4011-8197-BF4C847DC900}" destId="{81209769-7556-4C6A-88AA-5924C1FB0EF6}" srcOrd="0" destOrd="0" presId="urn:microsoft.com/office/officeart/2008/layout/CircularPictureCallout"/>
    <dgm:cxn modelId="{4C5AF529-A764-4279-A748-0E80C8BB7155}" type="presOf" srcId="{F2BADF91-D24E-4D16-9EF8-4B36D363C6BF}" destId="{4C487324-C91F-420A-A8BD-AC2A9D84495D}" srcOrd="0" destOrd="0" presId="urn:microsoft.com/office/officeart/2008/layout/CircularPictureCallout"/>
    <dgm:cxn modelId="{EDD76562-DB3F-4429-A732-3A6BE5637E06}" type="presOf" srcId="{4C2A0906-9D1E-4A01-9CE7-2279FD610E1F}" destId="{9F2B0D49-212A-4097-9FC7-BDF72F1C8644}" srcOrd="0" destOrd="0" presId="urn:microsoft.com/office/officeart/2008/layout/CircularPictureCallout"/>
    <dgm:cxn modelId="{5BCB2D64-C024-488C-9D14-D6710D52E6DB}" srcId="{5072AC17-6284-4DB9-9B4B-E84EC9B09EAB}" destId="{8F7CAE51-3429-46B9-B604-9FDC8515A300}" srcOrd="0" destOrd="0" parTransId="{58D31E60-86B4-4AA6-82D2-AB52BBE33CB9}" sibTransId="{EA82C905-B2C5-42DC-82F8-25E39FACACCD}"/>
    <dgm:cxn modelId="{21B4A665-1316-4E05-8556-68D53B8F170F}" type="presOf" srcId="{6CF03186-A556-4278-8532-27A14D014673}" destId="{4D40FC98-9F54-453E-BD73-30E2FCFF05D2}" srcOrd="0" destOrd="0" presId="urn:microsoft.com/office/officeart/2008/layout/CircularPictureCallout"/>
    <dgm:cxn modelId="{D10FCD45-8DCF-4411-9845-95BCA8F890CE}" type="presOf" srcId="{C668E4B7-3A38-4294-A33A-21DBE0336DD2}" destId="{F56EBB7F-73E3-40BD-82FA-D8DDAFECB010}" srcOrd="0" destOrd="0" presId="urn:microsoft.com/office/officeart/2008/layout/CircularPictureCallout"/>
    <dgm:cxn modelId="{4A3E7846-C12C-4E92-B3E8-5020E18D5A7D}" type="presOf" srcId="{536AD8AD-47C1-412E-A026-2AC53A0BF264}" destId="{D88AB1E0-4B9E-40C9-9CE6-731C8FCAD05B}" srcOrd="0" destOrd="0" presId="urn:microsoft.com/office/officeart/2008/layout/CircularPictureCallout"/>
    <dgm:cxn modelId="{AA357649-B112-4E30-9687-CE2367CE6F74}" srcId="{5072AC17-6284-4DB9-9B4B-E84EC9B09EAB}" destId="{536AD8AD-47C1-412E-A026-2AC53A0BF264}" srcOrd="5" destOrd="0" parTransId="{FD050129-C577-44D2-A281-FF318A101C6C}" sibTransId="{73B7D3C4-9DF4-4360-B5EE-5E1C93DB3171}"/>
    <dgm:cxn modelId="{7438826E-52D7-48E9-B135-E67373928694}" type="presOf" srcId="{EA82C905-B2C5-42DC-82F8-25E39FACACCD}" destId="{5FEBF2AF-C918-498B-A61F-983E2ECF5D55}" srcOrd="0" destOrd="0" presId="urn:microsoft.com/office/officeart/2008/layout/CircularPictureCallout"/>
    <dgm:cxn modelId="{7A1B9350-A74F-4470-ACDE-618AD90E4912}" srcId="{5072AC17-6284-4DB9-9B4B-E84EC9B09EAB}" destId="{C668E4B7-3A38-4294-A33A-21DBE0336DD2}" srcOrd="1" destOrd="0" parTransId="{C92350D0-B7A6-45A6-AD38-17D691C66A97}" sibTransId="{6315E504-B7BB-49D9-8B2C-DDE900503004}"/>
    <dgm:cxn modelId="{72C05151-EA4B-4F9C-BA83-0CB507B87895}" type="presOf" srcId="{5072AC17-6284-4DB9-9B4B-E84EC9B09EAB}" destId="{7EE11159-B720-4A64-BE22-A682133D4E00}" srcOrd="0" destOrd="0" presId="urn:microsoft.com/office/officeart/2008/layout/CircularPictureCallout"/>
    <dgm:cxn modelId="{A557AC87-537B-4710-9B2E-DB8BF7B7A155}" srcId="{5072AC17-6284-4DB9-9B4B-E84EC9B09EAB}" destId="{F21AF294-3828-418F-B411-4FE9AEFE45D0}" srcOrd="2" destOrd="0" parTransId="{1C275596-1078-4614-BBE8-AC5B5251E9F1}" sibTransId="{E12A0D4D-2121-4F75-9CE4-34C78B94E95A}"/>
    <dgm:cxn modelId="{0D56F1A9-8C95-45B3-880F-289951B45189}" type="presOf" srcId="{E12A0D4D-2121-4F75-9CE4-34C78B94E95A}" destId="{907931B0-1343-4FF5-AE17-D24722A2EC8F}" srcOrd="0" destOrd="0" presId="urn:microsoft.com/office/officeart/2008/layout/CircularPictureCallout"/>
    <dgm:cxn modelId="{C177F6CF-71D9-453F-88DA-52E6903F8637}" type="presOf" srcId="{F21AF294-3828-418F-B411-4FE9AEFE45D0}" destId="{E66F093A-BE71-4E93-A8F8-D02910834943}" srcOrd="0" destOrd="0" presId="urn:microsoft.com/office/officeart/2008/layout/CircularPictureCallout"/>
    <dgm:cxn modelId="{0A73B6D6-DBA8-47A4-B888-276C457486A8}" srcId="{5072AC17-6284-4DB9-9B4B-E84EC9B09EAB}" destId="{8887BF2C-7756-4011-8197-BF4C847DC900}" srcOrd="3" destOrd="0" parTransId="{66D6DA9E-2AA4-4D37-8DC8-2CC3049C3B97}" sibTransId="{F2BADF91-D24E-4D16-9EF8-4B36D363C6BF}"/>
    <dgm:cxn modelId="{4D415AF9-8FA0-4404-9640-D3CD49A440C5}" type="presOf" srcId="{6315E504-B7BB-49D9-8B2C-DDE900503004}" destId="{22BB69CB-BA3D-48EE-BE85-7993C4721A8F}" srcOrd="0" destOrd="0" presId="urn:microsoft.com/office/officeart/2008/layout/CircularPictureCallout"/>
    <dgm:cxn modelId="{70FBD9BA-7EB7-414A-8E7C-BC65FE781165}" type="presParOf" srcId="{7EE11159-B720-4A64-BE22-A682133D4E00}" destId="{177DE294-787D-4397-ADD8-8FDEC692D992}" srcOrd="0" destOrd="0" presId="urn:microsoft.com/office/officeart/2008/layout/CircularPictureCallout"/>
    <dgm:cxn modelId="{8A5F8823-1A8E-46F7-A3D4-6F593588A31F}" type="presParOf" srcId="{177DE294-787D-4397-ADD8-8FDEC692D992}" destId="{955096EE-F74B-436E-9409-56166088DD6F}" srcOrd="0" destOrd="0" presId="urn:microsoft.com/office/officeart/2008/layout/CircularPictureCallout"/>
    <dgm:cxn modelId="{A4CE6DC5-941C-4B38-ABCC-01E07D17D4B4}" type="presParOf" srcId="{955096EE-F74B-436E-9409-56166088DD6F}" destId="{5FEBF2AF-C918-498B-A61F-983E2ECF5D55}" srcOrd="0" destOrd="0" presId="urn:microsoft.com/office/officeart/2008/layout/CircularPictureCallout"/>
    <dgm:cxn modelId="{D764B290-66C5-4F7E-A602-9F4F2DA2534F}" type="presParOf" srcId="{177DE294-787D-4397-ADD8-8FDEC692D992}" destId="{1551FBD3-5658-4AF4-B2E1-E4E976ABBF77}" srcOrd="1" destOrd="0" presId="urn:microsoft.com/office/officeart/2008/layout/CircularPictureCallout"/>
    <dgm:cxn modelId="{68A2DB54-F696-4064-8EE1-61A2BDC0F95A}" type="presParOf" srcId="{177DE294-787D-4397-ADD8-8FDEC692D992}" destId="{C59DDDF9-36D2-4477-ACDC-6861AFF61BAA}" srcOrd="2" destOrd="0" presId="urn:microsoft.com/office/officeart/2008/layout/CircularPictureCallout"/>
    <dgm:cxn modelId="{F90F13C8-2E56-439C-A589-F024AFE65D90}" type="presParOf" srcId="{C59DDDF9-36D2-4477-ACDC-6861AFF61BAA}" destId="{22BB69CB-BA3D-48EE-BE85-7993C4721A8F}" srcOrd="0" destOrd="0" presId="urn:microsoft.com/office/officeart/2008/layout/CircularPictureCallout"/>
    <dgm:cxn modelId="{B667EB71-24C2-4B4D-A966-24029549BCA0}" type="presParOf" srcId="{177DE294-787D-4397-ADD8-8FDEC692D992}" destId="{3B9333F3-F358-4D3A-9F26-C61D751E1928}" srcOrd="3" destOrd="0" presId="urn:microsoft.com/office/officeart/2008/layout/CircularPictureCallout"/>
    <dgm:cxn modelId="{DBC42224-C8BB-41F4-817E-68872EF5F2D2}" type="presParOf" srcId="{177DE294-787D-4397-ADD8-8FDEC692D992}" destId="{C6E72A68-B994-45AA-81BB-81A1F73DBED4}" srcOrd="4" destOrd="0" presId="urn:microsoft.com/office/officeart/2008/layout/CircularPictureCallout"/>
    <dgm:cxn modelId="{EB474251-B6F3-4656-98E3-5CF178D787A3}" type="presParOf" srcId="{C6E72A68-B994-45AA-81BB-81A1F73DBED4}" destId="{F56EBB7F-73E3-40BD-82FA-D8DDAFECB010}" srcOrd="0" destOrd="0" presId="urn:microsoft.com/office/officeart/2008/layout/CircularPictureCallout"/>
    <dgm:cxn modelId="{1C88CF94-C3D9-461E-B541-403D5D1A8451}" type="presParOf" srcId="{177DE294-787D-4397-ADD8-8FDEC692D992}" destId="{4ECDF39E-0B26-40BC-A1C8-A46ACE6EEBCA}" srcOrd="5" destOrd="0" presId="urn:microsoft.com/office/officeart/2008/layout/CircularPictureCallout"/>
    <dgm:cxn modelId="{142E6890-4562-4695-AFC4-1513EEBCC51E}" type="presParOf" srcId="{4ECDF39E-0B26-40BC-A1C8-A46ACE6EEBCA}" destId="{907931B0-1343-4FF5-AE17-D24722A2EC8F}" srcOrd="0" destOrd="0" presId="urn:microsoft.com/office/officeart/2008/layout/CircularPictureCallout"/>
    <dgm:cxn modelId="{E1412591-6A59-4D56-B02C-5E70ABA108AA}" type="presParOf" srcId="{177DE294-787D-4397-ADD8-8FDEC692D992}" destId="{FD0515FB-9B84-4F91-9CED-F4B4C28660E0}" srcOrd="6" destOrd="0" presId="urn:microsoft.com/office/officeart/2008/layout/CircularPictureCallout"/>
    <dgm:cxn modelId="{702E84EF-6F0C-4A31-8742-71C37A4CEE73}" type="presParOf" srcId="{177DE294-787D-4397-ADD8-8FDEC692D992}" destId="{AAB472BA-EC2A-4484-A4DA-B865A27D48E5}" srcOrd="7" destOrd="0" presId="urn:microsoft.com/office/officeart/2008/layout/CircularPictureCallout"/>
    <dgm:cxn modelId="{332F4F01-D938-4256-BD78-4ABA69A592D3}" type="presParOf" srcId="{AAB472BA-EC2A-4484-A4DA-B865A27D48E5}" destId="{E66F093A-BE71-4E93-A8F8-D02910834943}" srcOrd="0" destOrd="0" presId="urn:microsoft.com/office/officeart/2008/layout/CircularPictureCallout"/>
    <dgm:cxn modelId="{FFDCB477-B636-4F5D-8C08-6980ACD06EB9}" type="presParOf" srcId="{177DE294-787D-4397-ADD8-8FDEC692D992}" destId="{A759C68E-44AC-4398-87F7-0899BB536B26}" srcOrd="8" destOrd="0" presId="urn:microsoft.com/office/officeart/2008/layout/CircularPictureCallout"/>
    <dgm:cxn modelId="{997206FC-5A9D-49EA-929D-077A0E744596}" type="presParOf" srcId="{A759C68E-44AC-4398-87F7-0899BB536B26}" destId="{4C487324-C91F-420A-A8BD-AC2A9D84495D}" srcOrd="0" destOrd="0" presId="urn:microsoft.com/office/officeart/2008/layout/CircularPictureCallout"/>
    <dgm:cxn modelId="{5AFF94A0-2FB9-4B84-9CEE-65CFD559C206}" type="presParOf" srcId="{177DE294-787D-4397-ADD8-8FDEC692D992}" destId="{084EA60D-F066-49DE-B1BA-F30CC951417E}" srcOrd="9" destOrd="0" presId="urn:microsoft.com/office/officeart/2008/layout/CircularPictureCallout"/>
    <dgm:cxn modelId="{F484B5FC-179C-442F-90E4-B7C4DB82D40D}" type="presParOf" srcId="{177DE294-787D-4397-ADD8-8FDEC692D992}" destId="{048805A1-2028-4D6C-A19A-B14B132BF745}" srcOrd="10" destOrd="0" presId="urn:microsoft.com/office/officeart/2008/layout/CircularPictureCallout"/>
    <dgm:cxn modelId="{380AC61C-3CE6-41EB-B6C0-63B7DAB96D28}" type="presParOf" srcId="{048805A1-2028-4D6C-A19A-B14B132BF745}" destId="{81209769-7556-4C6A-88AA-5924C1FB0EF6}" srcOrd="0" destOrd="0" presId="urn:microsoft.com/office/officeart/2008/layout/CircularPictureCallout"/>
    <dgm:cxn modelId="{294EE8CD-F112-4BF8-AC29-FF3FDFF7CAAB}" type="presParOf" srcId="{177DE294-787D-4397-ADD8-8FDEC692D992}" destId="{AAD912A4-F779-4E14-A1B0-216CE3F82475}" srcOrd="11" destOrd="0" presId="urn:microsoft.com/office/officeart/2008/layout/CircularPictureCallout"/>
    <dgm:cxn modelId="{A5880050-D019-4B56-B52F-FA378A85E91C}" type="presParOf" srcId="{AAD912A4-F779-4E14-A1B0-216CE3F82475}" destId="{9F2B0D49-212A-4097-9FC7-BDF72F1C8644}" srcOrd="0" destOrd="0" presId="urn:microsoft.com/office/officeart/2008/layout/CircularPictureCallout"/>
    <dgm:cxn modelId="{FD25ADB4-9663-498C-93CF-BE10F03825F1}" type="presParOf" srcId="{177DE294-787D-4397-ADD8-8FDEC692D992}" destId="{92BCF2F3-CBB1-491C-9FBB-53F13A40B0BE}" srcOrd="12" destOrd="0" presId="urn:microsoft.com/office/officeart/2008/layout/CircularPictureCallout"/>
    <dgm:cxn modelId="{DF01285E-CF53-411F-8BA2-6A2F69E05FCB}" type="presParOf" srcId="{177DE294-787D-4397-ADD8-8FDEC692D992}" destId="{0F19D662-AD9E-4796-8B85-A4DC09939D54}" srcOrd="13" destOrd="0" presId="urn:microsoft.com/office/officeart/2008/layout/CircularPictureCallout"/>
    <dgm:cxn modelId="{EB9D9B71-AC21-4F1D-A688-1CC855468733}" type="presParOf" srcId="{0F19D662-AD9E-4796-8B85-A4DC09939D54}" destId="{4D40FC98-9F54-453E-BD73-30E2FCFF05D2}" srcOrd="0" destOrd="0" presId="urn:microsoft.com/office/officeart/2008/layout/CircularPictureCallout"/>
    <dgm:cxn modelId="{57C1F5E0-F3BF-49E0-B139-6417DD22DC39}" type="presParOf" srcId="{177DE294-787D-4397-ADD8-8FDEC692D992}" destId="{51C467DD-1961-4B47-921F-F2F5D5F3BBD3}" srcOrd="14" destOrd="0" presId="urn:microsoft.com/office/officeart/2008/layout/CircularPictureCallout"/>
    <dgm:cxn modelId="{29C7E08B-1CB9-4887-BAC3-D77DD3E5CB8F}" type="presParOf" srcId="{51C467DD-1961-4B47-921F-F2F5D5F3BBD3}" destId="{B4A8E0B3-E9A6-4FB3-A6A6-A2D85E80FE98}" srcOrd="0" destOrd="0" presId="urn:microsoft.com/office/officeart/2008/layout/CircularPictureCallout"/>
    <dgm:cxn modelId="{2CB24FB3-8F90-4023-958E-28D054610768}" type="presParOf" srcId="{177DE294-787D-4397-ADD8-8FDEC692D992}" destId="{A375831C-82ED-45D1-BE31-E78094B2E4CE}" srcOrd="15" destOrd="0" presId="urn:microsoft.com/office/officeart/2008/layout/CircularPictureCallout"/>
    <dgm:cxn modelId="{D5FA0E76-6535-456E-BCEA-91862F3B2303}" type="presParOf" srcId="{177DE294-787D-4397-ADD8-8FDEC692D992}" destId="{07E7B455-1175-4A40-87AF-240A9656BE6F}" srcOrd="16" destOrd="0" presId="urn:microsoft.com/office/officeart/2008/layout/CircularPictureCallout"/>
    <dgm:cxn modelId="{7B8EF483-DFC9-467A-9444-D266D509CA47}" type="presParOf" srcId="{07E7B455-1175-4A40-87AF-240A9656BE6F}" destId="{D88AB1E0-4B9E-40C9-9CE6-731C8FCAD05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38F368-88BA-42FD-B28B-3264C23AD50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NZ"/>
        </a:p>
      </dgm:t>
    </dgm:pt>
    <dgm:pt modelId="{45599162-BD2F-4247-81E7-08950C3D9684}">
      <dgm:prSet phldrT="[Text]"/>
      <dgm:spPr/>
      <dgm:t>
        <a:bodyPr/>
        <a:lstStyle/>
        <a:p>
          <a:r>
            <a:rPr lang="en-NZ" b="1" dirty="0">
              <a:latin typeface="Poppins" panose="00000500000000000000" pitchFamily="2" charset="0"/>
              <a:cs typeface="Poppins" panose="00000500000000000000" pitchFamily="2" charset="0"/>
            </a:rPr>
            <a:t>Our access customers </a:t>
          </a:r>
        </a:p>
      </dgm:t>
    </dgm:pt>
    <dgm:pt modelId="{2BF5D4DB-99BE-4D03-ADC9-8E6406B9B1E3}" type="parTrans" cxnId="{656EE056-C6E8-40FD-88E1-10A387A7D40D}">
      <dgm:prSet/>
      <dgm:spPr/>
      <dgm:t>
        <a:bodyPr/>
        <a:lstStyle/>
        <a:p>
          <a:endParaRPr lang="en-NZ"/>
        </a:p>
      </dgm:t>
    </dgm:pt>
    <dgm:pt modelId="{AA4DEEDA-DC71-443A-A651-15AF2236A6B3}" type="sibTrans" cxnId="{656EE056-C6E8-40FD-88E1-10A387A7D40D}">
      <dgm:prSet/>
      <dgm:spPr/>
      <dgm:t>
        <a:bodyPr/>
        <a:lstStyle/>
        <a:p>
          <a:endParaRPr lang="en-NZ"/>
        </a:p>
      </dgm:t>
    </dgm:pt>
    <dgm:pt modelId="{48FAA625-1FD0-4D0C-839D-13C4FA0D0323}">
      <dgm:prSet phldrT="[Text]" custT="1"/>
      <dgm:spPr/>
      <dgm:t>
        <a:bodyPr/>
        <a:lstStyle/>
        <a:p>
          <a:pPr>
            <a:buNone/>
          </a:pPr>
          <a:r>
            <a:rPr lang="en-NZ" sz="2000" b="1" u="sng" dirty="0">
              <a:latin typeface="Poppins" panose="00000500000000000000" pitchFamily="2" charset="0"/>
              <a:cs typeface="Poppins" panose="00000500000000000000" pitchFamily="2" charset="0"/>
            </a:rPr>
            <a:t>Disabled Staff</a:t>
          </a:r>
          <a:r>
            <a:rPr lang="en-NZ" sz="2000" b="1" dirty="0">
              <a:latin typeface="Poppins" panose="00000500000000000000" pitchFamily="2" charset="0"/>
              <a:cs typeface="Poppins" panose="00000500000000000000" pitchFamily="2" charset="0"/>
            </a:rPr>
            <a:t>, </a:t>
          </a:r>
          <a:r>
            <a:rPr lang="en-NZ" sz="1800" b="1" dirty="0">
              <a:latin typeface="Poppins" panose="00000500000000000000" pitchFamily="2" charset="0"/>
              <a:cs typeface="Poppins" panose="00000500000000000000" pitchFamily="2" charset="0"/>
            </a:rPr>
            <a:t>experience the inaccessibility of our parliaments daily</a:t>
          </a:r>
        </a:p>
      </dgm:t>
    </dgm:pt>
    <dgm:pt modelId="{DF26590F-8465-4252-B43F-6DC69397A5E9}" type="parTrans" cxnId="{5DE8FD5C-1163-4457-B07A-BA4E6D8B3470}">
      <dgm:prSet/>
      <dgm:spPr/>
      <dgm:t>
        <a:bodyPr/>
        <a:lstStyle/>
        <a:p>
          <a:endParaRPr lang="en-NZ"/>
        </a:p>
      </dgm:t>
    </dgm:pt>
    <dgm:pt modelId="{2CF2C762-5CC7-41A3-8C8F-605BC6DDC69E}" type="sibTrans" cxnId="{5DE8FD5C-1163-4457-B07A-BA4E6D8B3470}">
      <dgm:prSet/>
      <dgm:spPr/>
      <dgm:t>
        <a:bodyPr/>
        <a:lstStyle/>
        <a:p>
          <a:endParaRPr lang="en-NZ"/>
        </a:p>
      </dgm:t>
    </dgm:pt>
    <dgm:pt modelId="{DD697A01-24E8-4621-931A-BAE83FB97069}">
      <dgm:prSet phldrT="[Text]" custT="1"/>
      <dgm:spPr/>
      <dgm:t>
        <a:bodyPr/>
        <a:lstStyle/>
        <a:p>
          <a:r>
            <a:rPr lang="en-NZ" sz="2000" b="1" u="sng" dirty="0">
              <a:latin typeface="Poppins" panose="00000500000000000000" pitchFamily="2" charset="0"/>
              <a:cs typeface="Poppins" panose="00000500000000000000" pitchFamily="2" charset="0"/>
            </a:rPr>
            <a:t>The Disability Community</a:t>
          </a:r>
          <a:r>
            <a:rPr lang="en-NZ" sz="2000" b="1" dirty="0">
              <a:latin typeface="Poppins" panose="00000500000000000000" pitchFamily="2" charset="0"/>
              <a:cs typeface="Poppins" panose="00000500000000000000" pitchFamily="2" charset="0"/>
            </a:rPr>
            <a:t>, </a:t>
          </a:r>
          <a:r>
            <a:rPr lang="en-NZ" sz="1700" b="1" dirty="0">
              <a:latin typeface="Poppins" panose="00000500000000000000" pitchFamily="2" charset="0"/>
              <a:cs typeface="Poppins" panose="00000500000000000000" pitchFamily="2" charset="0"/>
            </a:rPr>
            <a:t>make up a large portion of voting constituents and who also may visit parliament</a:t>
          </a:r>
        </a:p>
      </dgm:t>
    </dgm:pt>
    <dgm:pt modelId="{CE506AFB-D936-477B-8C02-1A9960EC8BF8}" type="parTrans" cxnId="{F5F85C3F-208F-49F4-921B-919BE89FF21D}">
      <dgm:prSet/>
      <dgm:spPr/>
      <dgm:t>
        <a:bodyPr/>
        <a:lstStyle/>
        <a:p>
          <a:endParaRPr lang="en-NZ"/>
        </a:p>
      </dgm:t>
    </dgm:pt>
    <dgm:pt modelId="{42CC7D79-65D3-426D-9DC6-8DDCFF080E78}" type="sibTrans" cxnId="{F5F85C3F-208F-49F4-921B-919BE89FF21D}">
      <dgm:prSet/>
      <dgm:spPr/>
      <dgm:t>
        <a:bodyPr/>
        <a:lstStyle/>
        <a:p>
          <a:endParaRPr lang="en-NZ"/>
        </a:p>
      </dgm:t>
    </dgm:pt>
    <dgm:pt modelId="{A481B879-50DE-4F9A-94EB-B47BB6311A71}">
      <dgm:prSet phldrT="[Text]" custT="1"/>
      <dgm:spPr/>
      <dgm:t>
        <a:bodyPr/>
        <a:lstStyle/>
        <a:p>
          <a:r>
            <a:rPr lang="en-NZ" sz="2000" b="1" u="sng" dirty="0">
              <a:latin typeface="Poppins" panose="00000500000000000000" pitchFamily="2" charset="0"/>
              <a:cs typeface="Poppins" panose="00000500000000000000" pitchFamily="2" charset="0"/>
            </a:rPr>
            <a:t>Members of Parliament</a:t>
          </a:r>
          <a:r>
            <a:rPr lang="en-NZ" sz="2000" b="1" dirty="0">
              <a:latin typeface="Poppins" panose="00000500000000000000" pitchFamily="2" charset="0"/>
              <a:cs typeface="Poppins" panose="00000500000000000000" pitchFamily="2" charset="0"/>
            </a:rPr>
            <a:t>,  </a:t>
          </a:r>
          <a:r>
            <a:rPr lang="en-NZ" sz="1700" b="1" dirty="0">
              <a:latin typeface="Poppins" panose="00000500000000000000" pitchFamily="2" charset="0"/>
              <a:cs typeface="Poppins" panose="00000500000000000000" pitchFamily="2" charset="0"/>
            </a:rPr>
            <a:t>represent community interests, and set the laws of the land that affect the disabled communities amongst others</a:t>
          </a:r>
        </a:p>
        <a:p>
          <a:endParaRPr lang="en-NZ" sz="1700" b="1" dirty="0">
            <a:latin typeface="Poppins" panose="00000500000000000000" pitchFamily="2" charset="0"/>
            <a:cs typeface="Poppins" panose="00000500000000000000" pitchFamily="2" charset="0"/>
          </a:endParaRPr>
        </a:p>
      </dgm:t>
    </dgm:pt>
    <dgm:pt modelId="{9D1BBBDA-992F-45CE-87EC-D1E9D8E263C6}" type="parTrans" cxnId="{03DEFCFF-FA7E-45AC-9B01-07B299377FAC}">
      <dgm:prSet/>
      <dgm:spPr/>
      <dgm:t>
        <a:bodyPr/>
        <a:lstStyle/>
        <a:p>
          <a:endParaRPr lang="en-NZ"/>
        </a:p>
      </dgm:t>
    </dgm:pt>
    <dgm:pt modelId="{83205FCE-6899-4A88-8FAD-9EA0159E2F24}" type="sibTrans" cxnId="{03DEFCFF-FA7E-45AC-9B01-07B299377FAC}">
      <dgm:prSet/>
      <dgm:spPr/>
      <dgm:t>
        <a:bodyPr/>
        <a:lstStyle/>
        <a:p>
          <a:endParaRPr lang="en-NZ"/>
        </a:p>
      </dgm:t>
    </dgm:pt>
    <dgm:pt modelId="{62911468-EAA1-4AB8-9EA2-B4EC5DA5F8D0}" type="pres">
      <dgm:prSet presAssocID="{9B38F368-88BA-42FD-B28B-3264C23AD507}" presName="Name0" presStyleCnt="0">
        <dgm:presLayoutVars>
          <dgm:chMax val="1"/>
          <dgm:chPref val="1"/>
          <dgm:dir/>
          <dgm:resizeHandles/>
        </dgm:presLayoutVars>
      </dgm:prSet>
      <dgm:spPr/>
    </dgm:pt>
    <dgm:pt modelId="{AA3410C1-C510-4BDE-A327-CC70F5D82230}" type="pres">
      <dgm:prSet presAssocID="{45599162-BD2F-4247-81E7-08950C3D9684}" presName="Parent" presStyleLbl="node1" presStyleIdx="0" presStyleCnt="2">
        <dgm:presLayoutVars>
          <dgm:chMax val="4"/>
          <dgm:chPref val="3"/>
        </dgm:presLayoutVars>
      </dgm:prSet>
      <dgm:spPr/>
    </dgm:pt>
    <dgm:pt modelId="{1FCAA818-1CBC-45D9-91A7-01FCB8BAD5DA}" type="pres">
      <dgm:prSet presAssocID="{48FAA625-1FD0-4D0C-839D-13C4FA0D0323}" presName="Accent" presStyleLbl="node1" presStyleIdx="1" presStyleCnt="2"/>
      <dgm:spPr/>
    </dgm:pt>
    <dgm:pt modelId="{490D1331-AD37-419D-8625-EBD031776C02}" type="pres">
      <dgm:prSet presAssocID="{48FAA625-1FD0-4D0C-839D-13C4FA0D0323}" presName="Image1" presStyleLbl="fgImgPlace1" presStyleIdx="0" presStyleCnt="3"/>
      <dgm:spPr>
        <a:blipFill rotWithShape="1">
          <a:blip xmlns:r="http://schemas.openxmlformats.org/officeDocument/2006/relationships" r:embed="rId1"/>
          <a:srcRect/>
          <a:stretch>
            <a:fillRect l="-124000" r="-124000"/>
          </a:stretch>
        </a:blipFill>
      </dgm:spPr>
    </dgm:pt>
    <dgm:pt modelId="{E0F17A6F-A086-4EBA-BC93-51298515A1C7}" type="pres">
      <dgm:prSet presAssocID="{48FAA625-1FD0-4D0C-839D-13C4FA0D0323}" presName="Child1" presStyleLbl="revTx" presStyleIdx="0" presStyleCnt="3" custScaleX="349459" custLinFactX="33213" custLinFactNeighborX="100000" custLinFactNeighborY="-5225">
        <dgm:presLayoutVars>
          <dgm:chMax val="0"/>
          <dgm:chPref val="0"/>
          <dgm:bulletEnabled val="1"/>
        </dgm:presLayoutVars>
      </dgm:prSet>
      <dgm:spPr/>
    </dgm:pt>
    <dgm:pt modelId="{0D0D534F-5003-4B2B-996B-0CFD3EC8B8B7}" type="pres">
      <dgm:prSet presAssocID="{DD697A01-24E8-4621-931A-BAE83FB97069}" presName="Image2" presStyleCnt="0"/>
      <dgm:spPr/>
    </dgm:pt>
    <dgm:pt modelId="{EC81B66B-A736-445B-BA92-B0414EDCC508}" type="pres">
      <dgm:prSet presAssocID="{DD697A01-24E8-4621-931A-BAE83FB97069}" presName="Image" presStyleLbl="fgImgPlace1" presStyleIdx="1" presStyleCnt="3"/>
      <dgm:spPr>
        <a:blipFill rotWithShape="1">
          <a:blip xmlns:r="http://schemas.openxmlformats.org/officeDocument/2006/relationships" r:embed="rId2"/>
          <a:srcRect/>
          <a:stretch>
            <a:fillRect/>
          </a:stretch>
        </a:blipFill>
      </dgm:spPr>
    </dgm:pt>
    <dgm:pt modelId="{38B40C7A-81AA-41B9-BB60-DBF35A0C5962}" type="pres">
      <dgm:prSet presAssocID="{DD697A01-24E8-4621-931A-BAE83FB97069}" presName="Child2" presStyleLbl="revTx" presStyleIdx="1" presStyleCnt="3" custScaleX="316265" custLinFactX="21803" custLinFactNeighborX="100000" custLinFactNeighborY="-567">
        <dgm:presLayoutVars>
          <dgm:chMax val="0"/>
          <dgm:chPref val="0"/>
          <dgm:bulletEnabled val="1"/>
        </dgm:presLayoutVars>
      </dgm:prSet>
      <dgm:spPr/>
    </dgm:pt>
    <dgm:pt modelId="{98E589A3-728A-4D7A-850C-C92F2EF003CE}" type="pres">
      <dgm:prSet presAssocID="{A481B879-50DE-4F9A-94EB-B47BB6311A71}" presName="Image3" presStyleCnt="0"/>
      <dgm:spPr/>
    </dgm:pt>
    <dgm:pt modelId="{D6E31339-B377-4C68-9FA9-E752CAB7A26A}" type="pres">
      <dgm:prSet presAssocID="{A481B879-50DE-4F9A-94EB-B47BB6311A71}" presName="Image" presStyleLbl="fgImgPlace1" presStyleIdx="2" presStyleCnt="3"/>
      <dgm:spPr>
        <a:blipFill rotWithShape="1">
          <a:blip xmlns:r="http://schemas.openxmlformats.org/officeDocument/2006/relationships" r:embed="rId3"/>
          <a:srcRect/>
          <a:stretch>
            <a:fillRect l="-25000" r="-25000"/>
          </a:stretch>
        </a:blipFill>
      </dgm:spPr>
    </dgm:pt>
    <dgm:pt modelId="{F4FFA9ED-0E9D-47D0-8239-BA8334818855}" type="pres">
      <dgm:prSet presAssocID="{A481B879-50DE-4F9A-94EB-B47BB6311A71}" presName="Child3" presStyleLbl="revTx" presStyleIdx="2" presStyleCnt="3" custScaleX="368026" custLinFactX="53167" custLinFactNeighborX="100000" custLinFactNeighborY="2848">
        <dgm:presLayoutVars>
          <dgm:chMax val="0"/>
          <dgm:chPref val="0"/>
          <dgm:bulletEnabled val="1"/>
        </dgm:presLayoutVars>
      </dgm:prSet>
      <dgm:spPr/>
    </dgm:pt>
  </dgm:ptLst>
  <dgm:cxnLst>
    <dgm:cxn modelId="{F5F85C3F-208F-49F4-921B-919BE89FF21D}" srcId="{45599162-BD2F-4247-81E7-08950C3D9684}" destId="{DD697A01-24E8-4621-931A-BAE83FB97069}" srcOrd="1" destOrd="0" parTransId="{CE506AFB-D936-477B-8C02-1A9960EC8BF8}" sibTransId="{42CC7D79-65D3-426D-9DC6-8DDCFF080E78}"/>
    <dgm:cxn modelId="{5DE8FD5C-1163-4457-B07A-BA4E6D8B3470}" srcId="{45599162-BD2F-4247-81E7-08950C3D9684}" destId="{48FAA625-1FD0-4D0C-839D-13C4FA0D0323}" srcOrd="0" destOrd="0" parTransId="{DF26590F-8465-4252-B43F-6DC69397A5E9}" sibTransId="{2CF2C762-5CC7-41A3-8C8F-605BC6DDC69E}"/>
    <dgm:cxn modelId="{656EE056-C6E8-40FD-88E1-10A387A7D40D}" srcId="{9B38F368-88BA-42FD-B28B-3264C23AD507}" destId="{45599162-BD2F-4247-81E7-08950C3D9684}" srcOrd="0" destOrd="0" parTransId="{2BF5D4DB-99BE-4D03-ADC9-8E6406B9B1E3}" sibTransId="{AA4DEEDA-DC71-443A-A651-15AF2236A6B3}"/>
    <dgm:cxn modelId="{71BE7894-2FD3-44CA-8487-C7D99644C923}" type="presOf" srcId="{48FAA625-1FD0-4D0C-839D-13C4FA0D0323}" destId="{E0F17A6F-A086-4EBA-BC93-51298515A1C7}" srcOrd="0" destOrd="0" presId="urn:microsoft.com/office/officeart/2011/layout/RadialPictureList"/>
    <dgm:cxn modelId="{0F303CBF-1082-49FA-AC9E-297F5C592C7F}" type="presOf" srcId="{A481B879-50DE-4F9A-94EB-B47BB6311A71}" destId="{F4FFA9ED-0E9D-47D0-8239-BA8334818855}" srcOrd="0" destOrd="0" presId="urn:microsoft.com/office/officeart/2011/layout/RadialPictureList"/>
    <dgm:cxn modelId="{E43E9FC2-8C31-42E4-960F-162AE1343A15}" type="presOf" srcId="{9B38F368-88BA-42FD-B28B-3264C23AD507}" destId="{62911468-EAA1-4AB8-9EA2-B4EC5DA5F8D0}" srcOrd="0" destOrd="0" presId="urn:microsoft.com/office/officeart/2011/layout/RadialPictureList"/>
    <dgm:cxn modelId="{FC9532C6-6FDB-45DF-95F6-88D199BBA41C}" type="presOf" srcId="{45599162-BD2F-4247-81E7-08950C3D9684}" destId="{AA3410C1-C510-4BDE-A327-CC70F5D82230}" srcOrd="0" destOrd="0" presId="urn:microsoft.com/office/officeart/2011/layout/RadialPictureList"/>
    <dgm:cxn modelId="{335B69F8-41D3-4F84-A2FB-53A8BD96733B}" type="presOf" srcId="{DD697A01-24E8-4621-931A-BAE83FB97069}" destId="{38B40C7A-81AA-41B9-BB60-DBF35A0C5962}" srcOrd="0" destOrd="0" presId="urn:microsoft.com/office/officeart/2011/layout/RadialPictureList"/>
    <dgm:cxn modelId="{03DEFCFF-FA7E-45AC-9B01-07B299377FAC}" srcId="{45599162-BD2F-4247-81E7-08950C3D9684}" destId="{A481B879-50DE-4F9A-94EB-B47BB6311A71}" srcOrd="2" destOrd="0" parTransId="{9D1BBBDA-992F-45CE-87EC-D1E9D8E263C6}" sibTransId="{83205FCE-6899-4A88-8FAD-9EA0159E2F24}"/>
    <dgm:cxn modelId="{0B942FAF-AA15-4FA6-A4FC-D8C7BBBCF9F9}" type="presParOf" srcId="{62911468-EAA1-4AB8-9EA2-B4EC5DA5F8D0}" destId="{AA3410C1-C510-4BDE-A327-CC70F5D82230}" srcOrd="0" destOrd="0" presId="urn:microsoft.com/office/officeart/2011/layout/RadialPictureList"/>
    <dgm:cxn modelId="{62CB8BA8-5070-4C84-ACB0-B90E7AE59EC0}" type="presParOf" srcId="{62911468-EAA1-4AB8-9EA2-B4EC5DA5F8D0}" destId="{1FCAA818-1CBC-45D9-91A7-01FCB8BAD5DA}" srcOrd="1" destOrd="0" presId="urn:microsoft.com/office/officeart/2011/layout/RadialPictureList"/>
    <dgm:cxn modelId="{764D0BFA-2226-4E33-8CB4-5AD286E7E96B}" type="presParOf" srcId="{62911468-EAA1-4AB8-9EA2-B4EC5DA5F8D0}" destId="{490D1331-AD37-419D-8625-EBD031776C02}" srcOrd="2" destOrd="0" presId="urn:microsoft.com/office/officeart/2011/layout/RadialPictureList"/>
    <dgm:cxn modelId="{270942A8-B0B1-4584-9051-FC7DA485CA34}" type="presParOf" srcId="{62911468-EAA1-4AB8-9EA2-B4EC5DA5F8D0}" destId="{E0F17A6F-A086-4EBA-BC93-51298515A1C7}" srcOrd="3" destOrd="0" presId="urn:microsoft.com/office/officeart/2011/layout/RadialPictureList"/>
    <dgm:cxn modelId="{FA507040-B26F-4B6A-884C-9A54EBFC0B21}" type="presParOf" srcId="{62911468-EAA1-4AB8-9EA2-B4EC5DA5F8D0}" destId="{0D0D534F-5003-4B2B-996B-0CFD3EC8B8B7}" srcOrd="4" destOrd="0" presId="urn:microsoft.com/office/officeart/2011/layout/RadialPictureList"/>
    <dgm:cxn modelId="{D5C49AE1-D72A-4880-8401-825F02E3307F}" type="presParOf" srcId="{0D0D534F-5003-4B2B-996B-0CFD3EC8B8B7}" destId="{EC81B66B-A736-445B-BA92-B0414EDCC508}" srcOrd="0" destOrd="0" presId="urn:microsoft.com/office/officeart/2011/layout/RadialPictureList"/>
    <dgm:cxn modelId="{42BC441B-A010-4C8D-87FA-78F9444477A2}" type="presParOf" srcId="{62911468-EAA1-4AB8-9EA2-B4EC5DA5F8D0}" destId="{38B40C7A-81AA-41B9-BB60-DBF35A0C5962}" srcOrd="5" destOrd="0" presId="urn:microsoft.com/office/officeart/2011/layout/RadialPictureList"/>
    <dgm:cxn modelId="{0380B1F0-439B-460A-BA2A-5A93D51B5D76}" type="presParOf" srcId="{62911468-EAA1-4AB8-9EA2-B4EC5DA5F8D0}" destId="{98E589A3-728A-4D7A-850C-C92F2EF003CE}" srcOrd="6" destOrd="0" presId="urn:microsoft.com/office/officeart/2011/layout/RadialPictureList"/>
    <dgm:cxn modelId="{8793B6BF-CC58-4408-8FF0-726DA0A61864}" type="presParOf" srcId="{98E589A3-728A-4D7A-850C-C92F2EF003CE}" destId="{D6E31339-B377-4C68-9FA9-E752CAB7A26A}" srcOrd="0" destOrd="0" presId="urn:microsoft.com/office/officeart/2011/layout/RadialPictureList"/>
    <dgm:cxn modelId="{70FC6D92-F24D-4952-88C8-7A124DB3F3DB}" type="presParOf" srcId="{62911468-EAA1-4AB8-9EA2-B4EC5DA5F8D0}" destId="{F4FFA9ED-0E9D-47D0-8239-BA8334818855}"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B3B30-0F09-49E2-90C7-9ADDCA2548A0}"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NZ"/>
        </a:p>
      </dgm:t>
    </dgm:pt>
    <dgm:pt modelId="{DD270E79-7080-4ADE-AFC7-7FB5403728DA}">
      <dgm:prSet phldrT="[Text]" custT="1"/>
      <dgm:spPr/>
      <dgm:t>
        <a:bodyPr/>
        <a:lstStyle/>
        <a:p>
          <a:r>
            <a:rPr lang="en-NZ" sz="2000" b="1" dirty="0">
              <a:solidFill>
                <a:schemeClr val="tx1"/>
              </a:solidFill>
              <a:latin typeface="Poppins" panose="00000500000000000000" pitchFamily="2" charset="0"/>
              <a:cs typeface="Poppins" panose="00000500000000000000" pitchFamily="2" charset="0"/>
            </a:rPr>
            <a:t>Accessible gallery</a:t>
          </a:r>
        </a:p>
      </dgm:t>
    </dgm:pt>
    <dgm:pt modelId="{7481910A-0145-4E19-9D7A-C95BBDD71BAB}" type="parTrans" cxnId="{B33E8C82-3327-4E57-8659-DB75DB07EE42}">
      <dgm:prSet/>
      <dgm:spPr/>
      <dgm:t>
        <a:bodyPr/>
        <a:lstStyle/>
        <a:p>
          <a:endParaRPr lang="en-NZ"/>
        </a:p>
      </dgm:t>
    </dgm:pt>
    <dgm:pt modelId="{509769E8-C00B-4A0F-8FE9-CA83A26D5225}" type="sibTrans" cxnId="{B33E8C82-3327-4E57-8659-DB75DB07EE42}">
      <dgm:prSet/>
      <dgm:spPr/>
      <dgm:t>
        <a:bodyPr/>
        <a:lstStyle/>
        <a:p>
          <a:endParaRPr lang="en-NZ"/>
        </a:p>
      </dgm:t>
    </dgm:pt>
    <dgm:pt modelId="{0ABD1A17-BA7F-44AA-B2F4-26C1037CC2F5}">
      <dgm:prSet phldrT="[Text]" phldr="1"/>
      <dgm:spPr/>
      <dgm:t>
        <a:bodyPr/>
        <a:lstStyle/>
        <a:p>
          <a:endParaRPr lang="en-NZ" dirty="0"/>
        </a:p>
      </dgm:t>
    </dgm:pt>
    <dgm:pt modelId="{4F27EA58-4836-4E95-A891-7E6730C858D9}" type="parTrans" cxnId="{48889B0A-04CF-4D21-AEA1-9D81ED681120}">
      <dgm:prSet/>
      <dgm:spPr/>
      <dgm:t>
        <a:bodyPr/>
        <a:lstStyle/>
        <a:p>
          <a:endParaRPr lang="en-NZ"/>
        </a:p>
      </dgm:t>
    </dgm:pt>
    <dgm:pt modelId="{76DB2FBD-429E-4ACB-8E8C-5D1589E8BE56}" type="sibTrans" cxnId="{48889B0A-04CF-4D21-AEA1-9D81ED681120}">
      <dgm:prSet/>
      <dgm:spPr/>
      <dgm:t>
        <a:bodyPr/>
        <a:lstStyle/>
        <a:p>
          <a:endParaRPr lang="en-NZ"/>
        </a:p>
      </dgm:t>
    </dgm:pt>
    <dgm:pt modelId="{A521D4D0-BB76-4A93-B973-6F759EAFA8CD}">
      <dgm:prSet phldrT="[Text]" custT="1"/>
      <dgm:spPr/>
      <dgm:t>
        <a:bodyPr/>
        <a:lstStyle/>
        <a:p>
          <a:r>
            <a:rPr lang="en-NZ" sz="2000" b="1" dirty="0">
              <a:solidFill>
                <a:schemeClr val="tx1"/>
              </a:solidFill>
              <a:latin typeface="Poppins" panose="00000500000000000000" pitchFamily="2" charset="0"/>
              <a:cs typeface="Poppins" panose="00000500000000000000" pitchFamily="2" charset="0"/>
            </a:rPr>
            <a:t>Deaf cards</a:t>
          </a:r>
        </a:p>
      </dgm:t>
    </dgm:pt>
    <dgm:pt modelId="{5411C26E-F212-4413-9D78-9BD4C1B778D7}" type="parTrans" cxnId="{ABAA8B44-13B2-43FA-8A4B-3084D61B16BF}">
      <dgm:prSet/>
      <dgm:spPr/>
      <dgm:t>
        <a:bodyPr/>
        <a:lstStyle/>
        <a:p>
          <a:endParaRPr lang="en-NZ"/>
        </a:p>
      </dgm:t>
    </dgm:pt>
    <dgm:pt modelId="{2A757502-7083-4F2A-B567-E6669A202C39}" type="sibTrans" cxnId="{ABAA8B44-13B2-43FA-8A4B-3084D61B16BF}">
      <dgm:prSet/>
      <dgm:spPr/>
      <dgm:t>
        <a:bodyPr/>
        <a:lstStyle/>
        <a:p>
          <a:endParaRPr lang="en-NZ"/>
        </a:p>
      </dgm:t>
    </dgm:pt>
    <dgm:pt modelId="{DA7EB501-7CD4-40D1-93FE-08C9C65EB110}">
      <dgm:prSet phldrT="[Text]" phldr="1"/>
      <dgm:spPr/>
      <dgm:t>
        <a:bodyPr/>
        <a:lstStyle/>
        <a:p>
          <a:endParaRPr lang="en-NZ"/>
        </a:p>
      </dgm:t>
    </dgm:pt>
    <dgm:pt modelId="{4609B8BF-AEE4-464E-B136-CDCAA182F826}" type="parTrans" cxnId="{AC544A1B-A15F-4BCC-B8CA-331BA155B8D2}">
      <dgm:prSet/>
      <dgm:spPr/>
      <dgm:t>
        <a:bodyPr/>
        <a:lstStyle/>
        <a:p>
          <a:endParaRPr lang="en-NZ"/>
        </a:p>
      </dgm:t>
    </dgm:pt>
    <dgm:pt modelId="{407B6672-DB06-453C-AE00-D6BDFC02BD90}" type="sibTrans" cxnId="{AC544A1B-A15F-4BCC-B8CA-331BA155B8D2}">
      <dgm:prSet/>
      <dgm:spPr/>
      <dgm:t>
        <a:bodyPr/>
        <a:lstStyle/>
        <a:p>
          <a:endParaRPr lang="en-NZ"/>
        </a:p>
      </dgm:t>
    </dgm:pt>
    <dgm:pt modelId="{B01A82C2-7D62-4ED0-973F-22C5F51172E0}">
      <dgm:prSet phldrT="[Text]" custT="1"/>
      <dgm:spPr/>
      <dgm:t>
        <a:bodyPr/>
        <a:lstStyle/>
        <a:p>
          <a:r>
            <a:rPr lang="en-NZ" sz="2000" b="1" dirty="0">
              <a:solidFill>
                <a:schemeClr val="tx1"/>
              </a:solidFill>
              <a:latin typeface="Poppins" panose="00000500000000000000" pitchFamily="2" charset="0"/>
              <a:cs typeface="Poppins" panose="00000500000000000000" pitchFamily="2" charset="0"/>
            </a:rPr>
            <a:t>Digital Accessibility</a:t>
          </a:r>
        </a:p>
      </dgm:t>
    </dgm:pt>
    <dgm:pt modelId="{C2A375B4-9DB4-4CE2-8155-37DD0268EFD8}" type="parTrans" cxnId="{0B8FF6CD-2E67-456F-BE9D-600F4F006BDB}">
      <dgm:prSet/>
      <dgm:spPr/>
      <dgm:t>
        <a:bodyPr/>
        <a:lstStyle/>
        <a:p>
          <a:endParaRPr lang="en-NZ"/>
        </a:p>
      </dgm:t>
    </dgm:pt>
    <dgm:pt modelId="{94368EB5-8422-4D83-90F6-E301434C4499}" type="sibTrans" cxnId="{0B8FF6CD-2E67-456F-BE9D-600F4F006BDB}">
      <dgm:prSet/>
      <dgm:spPr/>
      <dgm:t>
        <a:bodyPr/>
        <a:lstStyle/>
        <a:p>
          <a:endParaRPr lang="en-NZ"/>
        </a:p>
      </dgm:t>
    </dgm:pt>
    <dgm:pt modelId="{80FCAA69-71FC-4F68-A50D-E02AA67F8481}">
      <dgm:prSet phldrT="[Text]"/>
      <dgm:spPr/>
      <dgm:t>
        <a:bodyPr/>
        <a:lstStyle/>
        <a:p>
          <a:pPr algn="l"/>
          <a:r>
            <a:rPr lang="en-NZ" b="1" dirty="0"/>
            <a:t>Braille used for CYP Conference</a:t>
          </a:r>
        </a:p>
      </dgm:t>
    </dgm:pt>
    <dgm:pt modelId="{064AF561-320A-40AF-A521-393226DCD9E6}" type="sibTrans" cxnId="{E084EEE8-60CC-4651-AB7E-F3D24DAB9B97}">
      <dgm:prSet/>
      <dgm:spPr/>
      <dgm:t>
        <a:bodyPr/>
        <a:lstStyle/>
        <a:p>
          <a:endParaRPr lang="en-NZ"/>
        </a:p>
      </dgm:t>
    </dgm:pt>
    <dgm:pt modelId="{1DFDD944-FAA7-428A-8075-67EFAB01A41B}" type="parTrans" cxnId="{E084EEE8-60CC-4651-AB7E-F3D24DAB9B97}">
      <dgm:prSet/>
      <dgm:spPr/>
      <dgm:t>
        <a:bodyPr/>
        <a:lstStyle/>
        <a:p>
          <a:endParaRPr lang="en-NZ"/>
        </a:p>
      </dgm:t>
    </dgm:pt>
    <dgm:pt modelId="{42EED886-59B0-48E7-A0AF-2BFD6A9847D2}" type="pres">
      <dgm:prSet presAssocID="{A7EB3B30-0F09-49E2-90C7-9ADDCA2548A0}" presName="Name0" presStyleCnt="0">
        <dgm:presLayoutVars>
          <dgm:chMax val="6"/>
          <dgm:chPref val="6"/>
          <dgm:dir/>
        </dgm:presLayoutVars>
      </dgm:prSet>
      <dgm:spPr/>
    </dgm:pt>
    <dgm:pt modelId="{15106351-6B9A-4201-BB65-31E6D78475B4}" type="pres">
      <dgm:prSet presAssocID="{80FCAA69-71FC-4F68-A50D-E02AA67F8481}" presName="Image1" presStyleCnt="0"/>
      <dgm:spPr/>
    </dgm:pt>
    <dgm:pt modelId="{48C8CC25-36A0-4D44-9862-90A929CFD521}" type="pres">
      <dgm:prSet presAssocID="{80FCAA69-71FC-4F68-A50D-E02AA67F8481}" presName="Image" presStyleLbl="alignImgPlace1" presStyleIdx="0" presStyleCnt="6"/>
      <dgm:spPr>
        <a:blipFill rotWithShape="1">
          <a:blip xmlns:r="http://schemas.openxmlformats.org/officeDocument/2006/relationships" r:embed="rId1"/>
          <a:srcRect/>
          <a:stretch>
            <a:fillRect t="-4000" b="-4000"/>
          </a:stretch>
        </a:blipFill>
      </dgm:spPr>
    </dgm:pt>
    <dgm:pt modelId="{A3D4013A-BAB7-460E-B41B-FC87EDECEA14}" type="pres">
      <dgm:prSet presAssocID="{80FCAA69-71FC-4F68-A50D-E02AA67F8481}" presName="Accent1" presStyleCnt="0"/>
      <dgm:spPr/>
    </dgm:pt>
    <dgm:pt modelId="{06C00A83-BC1E-4B0D-9904-A2D6E43E95AB}" type="pres">
      <dgm:prSet presAssocID="{80FCAA69-71FC-4F68-A50D-E02AA67F8481}" presName="Accent" presStyleLbl="parChTrans1D1" presStyleIdx="0" presStyleCnt="6"/>
      <dgm:spPr/>
    </dgm:pt>
    <dgm:pt modelId="{05EF4FE8-B40F-460F-8866-4F35740B4CC7}" type="pres">
      <dgm:prSet presAssocID="{80FCAA69-71FC-4F68-A50D-E02AA67F8481}" presName="Text1" presStyleLbl="alignImgPlace1" presStyleIdx="0" presStyleCnt="6" custLinFactY="-100000" custLinFactNeighborX="-1886" custLinFactNeighborY="-179758">
        <dgm:presLayoutVars>
          <dgm:chMax val="0"/>
          <dgm:chPref val="0"/>
          <dgm:bulletEnabled val="1"/>
        </dgm:presLayoutVars>
      </dgm:prSet>
      <dgm:spPr/>
    </dgm:pt>
    <dgm:pt modelId="{8C742317-3640-4750-9185-2B16F9E738B8}" type="pres">
      <dgm:prSet presAssocID="{DD270E79-7080-4ADE-AFC7-7FB5403728DA}" presName="Image2" presStyleCnt="0"/>
      <dgm:spPr/>
    </dgm:pt>
    <dgm:pt modelId="{595E7A59-31E3-40FE-A5A0-DE743CFFA88C}" type="pres">
      <dgm:prSet presAssocID="{DD270E79-7080-4ADE-AFC7-7FB5403728DA}" presName="Image" presStyleLbl="alignImgPlace1" presStyleIdx="1" presStyleCnt="6"/>
      <dgm:spPr>
        <a:blipFill rotWithShape="1">
          <a:blip xmlns:r="http://schemas.openxmlformats.org/officeDocument/2006/relationships" r:embed="rId2"/>
          <a:srcRect/>
          <a:stretch>
            <a:fillRect t="-23000" b="-23000"/>
          </a:stretch>
        </a:blipFill>
      </dgm:spPr>
    </dgm:pt>
    <dgm:pt modelId="{D64ABDC8-400A-4594-9365-8128D9957DE4}" type="pres">
      <dgm:prSet presAssocID="{DD270E79-7080-4ADE-AFC7-7FB5403728DA}" presName="Accent2" presStyleCnt="0"/>
      <dgm:spPr/>
    </dgm:pt>
    <dgm:pt modelId="{1CEF58C1-B8C8-48EE-8C47-784F5A7580C3}" type="pres">
      <dgm:prSet presAssocID="{DD270E79-7080-4ADE-AFC7-7FB5403728DA}" presName="Accent" presStyleLbl="parChTrans1D1" presStyleIdx="1" presStyleCnt="6"/>
      <dgm:spPr/>
    </dgm:pt>
    <dgm:pt modelId="{5073FEF7-5BCF-412F-8269-EA06F98726A5}" type="pres">
      <dgm:prSet presAssocID="{DD270E79-7080-4ADE-AFC7-7FB5403728DA}" presName="Text2" presStyleLbl="alignImgPlace1" presStyleIdx="1" presStyleCnt="6" custScaleX="216300" custLinFactX="-73149" custLinFactNeighborX="-100000" custLinFactNeighborY="22436">
        <dgm:presLayoutVars>
          <dgm:chMax val="0"/>
          <dgm:chPref val="0"/>
          <dgm:bulletEnabled val="1"/>
        </dgm:presLayoutVars>
      </dgm:prSet>
      <dgm:spPr/>
    </dgm:pt>
    <dgm:pt modelId="{D0126602-745C-43FB-83DD-CB67BF5BEF96}" type="pres">
      <dgm:prSet presAssocID="{0ABD1A17-BA7F-44AA-B2F4-26C1037CC2F5}" presName="Image3" presStyleCnt="0"/>
      <dgm:spPr/>
    </dgm:pt>
    <dgm:pt modelId="{1B21A7FF-A2FC-475C-9492-507C7CB33521}" type="pres">
      <dgm:prSet presAssocID="{0ABD1A17-BA7F-44AA-B2F4-26C1037CC2F5}" presName="Image" presStyleLbl="alignImgPlace1" presStyleIdx="2" presStyleCnt="6"/>
      <dgm:spPr>
        <a:blipFill rotWithShape="1">
          <a:blip xmlns:r="http://schemas.openxmlformats.org/officeDocument/2006/relationships" r:embed="rId3"/>
          <a:srcRect/>
          <a:stretch>
            <a:fillRect t="-11000" b="-11000"/>
          </a:stretch>
        </a:blipFill>
      </dgm:spPr>
    </dgm:pt>
    <dgm:pt modelId="{4C7CEC8B-8545-4E94-ABDD-98C45260C6B6}" type="pres">
      <dgm:prSet presAssocID="{0ABD1A17-BA7F-44AA-B2F4-26C1037CC2F5}" presName="Accent3" presStyleCnt="0"/>
      <dgm:spPr/>
    </dgm:pt>
    <dgm:pt modelId="{E189EEE2-216E-4BE6-BC87-AF0F1B1A6A2D}" type="pres">
      <dgm:prSet presAssocID="{0ABD1A17-BA7F-44AA-B2F4-26C1037CC2F5}" presName="Accent" presStyleLbl="parChTrans1D1" presStyleIdx="2" presStyleCnt="6"/>
      <dgm:spPr/>
    </dgm:pt>
    <dgm:pt modelId="{23421044-146B-4FD2-A662-455953F7465A}" type="pres">
      <dgm:prSet presAssocID="{0ABD1A17-BA7F-44AA-B2F4-26C1037CC2F5}" presName="Text3" presStyleLbl="alignImgPlace1" presStyleIdx="2" presStyleCnt="6">
        <dgm:presLayoutVars>
          <dgm:chMax val="0"/>
          <dgm:chPref val="0"/>
          <dgm:bulletEnabled val="1"/>
        </dgm:presLayoutVars>
      </dgm:prSet>
      <dgm:spPr/>
    </dgm:pt>
    <dgm:pt modelId="{84C5DFD9-53D0-4846-BD4C-3C6C62759F7B}" type="pres">
      <dgm:prSet presAssocID="{A521D4D0-BB76-4A93-B973-6F759EAFA8CD}" presName="Image4" presStyleCnt="0"/>
      <dgm:spPr/>
    </dgm:pt>
    <dgm:pt modelId="{67702415-CC08-4B9A-832D-F2A13461FCA9}" type="pres">
      <dgm:prSet presAssocID="{A521D4D0-BB76-4A93-B973-6F759EAFA8CD}" presName="Image" presStyleLbl="alignImgPlace1" presStyleIdx="3" presStyleCnt="6"/>
      <dgm:spPr>
        <a:blipFill rotWithShape="1">
          <a:blip xmlns:r="http://schemas.openxmlformats.org/officeDocument/2006/relationships" r:embed="rId4"/>
          <a:srcRect/>
          <a:stretch>
            <a:fillRect t="-16000" b="-16000"/>
          </a:stretch>
        </a:blipFill>
      </dgm:spPr>
    </dgm:pt>
    <dgm:pt modelId="{07BA4A8E-BA1C-4062-A744-BA6C3E9DCD09}" type="pres">
      <dgm:prSet presAssocID="{A521D4D0-BB76-4A93-B973-6F759EAFA8CD}" presName="Accent4" presStyleCnt="0"/>
      <dgm:spPr/>
    </dgm:pt>
    <dgm:pt modelId="{A06C4DE0-6259-461B-9D44-890B37E5FBAC}" type="pres">
      <dgm:prSet presAssocID="{A521D4D0-BB76-4A93-B973-6F759EAFA8CD}" presName="Accent" presStyleLbl="parChTrans1D1" presStyleIdx="3" presStyleCnt="6"/>
      <dgm:spPr/>
    </dgm:pt>
    <dgm:pt modelId="{70F85AB8-7071-4ABD-A0BA-C9E865F7B5C4}" type="pres">
      <dgm:prSet presAssocID="{A521D4D0-BB76-4A93-B973-6F759EAFA8CD}" presName="Text4" presStyleLbl="alignImgPlace1" presStyleIdx="3" presStyleCnt="6" custScaleX="266502" custScaleY="41117" custLinFactY="20307" custLinFactNeighborX="-73549" custLinFactNeighborY="100000">
        <dgm:presLayoutVars>
          <dgm:chMax val="0"/>
          <dgm:chPref val="0"/>
          <dgm:bulletEnabled val="1"/>
        </dgm:presLayoutVars>
      </dgm:prSet>
      <dgm:spPr/>
    </dgm:pt>
    <dgm:pt modelId="{989AC729-0F31-42CA-B8D8-41F620218703}" type="pres">
      <dgm:prSet presAssocID="{DA7EB501-7CD4-40D1-93FE-08C9C65EB110}" presName="Image5" presStyleCnt="0"/>
      <dgm:spPr/>
    </dgm:pt>
    <dgm:pt modelId="{C8A4C850-0457-481A-85DD-2892F781E30F}" type="pres">
      <dgm:prSet presAssocID="{DA7EB501-7CD4-40D1-93FE-08C9C65EB110}" presName="Image" presStyleLbl="alignImgPlace1" presStyleIdx="4" presStyleCnt="6"/>
      <dgm:spPr>
        <a:blipFill rotWithShape="1">
          <a:blip xmlns:r="http://schemas.openxmlformats.org/officeDocument/2006/relationships" r:embed="rId5"/>
          <a:srcRect/>
          <a:stretch>
            <a:fillRect l="-1000" r="-1000"/>
          </a:stretch>
        </a:blipFill>
      </dgm:spPr>
    </dgm:pt>
    <dgm:pt modelId="{BC25520B-2618-4E63-BC1A-51F886577840}" type="pres">
      <dgm:prSet presAssocID="{DA7EB501-7CD4-40D1-93FE-08C9C65EB110}" presName="Accent5" presStyleCnt="0"/>
      <dgm:spPr/>
    </dgm:pt>
    <dgm:pt modelId="{B1E614DD-CA1D-4775-A558-96328802293C}" type="pres">
      <dgm:prSet presAssocID="{DA7EB501-7CD4-40D1-93FE-08C9C65EB110}" presName="Accent" presStyleLbl="parChTrans1D1" presStyleIdx="4" presStyleCnt="6"/>
      <dgm:spPr/>
    </dgm:pt>
    <dgm:pt modelId="{2FC190E4-9F38-4787-9FF3-A5D0AC564564}" type="pres">
      <dgm:prSet presAssocID="{DA7EB501-7CD4-40D1-93FE-08C9C65EB110}" presName="Text5" presStyleLbl="alignImgPlace1" presStyleIdx="4" presStyleCnt="6">
        <dgm:presLayoutVars>
          <dgm:chMax val="0"/>
          <dgm:chPref val="0"/>
          <dgm:bulletEnabled val="1"/>
        </dgm:presLayoutVars>
      </dgm:prSet>
      <dgm:spPr/>
    </dgm:pt>
    <dgm:pt modelId="{C9489AB7-0612-45A7-AB40-3285EAFB2F05}" type="pres">
      <dgm:prSet presAssocID="{B01A82C2-7D62-4ED0-973F-22C5F51172E0}" presName="Image6" presStyleCnt="0"/>
      <dgm:spPr/>
    </dgm:pt>
    <dgm:pt modelId="{DDA0586A-9AB0-4C91-9250-3C73803D150E}" type="pres">
      <dgm:prSet presAssocID="{B01A82C2-7D62-4ED0-973F-22C5F51172E0}" presName="Image" presStyleLbl="alignImgPlace1" presStyleIdx="5" presStyleCnt="6"/>
      <dgm:spPr>
        <a:blipFill rotWithShape="1">
          <a:blip xmlns:r="http://schemas.openxmlformats.org/officeDocument/2006/relationships" r:embed="rId6"/>
          <a:srcRect/>
          <a:stretch>
            <a:fillRect t="-4000" b="-4000"/>
          </a:stretch>
        </a:blipFill>
      </dgm:spPr>
    </dgm:pt>
    <dgm:pt modelId="{A9935C44-0F55-4776-948D-9202F6D5BE16}" type="pres">
      <dgm:prSet presAssocID="{B01A82C2-7D62-4ED0-973F-22C5F51172E0}" presName="Accent6" presStyleCnt="0"/>
      <dgm:spPr/>
    </dgm:pt>
    <dgm:pt modelId="{BAB27854-57DC-4035-80BA-4A7A1865C544}" type="pres">
      <dgm:prSet presAssocID="{B01A82C2-7D62-4ED0-973F-22C5F51172E0}" presName="Accent" presStyleLbl="parChTrans1D1" presStyleIdx="5" presStyleCnt="6"/>
      <dgm:spPr/>
    </dgm:pt>
    <dgm:pt modelId="{A0214045-B382-4833-8BEB-2A0B58A9D4AA}" type="pres">
      <dgm:prSet presAssocID="{B01A82C2-7D62-4ED0-973F-22C5F51172E0}" presName="Text6" presStyleLbl="alignImgPlace1" presStyleIdx="5" presStyleCnt="6" custScaleX="189267" custLinFactY="430" custLinFactNeighborX="15442" custLinFactNeighborY="100000">
        <dgm:presLayoutVars>
          <dgm:chMax val="0"/>
          <dgm:chPref val="0"/>
          <dgm:bulletEnabled val="1"/>
        </dgm:presLayoutVars>
      </dgm:prSet>
      <dgm:spPr/>
    </dgm:pt>
  </dgm:ptLst>
  <dgm:cxnLst>
    <dgm:cxn modelId="{48889B0A-04CF-4D21-AEA1-9D81ED681120}" srcId="{A7EB3B30-0F09-49E2-90C7-9ADDCA2548A0}" destId="{0ABD1A17-BA7F-44AA-B2F4-26C1037CC2F5}" srcOrd="2" destOrd="0" parTransId="{4F27EA58-4836-4E95-A891-7E6730C858D9}" sibTransId="{76DB2FBD-429E-4ACB-8E8C-5D1589E8BE56}"/>
    <dgm:cxn modelId="{BEA94518-206F-4287-B2F9-FF2C2032AACB}" type="presOf" srcId="{B01A82C2-7D62-4ED0-973F-22C5F51172E0}" destId="{A0214045-B382-4833-8BEB-2A0B58A9D4AA}" srcOrd="0" destOrd="0" presId="urn:microsoft.com/office/officeart/2011/layout/ThemePictureAccent"/>
    <dgm:cxn modelId="{AC544A1B-A15F-4BCC-B8CA-331BA155B8D2}" srcId="{A7EB3B30-0F09-49E2-90C7-9ADDCA2548A0}" destId="{DA7EB501-7CD4-40D1-93FE-08C9C65EB110}" srcOrd="4" destOrd="0" parTransId="{4609B8BF-AEE4-464E-B136-CDCAA182F826}" sibTransId="{407B6672-DB06-453C-AE00-D6BDFC02BD90}"/>
    <dgm:cxn modelId="{7D2C141F-68AA-4F5D-9762-77C2CBC11BBE}" type="presOf" srcId="{A521D4D0-BB76-4A93-B973-6F759EAFA8CD}" destId="{70F85AB8-7071-4ABD-A0BA-C9E865F7B5C4}" srcOrd="0" destOrd="0" presId="urn:microsoft.com/office/officeart/2011/layout/ThemePictureAccent"/>
    <dgm:cxn modelId="{1E47801F-7D68-48C4-8E25-C039B4E99A74}" type="presOf" srcId="{DD270E79-7080-4ADE-AFC7-7FB5403728DA}" destId="{5073FEF7-5BCF-412F-8269-EA06F98726A5}" srcOrd="0" destOrd="0" presId="urn:microsoft.com/office/officeart/2011/layout/ThemePictureAccent"/>
    <dgm:cxn modelId="{207AB029-45A6-40F3-A112-BF76D7A39C80}" type="presOf" srcId="{A7EB3B30-0F09-49E2-90C7-9ADDCA2548A0}" destId="{42EED886-59B0-48E7-A0AF-2BFD6A9847D2}" srcOrd="0" destOrd="0" presId="urn:microsoft.com/office/officeart/2011/layout/ThemePictureAccent"/>
    <dgm:cxn modelId="{C84FB336-1F73-436C-9A9E-623D9F6BF7C2}" type="presOf" srcId="{80FCAA69-71FC-4F68-A50D-E02AA67F8481}" destId="{05EF4FE8-B40F-460F-8866-4F35740B4CC7}" srcOrd="0" destOrd="0" presId="urn:microsoft.com/office/officeart/2011/layout/ThemePictureAccent"/>
    <dgm:cxn modelId="{ABAA8B44-13B2-43FA-8A4B-3084D61B16BF}" srcId="{A7EB3B30-0F09-49E2-90C7-9ADDCA2548A0}" destId="{A521D4D0-BB76-4A93-B973-6F759EAFA8CD}" srcOrd="3" destOrd="0" parTransId="{5411C26E-F212-4413-9D78-9BD4C1B778D7}" sibTransId="{2A757502-7083-4F2A-B567-E6669A202C39}"/>
    <dgm:cxn modelId="{B33E8C82-3327-4E57-8659-DB75DB07EE42}" srcId="{A7EB3B30-0F09-49E2-90C7-9ADDCA2548A0}" destId="{DD270E79-7080-4ADE-AFC7-7FB5403728DA}" srcOrd="1" destOrd="0" parTransId="{7481910A-0145-4E19-9D7A-C95BBDD71BAB}" sibTransId="{509769E8-C00B-4A0F-8FE9-CA83A26D5225}"/>
    <dgm:cxn modelId="{6ED7BDC0-F483-4510-A0B0-E6AD45A8626A}" type="presOf" srcId="{DA7EB501-7CD4-40D1-93FE-08C9C65EB110}" destId="{2FC190E4-9F38-4787-9FF3-A5D0AC564564}" srcOrd="0" destOrd="0" presId="urn:microsoft.com/office/officeart/2011/layout/ThemePictureAccent"/>
    <dgm:cxn modelId="{0B8FF6CD-2E67-456F-BE9D-600F4F006BDB}" srcId="{A7EB3B30-0F09-49E2-90C7-9ADDCA2548A0}" destId="{B01A82C2-7D62-4ED0-973F-22C5F51172E0}" srcOrd="5" destOrd="0" parTransId="{C2A375B4-9DB4-4CE2-8155-37DD0268EFD8}" sibTransId="{94368EB5-8422-4D83-90F6-E301434C4499}"/>
    <dgm:cxn modelId="{E084EEE8-60CC-4651-AB7E-F3D24DAB9B97}" srcId="{A7EB3B30-0F09-49E2-90C7-9ADDCA2548A0}" destId="{80FCAA69-71FC-4F68-A50D-E02AA67F8481}" srcOrd="0" destOrd="0" parTransId="{1DFDD944-FAA7-428A-8075-67EFAB01A41B}" sibTransId="{064AF561-320A-40AF-A521-393226DCD9E6}"/>
    <dgm:cxn modelId="{C71C8AFD-E858-44F0-98F6-1B7CB67B4622}" type="presOf" srcId="{0ABD1A17-BA7F-44AA-B2F4-26C1037CC2F5}" destId="{23421044-146B-4FD2-A662-455953F7465A}" srcOrd="0" destOrd="0" presId="urn:microsoft.com/office/officeart/2011/layout/ThemePictureAccent"/>
    <dgm:cxn modelId="{87DA2170-0900-47BA-93A9-694978DE3DCD}" type="presParOf" srcId="{42EED886-59B0-48E7-A0AF-2BFD6A9847D2}" destId="{15106351-6B9A-4201-BB65-31E6D78475B4}" srcOrd="0" destOrd="0" presId="urn:microsoft.com/office/officeart/2011/layout/ThemePictureAccent"/>
    <dgm:cxn modelId="{E686BC37-209B-4657-A197-CE4C47BDD79C}" type="presParOf" srcId="{15106351-6B9A-4201-BB65-31E6D78475B4}" destId="{48C8CC25-36A0-4D44-9862-90A929CFD521}" srcOrd="0" destOrd="0" presId="urn:microsoft.com/office/officeart/2011/layout/ThemePictureAccent"/>
    <dgm:cxn modelId="{EA802FB7-1A2D-4EED-9B5D-E60116B2FF7B}" type="presParOf" srcId="{42EED886-59B0-48E7-A0AF-2BFD6A9847D2}" destId="{A3D4013A-BAB7-460E-B41B-FC87EDECEA14}" srcOrd="1" destOrd="0" presId="urn:microsoft.com/office/officeart/2011/layout/ThemePictureAccent"/>
    <dgm:cxn modelId="{AF429019-805C-4470-A5C2-ADC5DA9DE414}" type="presParOf" srcId="{A3D4013A-BAB7-460E-B41B-FC87EDECEA14}" destId="{06C00A83-BC1E-4B0D-9904-A2D6E43E95AB}" srcOrd="0" destOrd="0" presId="urn:microsoft.com/office/officeart/2011/layout/ThemePictureAccent"/>
    <dgm:cxn modelId="{5F8E5590-B13C-4FAE-A6E2-641D4E3E1384}" type="presParOf" srcId="{42EED886-59B0-48E7-A0AF-2BFD6A9847D2}" destId="{05EF4FE8-B40F-460F-8866-4F35740B4CC7}" srcOrd="2" destOrd="0" presId="urn:microsoft.com/office/officeart/2011/layout/ThemePictureAccent"/>
    <dgm:cxn modelId="{A5D8DDDE-212F-484B-B903-9E583E4EBDA8}" type="presParOf" srcId="{42EED886-59B0-48E7-A0AF-2BFD6A9847D2}" destId="{8C742317-3640-4750-9185-2B16F9E738B8}" srcOrd="3" destOrd="0" presId="urn:microsoft.com/office/officeart/2011/layout/ThemePictureAccent"/>
    <dgm:cxn modelId="{B5B39529-2FBF-4374-8F16-680E28FFEF91}" type="presParOf" srcId="{8C742317-3640-4750-9185-2B16F9E738B8}" destId="{595E7A59-31E3-40FE-A5A0-DE743CFFA88C}" srcOrd="0" destOrd="0" presId="urn:microsoft.com/office/officeart/2011/layout/ThemePictureAccent"/>
    <dgm:cxn modelId="{125B9120-A4CF-4A7D-ACB6-D0A7BFBDAEDF}" type="presParOf" srcId="{42EED886-59B0-48E7-A0AF-2BFD6A9847D2}" destId="{D64ABDC8-400A-4594-9365-8128D9957DE4}" srcOrd="4" destOrd="0" presId="urn:microsoft.com/office/officeart/2011/layout/ThemePictureAccent"/>
    <dgm:cxn modelId="{69C2ECD3-A7B2-4049-80FB-0F24D443ABEA}" type="presParOf" srcId="{D64ABDC8-400A-4594-9365-8128D9957DE4}" destId="{1CEF58C1-B8C8-48EE-8C47-784F5A7580C3}" srcOrd="0" destOrd="0" presId="urn:microsoft.com/office/officeart/2011/layout/ThemePictureAccent"/>
    <dgm:cxn modelId="{25994E97-0497-4529-8B39-C6425F7D8ED2}" type="presParOf" srcId="{42EED886-59B0-48E7-A0AF-2BFD6A9847D2}" destId="{5073FEF7-5BCF-412F-8269-EA06F98726A5}" srcOrd="5" destOrd="0" presId="urn:microsoft.com/office/officeart/2011/layout/ThemePictureAccent"/>
    <dgm:cxn modelId="{482A05D5-3C4A-4A73-8B6C-EE11EAD2D12F}" type="presParOf" srcId="{42EED886-59B0-48E7-A0AF-2BFD6A9847D2}" destId="{D0126602-745C-43FB-83DD-CB67BF5BEF96}" srcOrd="6" destOrd="0" presId="urn:microsoft.com/office/officeart/2011/layout/ThemePictureAccent"/>
    <dgm:cxn modelId="{E07CAEAC-82E8-411F-A090-48BE99DD3BA8}" type="presParOf" srcId="{D0126602-745C-43FB-83DD-CB67BF5BEF96}" destId="{1B21A7FF-A2FC-475C-9492-507C7CB33521}" srcOrd="0" destOrd="0" presId="urn:microsoft.com/office/officeart/2011/layout/ThemePictureAccent"/>
    <dgm:cxn modelId="{F6BDE5CF-B62B-46AA-839C-8A485378A4CA}" type="presParOf" srcId="{42EED886-59B0-48E7-A0AF-2BFD6A9847D2}" destId="{4C7CEC8B-8545-4E94-ABDD-98C45260C6B6}" srcOrd="7" destOrd="0" presId="urn:microsoft.com/office/officeart/2011/layout/ThemePictureAccent"/>
    <dgm:cxn modelId="{FB00AE34-11AD-475F-A4AD-AA05CB4D61CC}" type="presParOf" srcId="{4C7CEC8B-8545-4E94-ABDD-98C45260C6B6}" destId="{E189EEE2-216E-4BE6-BC87-AF0F1B1A6A2D}" srcOrd="0" destOrd="0" presId="urn:microsoft.com/office/officeart/2011/layout/ThemePictureAccent"/>
    <dgm:cxn modelId="{48D0D08F-FC92-4BEA-9A73-E0BAD3D9D036}" type="presParOf" srcId="{42EED886-59B0-48E7-A0AF-2BFD6A9847D2}" destId="{23421044-146B-4FD2-A662-455953F7465A}" srcOrd="8" destOrd="0" presId="urn:microsoft.com/office/officeart/2011/layout/ThemePictureAccent"/>
    <dgm:cxn modelId="{35FDCE18-8D9D-4EC1-8D1A-8D4CBDAAF46D}" type="presParOf" srcId="{42EED886-59B0-48E7-A0AF-2BFD6A9847D2}" destId="{84C5DFD9-53D0-4846-BD4C-3C6C62759F7B}" srcOrd="9" destOrd="0" presId="urn:microsoft.com/office/officeart/2011/layout/ThemePictureAccent"/>
    <dgm:cxn modelId="{4578F379-52D7-43BD-90CF-8E045AA87054}" type="presParOf" srcId="{84C5DFD9-53D0-4846-BD4C-3C6C62759F7B}" destId="{67702415-CC08-4B9A-832D-F2A13461FCA9}" srcOrd="0" destOrd="0" presId="urn:microsoft.com/office/officeart/2011/layout/ThemePictureAccent"/>
    <dgm:cxn modelId="{5EB63D9E-D406-4FB3-9CDC-3773391B2710}" type="presParOf" srcId="{42EED886-59B0-48E7-A0AF-2BFD6A9847D2}" destId="{07BA4A8E-BA1C-4062-A744-BA6C3E9DCD09}" srcOrd="10" destOrd="0" presId="urn:microsoft.com/office/officeart/2011/layout/ThemePictureAccent"/>
    <dgm:cxn modelId="{805BCBF1-FEE6-410A-AC53-CA2B535E98CD}" type="presParOf" srcId="{07BA4A8E-BA1C-4062-A744-BA6C3E9DCD09}" destId="{A06C4DE0-6259-461B-9D44-890B37E5FBAC}" srcOrd="0" destOrd="0" presId="urn:microsoft.com/office/officeart/2011/layout/ThemePictureAccent"/>
    <dgm:cxn modelId="{2C94DF52-1123-4302-8DB8-6C135790DBA2}" type="presParOf" srcId="{42EED886-59B0-48E7-A0AF-2BFD6A9847D2}" destId="{70F85AB8-7071-4ABD-A0BA-C9E865F7B5C4}" srcOrd="11" destOrd="0" presId="urn:microsoft.com/office/officeart/2011/layout/ThemePictureAccent"/>
    <dgm:cxn modelId="{C24A466B-C9DE-47F4-A929-4347B403D86C}" type="presParOf" srcId="{42EED886-59B0-48E7-A0AF-2BFD6A9847D2}" destId="{989AC729-0F31-42CA-B8D8-41F620218703}" srcOrd="12" destOrd="0" presId="urn:microsoft.com/office/officeart/2011/layout/ThemePictureAccent"/>
    <dgm:cxn modelId="{3E4481B9-2593-42E3-B6B1-A23FB5A33C56}" type="presParOf" srcId="{989AC729-0F31-42CA-B8D8-41F620218703}" destId="{C8A4C850-0457-481A-85DD-2892F781E30F}" srcOrd="0" destOrd="0" presId="urn:microsoft.com/office/officeart/2011/layout/ThemePictureAccent"/>
    <dgm:cxn modelId="{AB44CB66-D3E9-4446-B70E-D7CC696D8E04}" type="presParOf" srcId="{42EED886-59B0-48E7-A0AF-2BFD6A9847D2}" destId="{BC25520B-2618-4E63-BC1A-51F886577840}" srcOrd="13" destOrd="0" presId="urn:microsoft.com/office/officeart/2011/layout/ThemePictureAccent"/>
    <dgm:cxn modelId="{B78E442E-425E-492C-BD18-9A8A03417205}" type="presParOf" srcId="{BC25520B-2618-4E63-BC1A-51F886577840}" destId="{B1E614DD-CA1D-4775-A558-96328802293C}" srcOrd="0" destOrd="0" presId="urn:microsoft.com/office/officeart/2011/layout/ThemePictureAccent"/>
    <dgm:cxn modelId="{2CF3EEE4-C888-482F-A64B-05ADB81D393C}" type="presParOf" srcId="{42EED886-59B0-48E7-A0AF-2BFD6A9847D2}" destId="{2FC190E4-9F38-4787-9FF3-A5D0AC564564}" srcOrd="14" destOrd="0" presId="urn:microsoft.com/office/officeart/2011/layout/ThemePictureAccent"/>
    <dgm:cxn modelId="{5E5059A4-4F41-4EA6-A227-28495117B88E}" type="presParOf" srcId="{42EED886-59B0-48E7-A0AF-2BFD6A9847D2}" destId="{C9489AB7-0612-45A7-AB40-3285EAFB2F05}" srcOrd="15" destOrd="0" presId="urn:microsoft.com/office/officeart/2011/layout/ThemePictureAccent"/>
    <dgm:cxn modelId="{C0928FEA-82CD-47E2-9F88-73FA771E169C}" type="presParOf" srcId="{C9489AB7-0612-45A7-AB40-3285EAFB2F05}" destId="{DDA0586A-9AB0-4C91-9250-3C73803D150E}" srcOrd="0" destOrd="0" presId="urn:microsoft.com/office/officeart/2011/layout/ThemePictureAccent"/>
    <dgm:cxn modelId="{72758E92-0283-4CD9-8AA5-1704D3A7E450}" type="presParOf" srcId="{42EED886-59B0-48E7-A0AF-2BFD6A9847D2}" destId="{A9935C44-0F55-4776-948D-9202F6D5BE16}" srcOrd="16" destOrd="0" presId="urn:microsoft.com/office/officeart/2011/layout/ThemePictureAccent"/>
    <dgm:cxn modelId="{9770BE7C-4F99-4998-8212-D9A1EEFB6A53}" type="presParOf" srcId="{A9935C44-0F55-4776-948D-9202F6D5BE16}" destId="{BAB27854-57DC-4035-80BA-4A7A1865C544}" srcOrd="0" destOrd="0" presId="urn:microsoft.com/office/officeart/2011/layout/ThemePictureAccent"/>
    <dgm:cxn modelId="{26DCB7DC-FC6B-44BD-B2EE-34979CF3C6F3}" type="presParOf" srcId="{42EED886-59B0-48E7-A0AF-2BFD6A9847D2}" destId="{A0214045-B382-4833-8BEB-2A0B58A9D4AA}" srcOrd="17" destOrd="0" presId="urn:microsoft.com/office/officeart/2011/layout/ThemePicture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FDCBF-278A-4634-AB58-5EEFDBDD7885}">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70C62-208F-4DF0-9DF5-29BB731F50A8}">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71461F-3709-4D6A-BAC4-A9DB0367E043}">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i="0" kern="1200" baseline="0"/>
            <a:t>Rapid </a:t>
          </a:r>
          <a:r>
            <a:rPr lang="en-US" sz="2100" b="1" kern="1200"/>
            <a:t>T</a:t>
          </a:r>
          <a:r>
            <a:rPr lang="en-US" sz="2100" b="1" i="0" kern="1200" baseline="0"/>
            <a:t>echnological </a:t>
          </a:r>
          <a:r>
            <a:rPr lang="en-US" sz="2100" b="1" kern="1200"/>
            <a:t>A</a:t>
          </a:r>
          <a:r>
            <a:rPr lang="en-US" sz="2100" b="1" i="0" kern="1200" baseline="0"/>
            <a:t>dvancements</a:t>
          </a:r>
          <a:endParaRPr lang="en-US" sz="2100" kern="1200"/>
        </a:p>
      </dsp:txBody>
      <dsp:txXfrm>
        <a:off x="75768" y="3053169"/>
        <a:ext cx="3093750" cy="720000"/>
      </dsp:txXfrm>
    </dsp:sp>
    <dsp:sp modelId="{E8B8B2C5-D2C5-46E5-8AD4-C4D18E0E4C93}">
      <dsp:nvSpPr>
        <dsp:cNvPr id="0" name=""/>
        <dsp:cNvSpPr/>
      </dsp:nvSpPr>
      <dsp:spPr>
        <a:xfrm>
          <a:off x="4314206" y="578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947B3-2E4E-4B73-8366-0AE038B4E084}">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2BD179-DF0E-4285-9872-793B44D33BD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a:t>Social Change</a:t>
          </a:r>
          <a:endParaRPr lang="en-US" sz="2100" kern="1200"/>
        </a:p>
      </dsp:txBody>
      <dsp:txXfrm>
        <a:off x="3710925" y="3053169"/>
        <a:ext cx="3093750" cy="720000"/>
      </dsp:txXfrm>
    </dsp:sp>
    <dsp:sp modelId="{D3789B38-63C1-4C29-84D4-BC1D60D02B26}">
      <dsp:nvSpPr>
        <dsp:cNvPr id="0" name=""/>
        <dsp:cNvSpPr/>
      </dsp:nvSpPr>
      <dsp:spPr>
        <a:xfrm>
          <a:off x="7949362" y="578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4DC46-BE60-45F6-B425-D5D5BFB18F4C}">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4AB67F-E86B-4FEE-95B6-CCFFEEDC50EA}">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a:t>Evolving Democratic Expectations</a:t>
          </a:r>
          <a:endParaRPr lang="en-US" sz="2100" kern="1200"/>
        </a:p>
      </dsp:txBody>
      <dsp:txXfrm>
        <a:off x="7346081" y="3053169"/>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5831C-82ED-45D1-BE31-E78094B2E4CE}">
      <dsp:nvSpPr>
        <dsp:cNvPr id="0" name=""/>
        <dsp:cNvSpPr/>
      </dsp:nvSpPr>
      <dsp:spPr>
        <a:xfrm>
          <a:off x="1133621" y="1884161"/>
          <a:ext cx="181658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CF2F3-CBB1-491C-9FBB-53F13A40B0BE}">
      <dsp:nvSpPr>
        <dsp:cNvPr id="0" name=""/>
        <dsp:cNvSpPr/>
      </dsp:nvSpPr>
      <dsp:spPr>
        <a:xfrm>
          <a:off x="1133621" y="1577754"/>
          <a:ext cx="153508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EA60D-F066-49DE-B1BA-F30CC951417E}">
      <dsp:nvSpPr>
        <dsp:cNvPr id="0" name=""/>
        <dsp:cNvSpPr/>
      </dsp:nvSpPr>
      <dsp:spPr>
        <a:xfrm>
          <a:off x="1133621" y="1149501"/>
          <a:ext cx="14334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515FB-9B84-4F91-9CED-F4B4C28660E0}">
      <dsp:nvSpPr>
        <dsp:cNvPr id="0" name=""/>
        <dsp:cNvSpPr/>
      </dsp:nvSpPr>
      <dsp:spPr>
        <a:xfrm>
          <a:off x="1133621" y="721248"/>
          <a:ext cx="153508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9333F3-F358-4D3A-9F26-C61D751E1928}">
      <dsp:nvSpPr>
        <dsp:cNvPr id="0" name=""/>
        <dsp:cNvSpPr/>
      </dsp:nvSpPr>
      <dsp:spPr>
        <a:xfrm>
          <a:off x="1133621" y="414841"/>
          <a:ext cx="181658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EBF2AF-C918-498B-A61F-983E2ECF5D55}">
      <dsp:nvSpPr>
        <dsp:cNvPr id="0" name=""/>
        <dsp:cNvSpPr/>
      </dsp:nvSpPr>
      <dsp:spPr>
        <a:xfrm>
          <a:off x="237694" y="253574"/>
          <a:ext cx="1791854" cy="1791854"/>
        </a:xfrm>
        <a:prstGeom prst="ellipse">
          <a:avLst/>
        </a:prstGeom>
        <a:blipFill rotWithShape="1">
          <a:blip xmlns:r="http://schemas.openxmlformats.org/officeDocument/2006/relationships" r:embed="rId1"/>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51FBD3-5658-4AF4-B2E1-E4E976ABBF77}">
      <dsp:nvSpPr>
        <dsp:cNvPr id="0" name=""/>
        <dsp:cNvSpPr/>
      </dsp:nvSpPr>
      <dsp:spPr>
        <a:xfrm>
          <a:off x="-10240" y="1707691"/>
          <a:ext cx="2742631" cy="5913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en-NZ" sz="2000" b="1" kern="1200" dirty="0">
              <a:solidFill>
                <a:schemeClr val="tx1"/>
              </a:solidFill>
              <a:latin typeface="Poppins" panose="00000500000000000000" pitchFamily="2" charset="0"/>
              <a:cs typeface="Poppins" panose="00000500000000000000" pitchFamily="2" charset="0"/>
            </a:rPr>
            <a:t>Accessible Formats</a:t>
          </a:r>
          <a:endParaRPr lang="en-NZ" sz="2000" kern="1200" dirty="0">
            <a:solidFill>
              <a:schemeClr val="tx1"/>
            </a:solidFill>
            <a:latin typeface="Poppins" panose="00000500000000000000" pitchFamily="2" charset="0"/>
            <a:cs typeface="Poppins" panose="00000500000000000000" pitchFamily="2" charset="0"/>
          </a:endParaRPr>
        </a:p>
      </dsp:txBody>
      <dsp:txXfrm>
        <a:off x="-10240" y="1707691"/>
        <a:ext cx="2742631" cy="591311"/>
      </dsp:txXfrm>
    </dsp:sp>
    <dsp:sp modelId="{22BB69CB-BA3D-48EE-BE85-7993C4721A8F}">
      <dsp:nvSpPr>
        <dsp:cNvPr id="0" name=""/>
        <dsp:cNvSpPr/>
      </dsp:nvSpPr>
      <dsp:spPr>
        <a:xfrm>
          <a:off x="2788936" y="253574"/>
          <a:ext cx="322533" cy="322533"/>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6EBB7F-73E3-40BD-82FA-D8DDAFECB010}">
      <dsp:nvSpPr>
        <dsp:cNvPr id="0" name=""/>
        <dsp:cNvSpPr/>
      </dsp:nvSpPr>
      <dsp:spPr>
        <a:xfrm>
          <a:off x="3111469" y="253574"/>
          <a:ext cx="490297" cy="32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NZ" sz="1200" kern="1200" dirty="0"/>
            <a:t>Braille</a:t>
          </a:r>
        </a:p>
      </dsp:txBody>
      <dsp:txXfrm>
        <a:off x="3111469" y="253574"/>
        <a:ext cx="490297" cy="322533"/>
      </dsp:txXfrm>
    </dsp:sp>
    <dsp:sp modelId="{907931B0-1343-4FF5-AE17-D24722A2EC8F}">
      <dsp:nvSpPr>
        <dsp:cNvPr id="0" name=""/>
        <dsp:cNvSpPr/>
      </dsp:nvSpPr>
      <dsp:spPr>
        <a:xfrm>
          <a:off x="2507435" y="559981"/>
          <a:ext cx="322533" cy="322533"/>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F093A-BE71-4E93-A8F8-D02910834943}">
      <dsp:nvSpPr>
        <dsp:cNvPr id="0" name=""/>
        <dsp:cNvSpPr/>
      </dsp:nvSpPr>
      <dsp:spPr>
        <a:xfrm>
          <a:off x="2829969" y="559981"/>
          <a:ext cx="991432" cy="32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NZ" sz="1200" kern="1200" dirty="0"/>
            <a:t>Sign Language</a:t>
          </a:r>
        </a:p>
      </dsp:txBody>
      <dsp:txXfrm>
        <a:off x="2829969" y="559981"/>
        <a:ext cx="991432" cy="322533"/>
      </dsp:txXfrm>
    </dsp:sp>
    <dsp:sp modelId="{4C487324-C91F-420A-A8BD-AC2A9D84495D}">
      <dsp:nvSpPr>
        <dsp:cNvPr id="0" name=""/>
        <dsp:cNvSpPr/>
      </dsp:nvSpPr>
      <dsp:spPr>
        <a:xfrm>
          <a:off x="2405837" y="988234"/>
          <a:ext cx="322533" cy="322533"/>
        </a:xfrm>
        <a:prstGeom prst="ellipse">
          <a:avLst/>
        </a:prstGeom>
        <a:blipFill rotWithShape="1">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09769-7556-4C6A-88AA-5924C1FB0EF6}">
      <dsp:nvSpPr>
        <dsp:cNvPr id="0" name=""/>
        <dsp:cNvSpPr/>
      </dsp:nvSpPr>
      <dsp:spPr>
        <a:xfrm>
          <a:off x="2728371" y="988234"/>
          <a:ext cx="724132" cy="32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NZ" sz="1200" kern="1200" dirty="0"/>
            <a:t>Easy Read</a:t>
          </a:r>
        </a:p>
      </dsp:txBody>
      <dsp:txXfrm>
        <a:off x="2728371" y="988234"/>
        <a:ext cx="724132" cy="322533"/>
      </dsp:txXfrm>
    </dsp:sp>
    <dsp:sp modelId="{9F2B0D49-212A-4097-9FC7-BDF72F1C8644}">
      <dsp:nvSpPr>
        <dsp:cNvPr id="0" name=""/>
        <dsp:cNvSpPr/>
      </dsp:nvSpPr>
      <dsp:spPr>
        <a:xfrm>
          <a:off x="2507435" y="1416487"/>
          <a:ext cx="322533" cy="322533"/>
        </a:xfrm>
        <a:prstGeom prst="ellipse">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40FC98-9F54-453E-BD73-30E2FCFF05D2}">
      <dsp:nvSpPr>
        <dsp:cNvPr id="0" name=""/>
        <dsp:cNvSpPr/>
      </dsp:nvSpPr>
      <dsp:spPr>
        <a:xfrm>
          <a:off x="2829969" y="1416487"/>
          <a:ext cx="768360" cy="32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NZ" sz="1200" kern="1200" dirty="0"/>
            <a:t>Large Print</a:t>
          </a:r>
        </a:p>
      </dsp:txBody>
      <dsp:txXfrm>
        <a:off x="2829969" y="1416487"/>
        <a:ext cx="768360" cy="322533"/>
      </dsp:txXfrm>
    </dsp:sp>
    <dsp:sp modelId="{B4A8E0B3-E9A6-4FB3-A6A6-A2D85E80FE98}">
      <dsp:nvSpPr>
        <dsp:cNvPr id="0" name=""/>
        <dsp:cNvSpPr/>
      </dsp:nvSpPr>
      <dsp:spPr>
        <a:xfrm>
          <a:off x="2788936" y="1722894"/>
          <a:ext cx="322533" cy="322533"/>
        </a:xfrm>
        <a:prstGeom prst="ellipse">
          <a:avLst/>
        </a:prstGeom>
        <a:blipFill rotWithShape="1">
          <a:blip xmlns:r="http://schemas.openxmlformats.org/officeDocument/2006/relationships" r:embed="rId6"/>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8AB1E0-4B9E-40C9-9CE6-731C8FCAD05B}">
      <dsp:nvSpPr>
        <dsp:cNvPr id="0" name=""/>
        <dsp:cNvSpPr/>
      </dsp:nvSpPr>
      <dsp:spPr>
        <a:xfrm>
          <a:off x="3111469" y="1722894"/>
          <a:ext cx="470330" cy="322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45720" bIns="0" numCol="1" spcCol="1270" anchor="ctr" anchorCtr="0">
          <a:noAutofit/>
        </a:bodyPr>
        <a:lstStyle/>
        <a:p>
          <a:pPr marL="0" lvl="0" indent="0" algn="l" defTabSz="533400">
            <a:lnSpc>
              <a:spcPct val="90000"/>
            </a:lnSpc>
            <a:spcBef>
              <a:spcPct val="0"/>
            </a:spcBef>
            <a:spcAft>
              <a:spcPct val="35000"/>
            </a:spcAft>
            <a:buNone/>
          </a:pPr>
          <a:r>
            <a:rPr lang="en-NZ" sz="1200" kern="1200" dirty="0"/>
            <a:t>Audio</a:t>
          </a:r>
        </a:p>
      </dsp:txBody>
      <dsp:txXfrm>
        <a:off x="3111469" y="1722894"/>
        <a:ext cx="470330" cy="3225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410C1-C510-4BDE-A327-CC70F5D82230}">
      <dsp:nvSpPr>
        <dsp:cNvPr id="0" name=""/>
        <dsp:cNvSpPr/>
      </dsp:nvSpPr>
      <dsp:spPr>
        <a:xfrm>
          <a:off x="3831227" y="1433779"/>
          <a:ext cx="2578616" cy="25787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NZ" sz="2500" b="1" kern="1200" dirty="0">
              <a:latin typeface="Poppins" panose="00000500000000000000" pitchFamily="2" charset="0"/>
              <a:cs typeface="Poppins" panose="00000500000000000000" pitchFamily="2" charset="0"/>
            </a:rPr>
            <a:t>Our access customers </a:t>
          </a:r>
        </a:p>
      </dsp:txBody>
      <dsp:txXfrm>
        <a:off x="4208857" y="1811427"/>
        <a:ext cx="1823356" cy="1823447"/>
      </dsp:txXfrm>
    </dsp:sp>
    <dsp:sp modelId="{1FCAA818-1CBC-45D9-91A7-01FCB8BAD5DA}">
      <dsp:nvSpPr>
        <dsp:cNvPr id="0" name=""/>
        <dsp:cNvSpPr/>
      </dsp:nvSpPr>
      <dsp:spPr>
        <a:xfrm>
          <a:off x="2501472" y="0"/>
          <a:ext cx="5198064" cy="5418667"/>
        </a:xfrm>
        <a:prstGeom prst="blockArc">
          <a:avLst>
            <a:gd name="adj1" fmla="val 17527788"/>
            <a:gd name="adj2" fmla="val 4119114"/>
            <a:gd name="adj3" fmla="val 57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D1331-AD37-419D-8625-EBD031776C02}">
      <dsp:nvSpPr>
        <dsp:cNvPr id="0" name=""/>
        <dsp:cNvSpPr/>
      </dsp:nvSpPr>
      <dsp:spPr>
        <a:xfrm>
          <a:off x="6328949" y="456793"/>
          <a:ext cx="1381373" cy="1381760"/>
        </a:xfrm>
        <a:prstGeom prst="ellipse">
          <a:avLst/>
        </a:prstGeom>
        <a:blipFill rotWithShape="1">
          <a:blip xmlns:r="http://schemas.openxmlformats.org/officeDocument/2006/relationships" r:embed="rId1"/>
          <a:srcRect/>
          <a:stretch>
            <a:fillRect l="-124000" r="-1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F17A6F-A086-4EBA-BC93-51298515A1C7}">
      <dsp:nvSpPr>
        <dsp:cNvPr id="0" name=""/>
        <dsp:cNvSpPr/>
      </dsp:nvSpPr>
      <dsp:spPr>
        <a:xfrm>
          <a:off x="7971962" y="409134"/>
          <a:ext cx="6461575"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NZ" sz="2000" b="1" u="sng" kern="1200" dirty="0">
              <a:latin typeface="Poppins" panose="00000500000000000000" pitchFamily="2" charset="0"/>
              <a:cs typeface="Poppins" panose="00000500000000000000" pitchFamily="2" charset="0"/>
            </a:rPr>
            <a:t>Disabled Staff</a:t>
          </a:r>
          <a:r>
            <a:rPr lang="en-NZ" sz="2000" b="1" kern="1200" dirty="0">
              <a:latin typeface="Poppins" panose="00000500000000000000" pitchFamily="2" charset="0"/>
              <a:cs typeface="Poppins" panose="00000500000000000000" pitchFamily="2" charset="0"/>
            </a:rPr>
            <a:t>, </a:t>
          </a:r>
          <a:r>
            <a:rPr lang="en-NZ" sz="1800" b="1" kern="1200" dirty="0">
              <a:latin typeface="Poppins" panose="00000500000000000000" pitchFamily="2" charset="0"/>
              <a:cs typeface="Poppins" panose="00000500000000000000" pitchFamily="2" charset="0"/>
            </a:rPr>
            <a:t>experience the inaccessibility of our parliaments daily</a:t>
          </a:r>
        </a:p>
      </dsp:txBody>
      <dsp:txXfrm>
        <a:off x="7971962" y="409134"/>
        <a:ext cx="6461575" cy="1337327"/>
      </dsp:txXfrm>
    </dsp:sp>
    <dsp:sp modelId="{EC81B66B-A736-445B-BA92-B0414EDCC508}">
      <dsp:nvSpPr>
        <dsp:cNvPr id="0" name=""/>
        <dsp:cNvSpPr/>
      </dsp:nvSpPr>
      <dsp:spPr>
        <a:xfrm>
          <a:off x="6862854" y="2028748"/>
          <a:ext cx="1381373" cy="1381760"/>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40C7A-81AA-41B9-BB60-DBF35A0C5962}">
      <dsp:nvSpPr>
        <dsp:cNvPr id="0" name=""/>
        <dsp:cNvSpPr/>
      </dsp:nvSpPr>
      <dsp:spPr>
        <a:xfrm>
          <a:off x="8609481" y="2040673"/>
          <a:ext cx="584781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NZ" sz="2000" b="1" u="sng" kern="1200" dirty="0">
              <a:latin typeface="Poppins" panose="00000500000000000000" pitchFamily="2" charset="0"/>
              <a:cs typeface="Poppins" panose="00000500000000000000" pitchFamily="2" charset="0"/>
            </a:rPr>
            <a:t>The Disability Community</a:t>
          </a:r>
          <a:r>
            <a:rPr lang="en-NZ" sz="2000" b="1" kern="1200" dirty="0">
              <a:latin typeface="Poppins" panose="00000500000000000000" pitchFamily="2" charset="0"/>
              <a:cs typeface="Poppins" panose="00000500000000000000" pitchFamily="2" charset="0"/>
            </a:rPr>
            <a:t>, </a:t>
          </a:r>
          <a:r>
            <a:rPr lang="en-NZ" sz="1700" b="1" kern="1200" dirty="0">
              <a:latin typeface="Poppins" panose="00000500000000000000" pitchFamily="2" charset="0"/>
              <a:cs typeface="Poppins" panose="00000500000000000000" pitchFamily="2" charset="0"/>
            </a:rPr>
            <a:t>make up a large portion of voting constituents and who also may visit parliament</a:t>
          </a:r>
        </a:p>
      </dsp:txBody>
      <dsp:txXfrm>
        <a:off x="8609481" y="2040673"/>
        <a:ext cx="5847811" cy="1337327"/>
      </dsp:txXfrm>
    </dsp:sp>
    <dsp:sp modelId="{D6E31339-B377-4C68-9FA9-E752CAB7A26A}">
      <dsp:nvSpPr>
        <dsp:cNvPr id="0" name=""/>
        <dsp:cNvSpPr/>
      </dsp:nvSpPr>
      <dsp:spPr>
        <a:xfrm>
          <a:off x="6328949" y="3622920"/>
          <a:ext cx="1381373" cy="1381760"/>
        </a:xfrm>
        <a:prstGeom prst="ellipse">
          <a:avLst/>
        </a:prstGeom>
        <a:blipFill rotWithShape="1">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FFA9ED-0E9D-47D0-8239-BA8334818855}">
      <dsp:nvSpPr>
        <dsp:cNvPr id="0" name=""/>
        <dsp:cNvSpPr/>
      </dsp:nvSpPr>
      <dsp:spPr>
        <a:xfrm>
          <a:off x="7901716" y="3689184"/>
          <a:ext cx="6804883"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NZ" sz="2000" b="1" u="sng" kern="1200" dirty="0">
              <a:latin typeface="Poppins" panose="00000500000000000000" pitchFamily="2" charset="0"/>
              <a:cs typeface="Poppins" panose="00000500000000000000" pitchFamily="2" charset="0"/>
            </a:rPr>
            <a:t>Members of Parliament</a:t>
          </a:r>
          <a:r>
            <a:rPr lang="en-NZ" sz="2000" b="1" kern="1200" dirty="0">
              <a:latin typeface="Poppins" panose="00000500000000000000" pitchFamily="2" charset="0"/>
              <a:cs typeface="Poppins" panose="00000500000000000000" pitchFamily="2" charset="0"/>
            </a:rPr>
            <a:t>,  </a:t>
          </a:r>
          <a:r>
            <a:rPr lang="en-NZ" sz="1700" b="1" kern="1200" dirty="0">
              <a:latin typeface="Poppins" panose="00000500000000000000" pitchFamily="2" charset="0"/>
              <a:cs typeface="Poppins" panose="00000500000000000000" pitchFamily="2" charset="0"/>
            </a:rPr>
            <a:t>represent community interests, and set the laws of the land that affect the disabled communities amongst others</a:t>
          </a:r>
        </a:p>
        <a:p>
          <a:pPr marL="0" lvl="0" indent="0" algn="l" defTabSz="889000">
            <a:lnSpc>
              <a:spcPct val="90000"/>
            </a:lnSpc>
            <a:spcBef>
              <a:spcPct val="0"/>
            </a:spcBef>
            <a:spcAft>
              <a:spcPct val="10000"/>
            </a:spcAft>
            <a:buNone/>
          </a:pPr>
          <a:endParaRPr lang="en-NZ" sz="1700" b="1" kern="1200" dirty="0">
            <a:latin typeface="Poppins" panose="00000500000000000000" pitchFamily="2" charset="0"/>
            <a:cs typeface="Poppins" panose="00000500000000000000" pitchFamily="2" charset="0"/>
          </a:endParaRPr>
        </a:p>
      </dsp:txBody>
      <dsp:txXfrm>
        <a:off x="7901716" y="3689184"/>
        <a:ext cx="6804883" cy="1337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8CC25-36A0-4D44-9862-90A929CFD521}">
      <dsp:nvSpPr>
        <dsp:cNvPr id="0" name=""/>
        <dsp:cNvSpPr/>
      </dsp:nvSpPr>
      <dsp:spPr>
        <a:xfrm>
          <a:off x="2995659" y="1771367"/>
          <a:ext cx="4099576" cy="2528792"/>
        </a:xfrm>
        <a:prstGeom prst="rect">
          <a:avLst/>
        </a:prstGeom>
        <a:blipFill rotWithShape="1">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00A83-BC1E-4B0D-9904-A2D6E43E95AB}">
      <dsp:nvSpPr>
        <dsp:cNvPr id="0" name=""/>
        <dsp:cNvSpPr/>
      </dsp:nvSpPr>
      <dsp:spPr>
        <a:xfrm>
          <a:off x="3196490" y="1962391"/>
          <a:ext cx="3704462" cy="2131583"/>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EF4FE8-B40F-460F-8866-4F35740B4CC7}">
      <dsp:nvSpPr>
        <dsp:cNvPr id="0" name=""/>
        <dsp:cNvSpPr/>
      </dsp:nvSpPr>
      <dsp:spPr>
        <a:xfrm>
          <a:off x="3126624" y="1650187"/>
          <a:ext cx="3704462" cy="64462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0005" tIns="13335" rIns="40005" bIns="0" numCol="1" spcCol="1270" anchor="b" anchorCtr="0">
          <a:noAutofit/>
        </a:bodyPr>
        <a:lstStyle/>
        <a:p>
          <a:pPr marL="0" lvl="0" indent="0" algn="l" defTabSz="933450">
            <a:lnSpc>
              <a:spcPct val="100000"/>
            </a:lnSpc>
            <a:spcBef>
              <a:spcPct val="0"/>
            </a:spcBef>
            <a:spcAft>
              <a:spcPct val="35000"/>
            </a:spcAft>
            <a:buNone/>
          </a:pPr>
          <a:r>
            <a:rPr lang="en-NZ" sz="2100" b="1" kern="1200" dirty="0"/>
            <a:t>Braille used for CYP Conference</a:t>
          </a:r>
        </a:p>
      </dsp:txBody>
      <dsp:txXfrm>
        <a:off x="3126624" y="1650187"/>
        <a:ext cx="3704462" cy="644629"/>
      </dsp:txXfrm>
    </dsp:sp>
    <dsp:sp modelId="{595E7A59-31E3-40FE-A5A0-DE743CFFA88C}">
      <dsp:nvSpPr>
        <dsp:cNvPr id="0" name=""/>
        <dsp:cNvSpPr/>
      </dsp:nvSpPr>
      <dsp:spPr>
        <a:xfrm>
          <a:off x="5503139" y="0"/>
          <a:ext cx="1604466" cy="1636741"/>
        </a:xfrm>
        <a:prstGeom prst="rect">
          <a:avLst/>
        </a:prstGeom>
        <a:blipFill rotWithShape="1">
          <a:blip xmlns:r="http://schemas.openxmlformats.org/officeDocument/2006/relationships" r:embed="rId2"/>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EF58C1-B8C8-48EE-8C47-784F5A7580C3}">
      <dsp:nvSpPr>
        <dsp:cNvPr id="0" name=""/>
        <dsp:cNvSpPr/>
      </dsp:nvSpPr>
      <dsp:spPr>
        <a:xfrm>
          <a:off x="5602099" y="99453"/>
          <a:ext cx="1405818" cy="1437833"/>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3FEF7-5BCF-412F-8269-EA06F98726A5}">
      <dsp:nvSpPr>
        <dsp:cNvPr id="0" name=""/>
        <dsp:cNvSpPr/>
      </dsp:nvSpPr>
      <dsp:spPr>
        <a:xfrm>
          <a:off x="2348999" y="1203796"/>
          <a:ext cx="3040785" cy="4299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r>
            <a:rPr lang="en-NZ" sz="2000" b="1" kern="1200" dirty="0">
              <a:solidFill>
                <a:schemeClr val="tx1"/>
              </a:solidFill>
              <a:latin typeface="Poppins" panose="00000500000000000000" pitchFamily="2" charset="0"/>
              <a:cs typeface="Poppins" panose="00000500000000000000" pitchFamily="2" charset="0"/>
            </a:rPr>
            <a:t>Accessible gallery</a:t>
          </a:r>
        </a:p>
      </dsp:txBody>
      <dsp:txXfrm>
        <a:off x="2348999" y="1203796"/>
        <a:ext cx="3040785" cy="429955"/>
      </dsp:txXfrm>
    </dsp:sp>
    <dsp:sp modelId="{1B21A7FF-A2FC-475C-9492-507C7CB33521}">
      <dsp:nvSpPr>
        <dsp:cNvPr id="0" name=""/>
        <dsp:cNvSpPr/>
      </dsp:nvSpPr>
      <dsp:spPr>
        <a:xfrm>
          <a:off x="7230578" y="2750743"/>
          <a:ext cx="1951555" cy="1206179"/>
        </a:xfrm>
        <a:prstGeom prst="rect">
          <a:avLst/>
        </a:prstGeom>
        <a:blipFill rotWithShape="1">
          <a:blip xmlns:r="http://schemas.openxmlformats.org/officeDocument/2006/relationships" r:embed="rId3"/>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89EEE2-216E-4BE6-BC87-AF0F1B1A6A2D}">
      <dsp:nvSpPr>
        <dsp:cNvPr id="0" name=""/>
        <dsp:cNvSpPr/>
      </dsp:nvSpPr>
      <dsp:spPr>
        <a:xfrm>
          <a:off x="7330266" y="2850803"/>
          <a:ext cx="1752907" cy="1007878"/>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421044-146B-4FD2-A662-455953F7465A}">
      <dsp:nvSpPr>
        <dsp:cNvPr id="0" name=""/>
        <dsp:cNvSpPr/>
      </dsp:nvSpPr>
      <dsp:spPr>
        <a:xfrm>
          <a:off x="7330266" y="3429333"/>
          <a:ext cx="1752907" cy="4299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0005" tIns="13335" rIns="40005" bIns="0" numCol="1" spcCol="1270" anchor="b" anchorCtr="0">
          <a:noAutofit/>
        </a:bodyPr>
        <a:lstStyle/>
        <a:p>
          <a:pPr marL="0" lvl="0" indent="0" algn="r" defTabSz="933450">
            <a:lnSpc>
              <a:spcPct val="90000"/>
            </a:lnSpc>
            <a:spcBef>
              <a:spcPct val="0"/>
            </a:spcBef>
            <a:spcAft>
              <a:spcPct val="35000"/>
            </a:spcAft>
            <a:buNone/>
          </a:pPr>
          <a:endParaRPr lang="en-NZ" sz="2100" kern="1200" dirty="0"/>
        </a:p>
      </dsp:txBody>
      <dsp:txXfrm>
        <a:off x="7330266" y="3429333"/>
        <a:ext cx="1752907" cy="429955"/>
      </dsp:txXfrm>
    </dsp:sp>
    <dsp:sp modelId="{67702415-CC08-4B9A-832D-F2A13461FCA9}">
      <dsp:nvSpPr>
        <dsp:cNvPr id="0" name=""/>
        <dsp:cNvSpPr/>
      </dsp:nvSpPr>
      <dsp:spPr>
        <a:xfrm>
          <a:off x="1905640" y="3268630"/>
          <a:ext cx="957586" cy="972705"/>
        </a:xfrm>
        <a:prstGeom prst="rect">
          <a:avLst/>
        </a:prstGeom>
        <a:blipFill rotWithShape="1">
          <a:blip xmlns:r="http://schemas.openxmlformats.org/officeDocument/2006/relationships" r:embed="rId4"/>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6C4DE0-6259-461B-9D44-890B37E5FBAC}">
      <dsp:nvSpPr>
        <dsp:cNvPr id="0" name=""/>
        <dsp:cNvSpPr/>
      </dsp:nvSpPr>
      <dsp:spPr>
        <a:xfrm>
          <a:off x="2004600" y="3371116"/>
          <a:ext cx="760393" cy="776830"/>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F85AB8-7071-4ABD-A0BA-C9E865F7B5C4}">
      <dsp:nvSpPr>
        <dsp:cNvPr id="0" name=""/>
        <dsp:cNvSpPr/>
      </dsp:nvSpPr>
      <dsp:spPr>
        <a:xfrm>
          <a:off x="812303" y="4362449"/>
          <a:ext cx="2026464" cy="17678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r>
            <a:rPr lang="en-NZ" sz="2000" b="1" kern="1200" dirty="0">
              <a:solidFill>
                <a:schemeClr val="tx1"/>
              </a:solidFill>
              <a:latin typeface="Poppins" panose="00000500000000000000" pitchFamily="2" charset="0"/>
              <a:cs typeface="Poppins" panose="00000500000000000000" pitchFamily="2" charset="0"/>
            </a:rPr>
            <a:t>Deaf cards</a:t>
          </a:r>
        </a:p>
      </dsp:txBody>
      <dsp:txXfrm>
        <a:off x="812303" y="4362449"/>
        <a:ext cx="2026464" cy="176784"/>
      </dsp:txXfrm>
    </dsp:sp>
    <dsp:sp modelId="{C8A4C850-0457-481A-85DD-2892F781E30F}">
      <dsp:nvSpPr>
        <dsp:cNvPr id="0" name=""/>
        <dsp:cNvSpPr/>
      </dsp:nvSpPr>
      <dsp:spPr>
        <a:xfrm>
          <a:off x="6480372" y="4427508"/>
          <a:ext cx="1686691" cy="1636741"/>
        </a:xfrm>
        <a:prstGeom prst="rect">
          <a:avLst/>
        </a:prstGeom>
        <a:blipFill rotWithShape="1">
          <a:blip xmlns:r="http://schemas.openxmlformats.org/officeDocument/2006/relationships" r:embed="rId5"/>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E614DD-CA1D-4775-A558-96328802293C}">
      <dsp:nvSpPr>
        <dsp:cNvPr id="0" name=""/>
        <dsp:cNvSpPr/>
      </dsp:nvSpPr>
      <dsp:spPr>
        <a:xfrm>
          <a:off x="6577149" y="4528175"/>
          <a:ext cx="1488042" cy="1437833"/>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190E4-9F38-4787-9FF3-A5D0AC564564}">
      <dsp:nvSpPr>
        <dsp:cNvPr id="0" name=""/>
        <dsp:cNvSpPr/>
      </dsp:nvSpPr>
      <dsp:spPr>
        <a:xfrm>
          <a:off x="6577149" y="5536053"/>
          <a:ext cx="1488042" cy="4299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0005" tIns="13335" rIns="40005" bIns="0" numCol="1" spcCol="1270" anchor="b" anchorCtr="0">
          <a:noAutofit/>
        </a:bodyPr>
        <a:lstStyle/>
        <a:p>
          <a:pPr marL="0" lvl="0" indent="0" algn="r" defTabSz="933450">
            <a:lnSpc>
              <a:spcPct val="90000"/>
            </a:lnSpc>
            <a:spcBef>
              <a:spcPct val="0"/>
            </a:spcBef>
            <a:spcAft>
              <a:spcPct val="35000"/>
            </a:spcAft>
            <a:buNone/>
          </a:pPr>
          <a:endParaRPr lang="en-NZ" sz="2100" kern="1200"/>
        </a:p>
      </dsp:txBody>
      <dsp:txXfrm>
        <a:off x="6577149" y="5536053"/>
        <a:ext cx="1488042" cy="429955"/>
      </dsp:txXfrm>
    </dsp:sp>
    <dsp:sp modelId="{DDA0586A-9AB0-4C91-9250-3C73803D150E}">
      <dsp:nvSpPr>
        <dsp:cNvPr id="0" name=""/>
        <dsp:cNvSpPr/>
      </dsp:nvSpPr>
      <dsp:spPr>
        <a:xfrm>
          <a:off x="3004391" y="4427508"/>
          <a:ext cx="1717980" cy="972705"/>
        </a:xfrm>
        <a:prstGeom prst="rect">
          <a:avLst/>
        </a:prstGeom>
        <a:blipFill rotWithShape="1">
          <a:blip xmlns:r="http://schemas.openxmlformats.org/officeDocument/2006/relationships" r:embed="rId6"/>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27854-57DC-4035-80BA-4A7A1865C544}">
      <dsp:nvSpPr>
        <dsp:cNvPr id="0" name=""/>
        <dsp:cNvSpPr/>
      </dsp:nvSpPr>
      <dsp:spPr>
        <a:xfrm>
          <a:off x="3104806" y="4528175"/>
          <a:ext cx="1521514" cy="776830"/>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214045-B382-4833-8BEB-2A0B58A9D4AA}">
      <dsp:nvSpPr>
        <dsp:cNvPr id="0" name=""/>
        <dsp:cNvSpPr/>
      </dsp:nvSpPr>
      <dsp:spPr>
        <a:xfrm>
          <a:off x="2660653" y="5306854"/>
          <a:ext cx="2879725" cy="4299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8100" tIns="12700" rIns="38100" bIns="0" numCol="1" spcCol="1270" anchor="b" anchorCtr="0">
          <a:noAutofit/>
        </a:bodyPr>
        <a:lstStyle/>
        <a:p>
          <a:pPr marL="0" lvl="0" indent="0" algn="r" defTabSz="889000">
            <a:lnSpc>
              <a:spcPct val="90000"/>
            </a:lnSpc>
            <a:spcBef>
              <a:spcPct val="0"/>
            </a:spcBef>
            <a:spcAft>
              <a:spcPct val="35000"/>
            </a:spcAft>
            <a:buNone/>
          </a:pPr>
          <a:r>
            <a:rPr lang="en-NZ" sz="2000" b="1" kern="1200" dirty="0">
              <a:solidFill>
                <a:schemeClr val="tx1"/>
              </a:solidFill>
              <a:latin typeface="Poppins" panose="00000500000000000000" pitchFamily="2" charset="0"/>
              <a:cs typeface="Poppins" panose="00000500000000000000" pitchFamily="2" charset="0"/>
            </a:rPr>
            <a:t>Digital Accessibility</a:t>
          </a:r>
        </a:p>
      </dsp:txBody>
      <dsp:txXfrm>
        <a:off x="2660653" y="5306854"/>
        <a:ext cx="2879725" cy="42995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95554-5CDD-4FCF-9382-B7BC993918E6}" type="datetimeFigureOut">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8A252-4BC5-4FC9-8791-0341694275D1}" type="slidenum">
              <a:t>‹#›</a:t>
            </a:fld>
            <a:endParaRPr lang="en-US"/>
          </a:p>
        </p:txBody>
      </p:sp>
    </p:spTree>
    <p:extLst>
      <p:ext uri="{BB962C8B-B14F-4D97-AF65-F5344CB8AC3E}">
        <p14:creationId xmlns:p14="http://schemas.microsoft.com/office/powerpoint/2010/main" val="148470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a:t>
            </a:r>
          </a:p>
        </p:txBody>
      </p:sp>
      <p:sp>
        <p:nvSpPr>
          <p:cNvPr id="4" name="Slide Number Placeholder 3"/>
          <p:cNvSpPr>
            <a:spLocks noGrp="1"/>
          </p:cNvSpPr>
          <p:nvPr>
            <p:ph type="sldNum" sz="quarter" idx="5"/>
          </p:nvPr>
        </p:nvSpPr>
        <p:spPr/>
        <p:txBody>
          <a:bodyPr/>
          <a:lstStyle/>
          <a:p>
            <a:fld id="{E7272B28-2786-42F9-AEFA-D8359C365BFD}" type="slidenum">
              <a:rPr lang="en-NZ" smtClean="0"/>
              <a:t>2</a:t>
            </a:fld>
            <a:endParaRPr lang="en-NZ"/>
          </a:p>
        </p:txBody>
      </p:sp>
    </p:spTree>
    <p:extLst>
      <p:ext uri="{BB962C8B-B14F-4D97-AF65-F5344CB8AC3E}">
        <p14:creationId xmlns:p14="http://schemas.microsoft.com/office/powerpoint/2010/main" val="88230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51BF-802C-BF5E-5B9F-BC9CC2EAC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76E832A-1367-C688-56F5-579C2DE85C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ADD8166-D27D-533A-BAD2-0968C031680F}"/>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5" name="Footer Placeholder 4">
            <a:extLst>
              <a:ext uri="{FF2B5EF4-FFF2-40B4-BE49-F238E27FC236}">
                <a16:creationId xmlns:a16="http://schemas.microsoft.com/office/drawing/2014/main" id="{F4EE23CE-081B-87C4-A76A-4B9847DF9D3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668B9BF-ADA5-A425-9B11-C98B590EBDFF}"/>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172358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562F-9E75-7E80-F728-20E1BAAAD87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A88B48D-8AA5-DE07-BE8D-9360FC048F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9C7A737-0C48-2510-86DD-8C750AF11D71}"/>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5" name="Footer Placeholder 4">
            <a:extLst>
              <a:ext uri="{FF2B5EF4-FFF2-40B4-BE49-F238E27FC236}">
                <a16:creationId xmlns:a16="http://schemas.microsoft.com/office/drawing/2014/main" id="{954E92A2-E92F-995E-695D-40F08B6702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51F519A-3400-6D12-A2E4-602407066AA8}"/>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211079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F3D729-814F-61FB-3D35-743472CF88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B5FA40D-2B11-74AB-081F-ED76E2935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B187980-7F52-FD55-214C-3CD2F4B1FE6C}"/>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5" name="Footer Placeholder 4">
            <a:extLst>
              <a:ext uri="{FF2B5EF4-FFF2-40B4-BE49-F238E27FC236}">
                <a16:creationId xmlns:a16="http://schemas.microsoft.com/office/drawing/2014/main" id="{B92362F4-3A72-F1B6-D15A-00260B5B2CA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CDAB244-05C0-C21C-3AB9-2A43BF652A70}"/>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150025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9DA3E1-837B-A662-5F4B-ACC83422D1BB}"/>
              </a:ext>
            </a:extLst>
          </p:cNvPr>
          <p:cNvSpPr>
            <a:spLocks noGrp="1"/>
          </p:cNvSpPr>
          <p:nvPr>
            <p:ph type="dt" sz="half" idx="10"/>
          </p:nvPr>
        </p:nvSpPr>
        <p:spPr/>
        <p:txBody>
          <a:bodyPr/>
          <a:lstStyle/>
          <a:p>
            <a:fld id="{4FC72548-FC0F-4D46-9249-F3D9449D28C2}" type="datetimeFigureOut">
              <a:rPr lang="en-NZ" smtClean="0"/>
              <a:t>2/10/2024</a:t>
            </a:fld>
            <a:endParaRPr lang="en-NZ"/>
          </a:p>
        </p:txBody>
      </p:sp>
      <p:sp>
        <p:nvSpPr>
          <p:cNvPr id="3" name="Footer Placeholder 2">
            <a:extLst>
              <a:ext uri="{FF2B5EF4-FFF2-40B4-BE49-F238E27FC236}">
                <a16:creationId xmlns:a16="http://schemas.microsoft.com/office/drawing/2014/main" id="{FF64F541-8A47-55FC-ECF9-D063A8FB319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7C400E7C-A56D-8627-AE7B-DB9E7DD48AB5}"/>
              </a:ext>
            </a:extLst>
          </p:cNvPr>
          <p:cNvSpPr>
            <a:spLocks noGrp="1"/>
          </p:cNvSpPr>
          <p:nvPr>
            <p:ph type="sldNum" sz="quarter" idx="12"/>
          </p:nvPr>
        </p:nvSpPr>
        <p:spPr/>
        <p:txBody>
          <a:bodyPr/>
          <a:lstStyle/>
          <a:p>
            <a:fld id="{A078AE12-C024-44A9-9ECA-7F4BFC6BBF00}" type="slidenum">
              <a:rPr lang="en-NZ" smtClean="0"/>
              <a:t>‹#›</a:t>
            </a:fld>
            <a:endParaRPr lang="en-NZ"/>
          </a:p>
        </p:txBody>
      </p:sp>
    </p:spTree>
    <p:extLst>
      <p:ext uri="{BB962C8B-B14F-4D97-AF65-F5344CB8AC3E}">
        <p14:creationId xmlns:p14="http://schemas.microsoft.com/office/powerpoint/2010/main" val="3844859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031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29D8-AA5D-0B0A-6F2F-BD28011581C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C17552F-EB93-B7DA-F9EA-07EF10696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F7613A-B54A-135B-5980-EEAD5977759C}"/>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E5F7A3B8-E6C6-06E9-07AA-3EB40FB0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9AEF9-3A53-1E3A-43EE-0F45521C47A8}"/>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872417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816E-FD16-3341-EAC9-0D4F602EC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593B604-8793-EAF3-7189-587F5A02B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950A8-3A8B-7F3D-087B-33BABB1ADCE3}"/>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A5FCBB4D-6DC9-83DC-BFE3-793B4DEC0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669C-03F3-23D0-D846-66C178145ED2}"/>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52908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8C37-CB17-4F4A-F7C6-B944FDAC39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AE7C15-27E5-D67C-78AF-8114E1EEE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9F0C3A-7321-2D42-37CB-40CE21724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76D8D26-BE89-B898-EDA9-8F2E13B4D55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C7086C8E-9B68-10E8-DE55-B29C1F2F6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637-AA0E-FA89-242A-58EC3FD9120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64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74F1-A212-6EAB-7FB6-A79DFE3FBAC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63F1C2-3790-1540-C364-E0DACA81E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97EA-88A6-04E5-A385-14077D1C6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37B95AE-8B7E-7E30-666F-8DC09EC29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57C00-DA90-317E-7915-6D5F604C1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30C0822-5E54-8B9A-E075-D09F588EC474}"/>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8" name="Footer Placeholder 7">
            <a:extLst>
              <a:ext uri="{FF2B5EF4-FFF2-40B4-BE49-F238E27FC236}">
                <a16:creationId xmlns:a16="http://schemas.microsoft.com/office/drawing/2014/main" id="{E44AE4A6-FCB1-BE09-D673-4E6E89D6F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53E30-7177-3DEF-710F-D4BFFEE62C15}"/>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02568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4DA0-952D-A94B-D594-847F6F0B29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5CE92BD-F1E3-FF6B-B7CF-A3EDA4F517A6}"/>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4" name="Footer Placeholder 3">
            <a:extLst>
              <a:ext uri="{FF2B5EF4-FFF2-40B4-BE49-F238E27FC236}">
                <a16:creationId xmlns:a16="http://schemas.microsoft.com/office/drawing/2014/main" id="{D28A75B9-CD86-DAB4-7C54-ADBD7B8CE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D0907-8368-B31A-9266-6C70C575FA2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46449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49680-74B9-0612-A92A-9BA9741558BF}"/>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3" name="Footer Placeholder 2">
            <a:extLst>
              <a:ext uri="{FF2B5EF4-FFF2-40B4-BE49-F238E27FC236}">
                <a16:creationId xmlns:a16="http://schemas.microsoft.com/office/drawing/2014/main" id="{2871E438-9D6E-B73E-7B43-278E0F0E6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C01A2-7273-4406-6339-7E2FE12C30E4}"/>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69694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3647-84D5-18DC-EE16-62B494C69A1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9BE3589-2C5F-60B0-F3DD-FA95D00DF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EF937D3-08EB-8333-3FB5-F1CC27E5B3FF}"/>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5" name="Footer Placeholder 4">
            <a:extLst>
              <a:ext uri="{FF2B5EF4-FFF2-40B4-BE49-F238E27FC236}">
                <a16:creationId xmlns:a16="http://schemas.microsoft.com/office/drawing/2014/main" id="{8D989DE2-40EC-4557-2E50-8E32B38CB34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519289C-64FB-6520-CD75-DC7F2827F153}"/>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1482680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4C-26B0-04A6-A5F3-16E5CA621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E3D3B82-05C2-4243-BE37-386E4DEB5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58B8009-90B8-9C9D-72C9-42592E97E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F0260-F039-5D97-C92B-957668105FFE}"/>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69D5DE85-6AC1-2D8B-B268-E0A29B9F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3EBE-E895-EDBF-1E39-BA525CA07FDF}"/>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544690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5676-4C4E-9F31-A80E-7C611F1DD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DD38918-E690-0F0F-E18D-8071DF768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4093063-8221-1D79-A1B8-ECB85E28C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0A6A4-3C6F-9BD5-D396-EA8EEB8A2CB9}"/>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6" name="Footer Placeholder 5">
            <a:extLst>
              <a:ext uri="{FF2B5EF4-FFF2-40B4-BE49-F238E27FC236}">
                <a16:creationId xmlns:a16="http://schemas.microsoft.com/office/drawing/2014/main" id="{FF924A15-59B1-50EF-6C10-869DA787D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3815-9B79-3CAF-FBB1-6031115F5DBE}"/>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89761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E180-5BC7-B55E-6ABB-712BED31F2E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21DC3E-E278-B994-C710-C070A55F2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63794BA-55A4-A3FD-5EB3-2DEF2BE15617}"/>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847FEF9-CC8D-B0B7-1FC1-5D37ABE5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F0E-5A95-A1D1-1D86-D385C8AECFCC}"/>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904369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86ABF-7726-4FAE-6DDD-DFAC779496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72EEA2E-CA53-C2FD-EBE8-662FF74CF4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E1BB08-EFE8-11A9-1911-7DE3ECDE46AA}"/>
              </a:ext>
            </a:extLst>
          </p:cNvPr>
          <p:cNvSpPr>
            <a:spLocks noGrp="1"/>
          </p:cNvSpPr>
          <p:nvPr>
            <p:ph type="dt" sz="half" idx="10"/>
          </p:nvPr>
        </p:nvSpPr>
        <p:spPr/>
        <p:txBody>
          <a:body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1D84C354-8905-3F95-C430-F6F6DEC4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1151-A5FC-2DBF-F559-6612D196A883}"/>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73150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A173-477C-8924-124C-00A328E344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E364AEB-5D75-1118-153A-F3827DBCB6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9A39E2-B4C0-7C67-3399-CFE8D25F50EC}"/>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5" name="Footer Placeholder 4">
            <a:extLst>
              <a:ext uri="{FF2B5EF4-FFF2-40B4-BE49-F238E27FC236}">
                <a16:creationId xmlns:a16="http://schemas.microsoft.com/office/drawing/2014/main" id="{7C99EC98-6C3B-4AA2-4EF4-E509C7228DB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74C232E-E06C-2BB8-577E-7B4CC3674254}"/>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280069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31C8-3DB2-F381-C953-9274E303E20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0530F3B-59AA-0D92-2EED-58F81AA6D1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E008ECC4-DDD8-E7FC-86D7-08D29C5EE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8929C2B-C427-85F6-4FB6-B521623571BC}"/>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6" name="Footer Placeholder 5">
            <a:extLst>
              <a:ext uri="{FF2B5EF4-FFF2-40B4-BE49-F238E27FC236}">
                <a16:creationId xmlns:a16="http://schemas.microsoft.com/office/drawing/2014/main" id="{06612984-40AF-0DE9-1917-D90119DB551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547517A-0F30-3307-6939-7909F1DCC156}"/>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415595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D93D-65BA-6A71-DADC-9AD9D956642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5B3B39F-5BA3-2DDF-58FC-1C3CFB32F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E5D5A0-341D-3253-08E8-CA30DA8EC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ECDC009-54D0-D0F8-E80F-B5523E966C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7D8E-4231-287E-3DBA-6D15903D5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D4A9990-6826-FFDB-B16B-53391970BEBE}"/>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8" name="Footer Placeholder 7">
            <a:extLst>
              <a:ext uri="{FF2B5EF4-FFF2-40B4-BE49-F238E27FC236}">
                <a16:creationId xmlns:a16="http://schemas.microsoft.com/office/drawing/2014/main" id="{C4506E1E-3E4F-D724-207F-87A0242B6E67}"/>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82C8244-3903-F7C1-2397-E62ED2361D89}"/>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133247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7BAD-BEFD-4811-A4B8-AEF71A19502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7731BE4-2AB6-4B9F-FB31-FEDF7209B156}"/>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4" name="Footer Placeholder 3">
            <a:extLst>
              <a:ext uri="{FF2B5EF4-FFF2-40B4-BE49-F238E27FC236}">
                <a16:creationId xmlns:a16="http://schemas.microsoft.com/office/drawing/2014/main" id="{F9BBB8B5-6D69-2DDB-2A20-42A79E4F21C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49330A5-5ADE-6364-D883-5699426C78EF}"/>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170759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3B444-E85B-8442-A780-C41E8F849C56}"/>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3" name="Footer Placeholder 2">
            <a:extLst>
              <a:ext uri="{FF2B5EF4-FFF2-40B4-BE49-F238E27FC236}">
                <a16:creationId xmlns:a16="http://schemas.microsoft.com/office/drawing/2014/main" id="{72AD70D1-B9EE-B7E1-1AFB-3AE8A65065F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B47176D-F501-26A8-B6D8-D561AD84A130}"/>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52032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DB3F-300E-4118-46C6-82E89906D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B0C2D59-4A89-84CC-3CB7-2346DF277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E986FDCF-D7F1-610B-AB36-80645CCB6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87229-C2A1-2D1E-38A4-3D1FC2DAEA3F}"/>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6" name="Footer Placeholder 5">
            <a:extLst>
              <a:ext uri="{FF2B5EF4-FFF2-40B4-BE49-F238E27FC236}">
                <a16:creationId xmlns:a16="http://schemas.microsoft.com/office/drawing/2014/main" id="{0773EE71-CA54-793F-CD54-4640652DE51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AA94B30-9B9C-0B59-7107-E451BC7ECB7F}"/>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221905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E67A-FF6C-E9A2-C0D3-BF980EB0B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A944865-DF1A-4F75-0FBE-FDF8900E04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31DF815-AA1D-5319-D69A-79F60281E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5B3F-C950-D00D-F743-96AF956D7981}"/>
              </a:ext>
            </a:extLst>
          </p:cNvPr>
          <p:cNvSpPr>
            <a:spLocks noGrp="1"/>
          </p:cNvSpPr>
          <p:nvPr>
            <p:ph type="dt" sz="half" idx="10"/>
          </p:nvPr>
        </p:nvSpPr>
        <p:spPr/>
        <p:txBody>
          <a:bodyPr/>
          <a:lstStyle/>
          <a:p>
            <a:fld id="{1EF06E62-787C-4CA4-8E30-A225C1094140}" type="datetimeFigureOut">
              <a:rPr lang="en-NZ" smtClean="0"/>
              <a:t>2/10/2024</a:t>
            </a:fld>
            <a:endParaRPr lang="en-NZ"/>
          </a:p>
        </p:txBody>
      </p:sp>
      <p:sp>
        <p:nvSpPr>
          <p:cNvPr id="6" name="Footer Placeholder 5">
            <a:extLst>
              <a:ext uri="{FF2B5EF4-FFF2-40B4-BE49-F238E27FC236}">
                <a16:creationId xmlns:a16="http://schemas.microsoft.com/office/drawing/2014/main" id="{B2274E6B-4547-24A9-1C64-E6F4933ECF7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ECCCAED-0494-CB34-4BFA-6A17835A2668}"/>
              </a:ext>
            </a:extLst>
          </p:cNvPr>
          <p:cNvSpPr>
            <a:spLocks noGrp="1"/>
          </p:cNvSpPr>
          <p:nvPr>
            <p:ph type="sldNum" sz="quarter" idx="12"/>
          </p:nvPr>
        </p:nvSpPr>
        <p:spPr/>
        <p:txBody>
          <a:bodyPr/>
          <a:lstStyle/>
          <a:p>
            <a:fld id="{F695FF61-8AD4-46B7-9964-A38E2F8AEF3B}" type="slidenum">
              <a:rPr lang="en-NZ" smtClean="0"/>
              <a:t>‹#›</a:t>
            </a:fld>
            <a:endParaRPr lang="en-NZ"/>
          </a:p>
        </p:txBody>
      </p:sp>
    </p:spTree>
    <p:extLst>
      <p:ext uri="{BB962C8B-B14F-4D97-AF65-F5344CB8AC3E}">
        <p14:creationId xmlns:p14="http://schemas.microsoft.com/office/powerpoint/2010/main" val="186504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B39A0F-5026-EDC7-BBFD-BD7BB17E8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84CAE5B-E38A-F4E1-C2A5-965394CC7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9B07EE-6C89-38DE-5581-6D0B848FE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F06E62-787C-4CA4-8E30-A225C1094140}" type="datetimeFigureOut">
              <a:rPr lang="en-NZ" smtClean="0"/>
              <a:t>2/10/2024</a:t>
            </a:fld>
            <a:endParaRPr lang="en-NZ"/>
          </a:p>
        </p:txBody>
      </p:sp>
      <p:sp>
        <p:nvSpPr>
          <p:cNvPr id="5" name="Footer Placeholder 4">
            <a:extLst>
              <a:ext uri="{FF2B5EF4-FFF2-40B4-BE49-F238E27FC236}">
                <a16:creationId xmlns:a16="http://schemas.microsoft.com/office/drawing/2014/main" id="{033AEC86-40D2-3B78-E339-B8BBF7B9F3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589F6163-AEF9-530E-BE8D-842CB9FD97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95FF61-8AD4-46B7-9964-A38E2F8AEF3B}" type="slidenum">
              <a:rPr lang="en-NZ" smtClean="0"/>
              <a:t>‹#›</a:t>
            </a:fld>
            <a:endParaRPr lang="en-NZ"/>
          </a:p>
        </p:txBody>
      </p:sp>
    </p:spTree>
    <p:extLst>
      <p:ext uri="{BB962C8B-B14F-4D97-AF65-F5344CB8AC3E}">
        <p14:creationId xmlns:p14="http://schemas.microsoft.com/office/powerpoint/2010/main" val="103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E36F7-2B82-1945-BC20-521657605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3A5507-5EAE-EE3B-A433-2C47D5220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9AA8C86-9B1A-E389-639E-C1AF94381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72548-FC0F-4D46-9249-F3D9449D28C2}" type="datetimeFigureOut">
              <a:rPr lang="en-NZ" smtClean="0"/>
              <a:t>2/10/2024</a:t>
            </a:fld>
            <a:endParaRPr lang="en-NZ"/>
          </a:p>
        </p:txBody>
      </p:sp>
      <p:sp>
        <p:nvSpPr>
          <p:cNvPr id="5" name="Footer Placeholder 4">
            <a:extLst>
              <a:ext uri="{FF2B5EF4-FFF2-40B4-BE49-F238E27FC236}">
                <a16:creationId xmlns:a16="http://schemas.microsoft.com/office/drawing/2014/main" id="{BDA24F49-7347-16D5-3B72-793068216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239969D3-5E31-7B8A-7767-03070969E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8AE12-C024-44A9-9ECA-7F4BFC6BBF00}" type="slidenum">
              <a:rPr lang="en-NZ" smtClean="0"/>
              <a:t>‹#›</a:t>
            </a:fld>
            <a:endParaRPr lang="en-NZ"/>
          </a:p>
        </p:txBody>
      </p:sp>
    </p:spTree>
    <p:extLst>
      <p:ext uri="{BB962C8B-B14F-4D97-AF65-F5344CB8AC3E}">
        <p14:creationId xmlns:p14="http://schemas.microsoft.com/office/powerpoint/2010/main" val="1865387066"/>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52D36-1B3D-F2AF-18F1-2835779CE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D9A6FD-F876-5E15-227B-515FD604C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8C6708-7FFF-D130-F60F-5685204BF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3C7C8-6ABC-8E47-B7A6-035EBC512EAF}" type="datetimeFigureOut">
              <a:rPr lang="en-US" smtClean="0"/>
              <a:t>10/2/2024</a:t>
            </a:fld>
            <a:endParaRPr lang="en-US"/>
          </a:p>
        </p:txBody>
      </p:sp>
      <p:sp>
        <p:nvSpPr>
          <p:cNvPr id="5" name="Footer Placeholder 4">
            <a:extLst>
              <a:ext uri="{FF2B5EF4-FFF2-40B4-BE49-F238E27FC236}">
                <a16:creationId xmlns:a16="http://schemas.microsoft.com/office/drawing/2014/main" id="{CCC29863-53F3-CAED-F143-45D993DE7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248FE-5BFA-5DCD-56E6-2C9149E32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4A8D2-92AE-214E-A2F9-3F6286EF0588}" type="slidenum">
              <a:rPr lang="en-US" smtClean="0"/>
              <a:t>‹#›</a:t>
            </a:fld>
            <a:endParaRPr lang="en-US"/>
          </a:p>
        </p:txBody>
      </p:sp>
    </p:spTree>
    <p:extLst>
      <p:ext uri="{BB962C8B-B14F-4D97-AF65-F5344CB8AC3E}">
        <p14:creationId xmlns:p14="http://schemas.microsoft.com/office/powerpoint/2010/main" val="4138238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4.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35.png"/><Relationship Id="rId5" Type="http://schemas.openxmlformats.org/officeDocument/2006/relationships/diagramQuickStyle" Target="../diagrams/quickStyle2.xml"/><Relationship Id="rId10" Type="http://schemas.openxmlformats.org/officeDocument/2006/relationships/image" Target="../media/image34.png"/><Relationship Id="rId4" Type="http://schemas.openxmlformats.org/officeDocument/2006/relationships/diagramLayout" Target="../diagrams/layout2.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7781B6-BF3C-AD0A-A6DD-4421CE4A4142}"/>
              </a:ext>
            </a:extLst>
          </p:cNvPr>
          <p:cNvSpPr txBox="1"/>
          <p:nvPr/>
        </p:nvSpPr>
        <p:spPr>
          <a:xfrm>
            <a:off x="599235" y="432348"/>
            <a:ext cx="10926585" cy="3462486"/>
          </a:xfrm>
          <a:prstGeom prst="rect">
            <a:avLst/>
          </a:prstGeom>
          <a:noFill/>
        </p:spPr>
        <p:txBody>
          <a:bodyPr wrap="square" lIns="91440" tIns="45720" rIns="91440" bIns="45720" rtlCol="0" anchor="t">
            <a:spAutoFit/>
          </a:bodyPr>
          <a:lstStyle/>
          <a:p>
            <a:pPr>
              <a:spcBef>
                <a:spcPts val="600"/>
              </a:spcBef>
            </a:pPr>
            <a:r>
              <a:rPr lang="en-NZ" sz="4400" b="1">
                <a:solidFill>
                  <a:schemeClr val="accent5">
                    <a:lumMod val="75000"/>
                  </a:schemeClr>
                </a:solidFill>
                <a:latin typeface="Open Sans" panose="020B0606030504020204" pitchFamily="34" charset="0"/>
              </a:rPr>
              <a:t>ASPG ANNUAL CONFERENCE 2024</a:t>
            </a:r>
            <a:endParaRPr lang="en-NZ" sz="4400" b="1">
              <a:solidFill>
                <a:schemeClr val="accent5">
                  <a:lumMod val="75000"/>
                </a:schemeClr>
              </a:solidFill>
              <a:effectLst/>
              <a:latin typeface="Open Sans" panose="020B0606030504020204" pitchFamily="34" charset="0"/>
            </a:endParaRPr>
          </a:p>
          <a:p>
            <a:pPr>
              <a:spcBef>
                <a:spcPts val="600"/>
              </a:spcBef>
            </a:pPr>
            <a:r>
              <a:rPr lang="en-NZ" sz="4800" b="1">
                <a:solidFill>
                  <a:srgbClr val="153F6B"/>
                </a:solidFill>
                <a:latin typeface="Open Sans" panose="020B0606030504020204" pitchFamily="34" charset="0"/>
              </a:rPr>
              <a:t>Stew Sexton</a:t>
            </a:r>
            <a:endParaRPr lang="en-NZ" sz="4800" b="1">
              <a:solidFill>
                <a:srgbClr val="153F6B"/>
              </a:solidFill>
              <a:effectLst/>
              <a:latin typeface="Open Sans" panose="020B0606030504020204" pitchFamily="34" charset="0"/>
            </a:endParaRPr>
          </a:p>
          <a:p>
            <a:pPr>
              <a:spcBef>
                <a:spcPts val="600"/>
              </a:spcBef>
            </a:pPr>
            <a:r>
              <a:rPr lang="en-NZ" sz="4800">
                <a:solidFill>
                  <a:srgbClr val="153F6B"/>
                </a:solidFill>
                <a:latin typeface="Open Sans" panose="020B0606030504020204" pitchFamily="34" charset="0"/>
              </a:rPr>
              <a:t>New Zealand Parliament</a:t>
            </a:r>
            <a:endParaRPr lang="en-NZ" sz="3200">
              <a:solidFill>
                <a:schemeClr val="bg1"/>
              </a:solidFill>
              <a:latin typeface="Open Sans" panose="020B0606030504020204" pitchFamily="34" charset="0"/>
            </a:endParaRPr>
          </a:p>
          <a:p>
            <a:pPr>
              <a:spcBef>
                <a:spcPts val="600"/>
              </a:spcBef>
            </a:pPr>
            <a:r>
              <a:rPr lang="en-NZ" sz="3200">
                <a:effectLst/>
                <a:latin typeface="Open Sans"/>
                <a:ea typeface="Open Sans"/>
                <a:cs typeface="Open Sans"/>
              </a:rPr>
              <a:t>Accessibility in the changing world – the need for </a:t>
            </a:r>
            <a:r>
              <a:rPr lang="en-NZ" sz="3200">
                <a:latin typeface="Open Sans"/>
                <a:ea typeface="Open Sans"/>
                <a:cs typeface="Open Sans"/>
              </a:rPr>
              <a:t>Parliaments</a:t>
            </a:r>
            <a:r>
              <a:rPr lang="en-NZ" sz="3200">
                <a:effectLst/>
                <a:latin typeface="Open Sans"/>
                <a:ea typeface="Open Sans"/>
                <a:cs typeface="Open Sans"/>
              </a:rPr>
              <a:t> to be accessible and inclusive</a:t>
            </a:r>
            <a:endParaRPr lang="en-NZ" sz="4800">
              <a:effectLst/>
              <a:latin typeface="Open Sans"/>
              <a:ea typeface="Open Sans"/>
              <a:cs typeface="Open Sans"/>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algn="r"/>
            <a:r>
              <a:rPr lang="en-NZ" sz="1200" b="1">
                <a:solidFill>
                  <a:schemeClr val="bg1"/>
                </a:solidFill>
                <a:effectLst/>
                <a:latin typeface="Open Sans" panose="020B0606030504020204" pitchFamily="34" charset="0"/>
              </a:rPr>
              <a:t>New Zealand Chapter</a:t>
            </a:r>
            <a:endParaRPr lang="en-NZ" sz="120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282493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8CFD1A-10CA-80B8-50C8-67EE4B0B2811}"/>
              </a:ext>
            </a:extLst>
          </p:cNvPr>
          <p:cNvPicPr>
            <a:picLocks noChangeAspect="1"/>
          </p:cNvPicPr>
          <p:nvPr/>
        </p:nvPicPr>
        <p:blipFill rotWithShape="1">
          <a:blip r:embed="rId2"/>
          <a:srcRect t="3483" r="-2" b="34557"/>
          <a:stretch/>
        </p:blipFill>
        <p:spPr>
          <a:xfrm>
            <a:off x="0" y="258618"/>
            <a:ext cx="7662405" cy="4747491"/>
          </a:xfrm>
          <a:prstGeom prst="rect">
            <a:avLst/>
          </a:prstGeom>
        </p:spPr>
      </p:pic>
      <p:grpSp>
        <p:nvGrpSpPr>
          <p:cNvPr id="31" name="Group 3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21" name="Rectangle 20">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E5BA36CE-33E6-A320-9257-73F651F22288}"/>
              </a:ext>
            </a:extLst>
          </p:cNvPr>
          <p:cNvSpPr txBox="1"/>
          <p:nvPr/>
        </p:nvSpPr>
        <p:spPr>
          <a:xfrm>
            <a:off x="612197" y="387638"/>
            <a:ext cx="10967605" cy="976342"/>
          </a:xfrm>
          <a:prstGeom prst="rect">
            <a:avLst/>
          </a:prstGeom>
        </p:spPr>
        <p:txBody>
          <a:bodyPr vert="horz" lIns="91440" tIns="45720" rIns="91440" bIns="45720" rtlCol="0" anchor="t">
            <a:noAutofit/>
          </a:bodyPr>
          <a:lstStyle/>
          <a:p>
            <a:pPr>
              <a:lnSpc>
                <a:spcPct val="90000"/>
              </a:lnSpc>
              <a:spcAft>
                <a:spcPts val="600"/>
              </a:spcAft>
            </a:pPr>
            <a:r>
              <a:rPr lang="en-US" sz="2400" b="1" dirty="0">
                <a:highlight>
                  <a:srgbClr val="FFFFFF"/>
                </a:highlight>
                <a:latin typeface="Poppins" panose="00000500000000000000" pitchFamily="2" charset="0"/>
                <a:cs typeface="Poppins" panose="00000500000000000000" pitchFamily="2" charset="0"/>
              </a:rPr>
              <a:t>An e</a:t>
            </a:r>
            <a:r>
              <a:rPr lang="en-US" sz="2400" b="1" dirty="0">
                <a:effectLst/>
                <a:highlight>
                  <a:srgbClr val="FFFFFF"/>
                </a:highlight>
                <a:latin typeface="Poppins" panose="00000500000000000000" pitchFamily="2" charset="0"/>
                <a:cs typeface="Poppins" panose="00000500000000000000" pitchFamily="2" charset="0"/>
              </a:rPr>
              <a:t>stimated </a:t>
            </a:r>
            <a:r>
              <a:rPr lang="en-US" sz="2400" b="1" dirty="0">
                <a:effectLst/>
                <a:latin typeface="Poppins" panose="00000500000000000000" pitchFamily="2" charset="0"/>
                <a:cs typeface="Poppins" panose="00000500000000000000" pitchFamily="2" charset="0"/>
              </a:rPr>
              <a:t>1.3 billion people</a:t>
            </a:r>
            <a:r>
              <a:rPr lang="en-US" sz="2400" b="1" dirty="0">
                <a:effectLst/>
                <a:highlight>
                  <a:srgbClr val="FFFFFF"/>
                </a:highlight>
                <a:latin typeface="Poppins" panose="00000500000000000000" pitchFamily="2" charset="0"/>
                <a:cs typeface="Poppins" panose="00000500000000000000" pitchFamily="2" charset="0"/>
              </a:rPr>
              <a:t> or 16% of the global population experience disability   </a:t>
            </a:r>
          </a:p>
          <a:p>
            <a:pPr>
              <a:lnSpc>
                <a:spcPct val="90000"/>
              </a:lnSpc>
              <a:spcAft>
                <a:spcPts val="600"/>
              </a:spcAft>
            </a:pPr>
            <a:endParaRPr lang="en-US" sz="2400" b="1" dirty="0">
              <a:highlight>
                <a:srgbClr val="FFFFFF"/>
              </a:highlight>
            </a:endParaRPr>
          </a:p>
          <a:p>
            <a:pPr>
              <a:lnSpc>
                <a:spcPct val="90000"/>
              </a:lnSpc>
              <a:spcAft>
                <a:spcPts val="600"/>
              </a:spcAft>
            </a:pPr>
            <a:endParaRPr lang="en-US" sz="2400" b="1" dirty="0">
              <a:highlight>
                <a:srgbClr val="FFFFFF"/>
              </a:highlight>
            </a:endParaRPr>
          </a:p>
          <a:p>
            <a:pPr>
              <a:lnSpc>
                <a:spcPct val="90000"/>
              </a:lnSpc>
              <a:spcAft>
                <a:spcPts val="600"/>
              </a:spcAft>
            </a:pPr>
            <a:endParaRPr lang="en-US" sz="2400" b="1" dirty="0">
              <a:highlight>
                <a:srgbClr val="FFFFFF"/>
              </a:highlight>
            </a:endParaRPr>
          </a:p>
          <a:p>
            <a:pPr>
              <a:lnSpc>
                <a:spcPct val="90000"/>
              </a:lnSpc>
              <a:spcAft>
                <a:spcPts val="600"/>
              </a:spcAft>
            </a:pPr>
            <a:endParaRPr lang="en-US" sz="2400" b="1" dirty="0">
              <a:effectLst/>
              <a:highlight>
                <a:srgbClr val="FFFFFF"/>
              </a:highlight>
            </a:endParaRPr>
          </a:p>
        </p:txBody>
      </p:sp>
      <p:sp>
        <p:nvSpPr>
          <p:cNvPr id="36" name="TextBox 35">
            <a:extLst>
              <a:ext uri="{FF2B5EF4-FFF2-40B4-BE49-F238E27FC236}">
                <a16:creationId xmlns:a16="http://schemas.microsoft.com/office/drawing/2014/main" id="{920756BB-7A1D-0326-202A-22AE8BC146E6}"/>
              </a:ext>
            </a:extLst>
          </p:cNvPr>
          <p:cNvSpPr txBox="1"/>
          <p:nvPr/>
        </p:nvSpPr>
        <p:spPr>
          <a:xfrm>
            <a:off x="5461000" y="6291605"/>
            <a:ext cx="7414490" cy="307777"/>
          </a:xfrm>
          <a:prstGeom prst="rect">
            <a:avLst/>
          </a:prstGeom>
          <a:noFill/>
        </p:spPr>
        <p:txBody>
          <a:bodyPr wrap="square">
            <a:spAutoFit/>
          </a:bodyPr>
          <a:lstStyle/>
          <a:p>
            <a:r>
              <a:rPr lang="en-NZ" sz="1400" dirty="0">
                <a:latin typeface="Poppins" panose="00000500000000000000" pitchFamily="2" charset="0"/>
                <a:cs typeface="Poppins" panose="00000500000000000000" pitchFamily="2" charset="0"/>
              </a:rPr>
              <a:t>*United Nations Convention on the Rights of Persons with Disabilities </a:t>
            </a:r>
          </a:p>
        </p:txBody>
      </p:sp>
      <p:sp>
        <p:nvSpPr>
          <p:cNvPr id="2" name="TextBox 1">
            <a:extLst>
              <a:ext uri="{FF2B5EF4-FFF2-40B4-BE49-F238E27FC236}">
                <a16:creationId xmlns:a16="http://schemas.microsoft.com/office/drawing/2014/main" id="{236C015E-6D15-F610-DEB9-575E0767B0F4}"/>
              </a:ext>
            </a:extLst>
          </p:cNvPr>
          <p:cNvSpPr txBox="1"/>
          <p:nvPr/>
        </p:nvSpPr>
        <p:spPr>
          <a:xfrm>
            <a:off x="7141152" y="2560836"/>
            <a:ext cx="4438650" cy="1092607"/>
          </a:xfrm>
          <a:prstGeom prst="rect">
            <a:avLst/>
          </a:prstGeom>
          <a:noFill/>
        </p:spPr>
        <p:txBody>
          <a:bodyPr wrap="square" rtlCol="0">
            <a:spAutoFit/>
          </a:bodyPr>
          <a:lstStyle/>
          <a:p>
            <a:pPr marR="0" lvl="0" algn="l" defTabSz="914400" rtl="0" eaLnBrk="1" fontAlgn="auto" latinLnBrk="0" hangingPunct="1">
              <a:lnSpc>
                <a:spcPct val="90000"/>
              </a:lnSpc>
              <a:spcBef>
                <a:spcPts val="0"/>
              </a:spcBef>
              <a:spcAft>
                <a:spcPts val="600"/>
              </a:spcAft>
              <a:buClrTx/>
              <a:buSzTx/>
              <a:tabLst/>
              <a:defRPr/>
            </a:pPr>
            <a:r>
              <a:rPr kumimoji="0" lang="en-US" sz="2400" b="1" i="0" u="none" strike="noStrike" kern="1200" cap="none" spc="0" normalizeH="0" baseline="0" noProof="0" dirty="0">
                <a:ln>
                  <a:noFill/>
                </a:ln>
                <a:solidFill>
                  <a:prstClr val="black"/>
                </a:solidFill>
                <a:effectLst/>
                <a:highlight>
                  <a:srgbClr val="FFFFFF"/>
                </a:highlight>
                <a:uLnTx/>
                <a:uFillTx/>
                <a:latin typeface="Poppins" panose="00000500000000000000" pitchFamily="2" charset="0"/>
                <a:ea typeface="+mn-ea"/>
                <a:cs typeface="Poppins" panose="00000500000000000000" pitchFamily="2" charset="0"/>
              </a:rPr>
              <a:t>The disabled community is the largest minority group worldwide*</a:t>
            </a:r>
          </a:p>
        </p:txBody>
      </p:sp>
    </p:spTree>
    <p:extLst>
      <p:ext uri="{BB962C8B-B14F-4D97-AF65-F5344CB8AC3E}">
        <p14:creationId xmlns:p14="http://schemas.microsoft.com/office/powerpoint/2010/main" val="245573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B06F-D388-3581-BCFE-8BA960D77BA6}"/>
              </a:ext>
            </a:extLst>
          </p:cNvPr>
          <p:cNvSpPr>
            <a:spLocks noGrp="1"/>
          </p:cNvSpPr>
          <p:nvPr>
            <p:ph type="title"/>
          </p:nvPr>
        </p:nvSpPr>
        <p:spPr/>
        <p:txBody>
          <a:bodyPr>
            <a:noAutofit/>
          </a:bodyPr>
          <a:lstStyle/>
          <a:p>
            <a:pPr>
              <a:lnSpc>
                <a:spcPct val="150000"/>
              </a:lnSpc>
            </a:pPr>
            <a:r>
              <a:rPr lang="en-NZ" sz="3200" b="1" dirty="0">
                <a:latin typeface="Poppins" panose="00000500000000000000" pitchFamily="2" charset="0"/>
                <a:cs typeface="Poppins" panose="00000500000000000000" pitchFamily="2" charset="0"/>
              </a:rPr>
              <a:t>What does this mean for parliaments of today?</a:t>
            </a:r>
            <a:br>
              <a:rPr lang="en-NZ" sz="3200" b="1" dirty="0">
                <a:latin typeface="Poppins" panose="00000500000000000000" pitchFamily="2" charset="0"/>
                <a:cs typeface="Poppins" panose="00000500000000000000" pitchFamily="2" charset="0"/>
              </a:rPr>
            </a:br>
            <a:endParaRPr lang="en-NZ" sz="3200" b="1" dirty="0">
              <a:latin typeface="Poppins" panose="00000500000000000000" pitchFamily="2" charset="0"/>
              <a:cs typeface="Poppins" panose="00000500000000000000" pitchFamily="2" charset="0"/>
            </a:endParaRPr>
          </a:p>
        </p:txBody>
      </p:sp>
      <p:sp>
        <p:nvSpPr>
          <p:cNvPr id="4" name="Content Placeholder 3">
            <a:extLst>
              <a:ext uri="{FF2B5EF4-FFF2-40B4-BE49-F238E27FC236}">
                <a16:creationId xmlns:a16="http://schemas.microsoft.com/office/drawing/2014/main" id="{6D5BF9ED-8E08-5B4D-1686-59119BD5C07D}"/>
              </a:ext>
            </a:extLst>
          </p:cNvPr>
          <p:cNvSpPr>
            <a:spLocks noGrp="1"/>
          </p:cNvSpPr>
          <p:nvPr>
            <p:ph sz="half" idx="2"/>
          </p:nvPr>
        </p:nvSpPr>
        <p:spPr>
          <a:xfrm>
            <a:off x="838200" y="5486400"/>
            <a:ext cx="10515600" cy="868363"/>
          </a:xfrm>
        </p:spPr>
        <p:txBody>
          <a:bodyPr>
            <a:normAutofit fontScale="70000" lnSpcReduction="20000"/>
          </a:bodyPr>
          <a:lstStyle/>
          <a:p>
            <a:pPr marL="13335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29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This active participation strengthens democracy by ensuring that a broad spectrum of voices are heard and considered.</a:t>
            </a:r>
          </a:p>
          <a:p>
            <a:pPr marL="0" indent="0">
              <a:buNone/>
            </a:pPr>
            <a:endParaRPr lang="en-NZ" dirty="0">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C3E36B28-E54B-C288-FED9-4185F88F247E}"/>
              </a:ext>
            </a:extLst>
          </p:cNvPr>
          <p:cNvPicPr>
            <a:picLocks noChangeAspect="1"/>
          </p:cNvPicPr>
          <p:nvPr/>
        </p:nvPicPr>
        <p:blipFill>
          <a:blip r:embed="rId2"/>
          <a:stretch>
            <a:fillRect/>
          </a:stretch>
        </p:blipFill>
        <p:spPr>
          <a:xfrm>
            <a:off x="6305550" y="1565275"/>
            <a:ext cx="5829300" cy="2914650"/>
          </a:xfrm>
          <a:prstGeom prst="rect">
            <a:avLst/>
          </a:prstGeom>
        </p:spPr>
      </p:pic>
      <p:pic>
        <p:nvPicPr>
          <p:cNvPr id="8" name="Picture 7">
            <a:extLst>
              <a:ext uri="{FF2B5EF4-FFF2-40B4-BE49-F238E27FC236}">
                <a16:creationId xmlns:a16="http://schemas.microsoft.com/office/drawing/2014/main" id="{8FD449A4-52B5-F396-80A4-73EA19447FC2}"/>
              </a:ext>
            </a:extLst>
          </p:cNvPr>
          <p:cNvPicPr>
            <a:picLocks noChangeAspect="1"/>
          </p:cNvPicPr>
          <p:nvPr/>
        </p:nvPicPr>
        <p:blipFill>
          <a:blip r:embed="rId3"/>
          <a:stretch>
            <a:fillRect/>
          </a:stretch>
        </p:blipFill>
        <p:spPr>
          <a:xfrm>
            <a:off x="7010400" y="1565275"/>
            <a:ext cx="3041650" cy="933965"/>
          </a:xfrm>
          <a:prstGeom prst="rect">
            <a:avLst/>
          </a:prstGeom>
        </p:spPr>
      </p:pic>
      <p:sp>
        <p:nvSpPr>
          <p:cNvPr id="3" name="Content Placeholder 2">
            <a:extLst>
              <a:ext uri="{FF2B5EF4-FFF2-40B4-BE49-F238E27FC236}">
                <a16:creationId xmlns:a16="http://schemas.microsoft.com/office/drawing/2014/main" id="{A53446E8-1F22-1930-B01E-CDD9D8B3278E}"/>
              </a:ext>
            </a:extLst>
          </p:cNvPr>
          <p:cNvSpPr>
            <a:spLocks noGrp="1"/>
          </p:cNvSpPr>
          <p:nvPr>
            <p:ph sz="half" idx="1"/>
          </p:nvPr>
        </p:nvSpPr>
        <p:spPr>
          <a:xfrm>
            <a:off x="838200" y="1222375"/>
            <a:ext cx="8648700" cy="3921125"/>
          </a:xfrm>
        </p:spPr>
        <p:txBody>
          <a:bodyPr>
            <a:normAutofit fontScale="70000" lnSpcReduction="20000"/>
          </a:bodyPr>
          <a:lstStyle/>
          <a:p>
            <a:pPr marL="133350" indent="0">
              <a:lnSpc>
                <a:spcPct val="110000"/>
              </a:lnSpc>
              <a:buNone/>
            </a:pPr>
            <a:r>
              <a:rPr lang="en-NZ" sz="4100" b="1" u="sng" dirty="0">
                <a:latin typeface="Poppins" panose="00000500000000000000" pitchFamily="2" charset="0"/>
                <a:cs typeface="Poppins" panose="00000500000000000000" pitchFamily="2" charset="0"/>
              </a:rPr>
              <a:t>Engagement and Participation</a:t>
            </a:r>
          </a:p>
          <a:p>
            <a:pPr marL="133350" indent="0">
              <a:lnSpc>
                <a:spcPct val="110000"/>
              </a:lnSpc>
              <a:buNone/>
            </a:pPr>
            <a:endParaRPr kumimoji="0" lang="en-NZ" sz="2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endParaRPr>
          </a:p>
          <a:p>
            <a:pPr marL="133350" indent="0">
              <a:lnSpc>
                <a:spcPct val="110000"/>
              </a:lnSpc>
              <a:buNone/>
            </a:pPr>
            <a:r>
              <a:rPr kumimoji="0" lang="en-NZ" sz="29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Accessibility in parliament refers to the ease </a:t>
            </a:r>
          </a:p>
          <a:p>
            <a:pPr marL="133350" indent="0">
              <a:lnSpc>
                <a:spcPct val="110000"/>
              </a:lnSpc>
              <a:buNone/>
            </a:pPr>
            <a:r>
              <a:rPr kumimoji="0" lang="en-NZ" sz="29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with which citizens can engage with and participate </a:t>
            </a:r>
          </a:p>
          <a:p>
            <a:pPr marL="133350" indent="0">
              <a:lnSpc>
                <a:spcPct val="110000"/>
              </a:lnSpc>
              <a:buNone/>
            </a:pPr>
            <a:r>
              <a:rPr kumimoji="0" lang="en-NZ" sz="29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in parliamentary processes. </a:t>
            </a:r>
          </a:p>
          <a:p>
            <a:pPr marL="133350" indent="0">
              <a:lnSpc>
                <a:spcPct val="110000"/>
              </a:lnSpc>
              <a:buNone/>
            </a:pPr>
            <a:endParaRPr kumimoji="0" lang="en-NZ" sz="2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endParaRPr>
          </a:p>
          <a:p>
            <a:pPr marL="133350" indent="0">
              <a:lnSpc>
                <a:spcPct val="110000"/>
              </a:lnSpc>
              <a:buNone/>
            </a:pPr>
            <a:r>
              <a:rPr kumimoji="0" lang="en-NZ" sz="2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When parliaments are accessible, citizens are more likely to </a:t>
            </a:r>
          </a:p>
          <a:p>
            <a:pPr marL="476250" indent="-342900">
              <a:lnSpc>
                <a:spcPct val="110000"/>
              </a:lnSpc>
            </a:pPr>
            <a:r>
              <a:rPr kumimoji="0" lang="en-NZ" sz="2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engage with their representatives</a:t>
            </a:r>
          </a:p>
          <a:p>
            <a:pPr marL="476250" indent="-342900">
              <a:lnSpc>
                <a:spcPct val="110000"/>
              </a:lnSpc>
            </a:pPr>
            <a:r>
              <a:rPr kumimoji="0" lang="en-NZ" sz="2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participate in debates</a:t>
            </a:r>
          </a:p>
          <a:p>
            <a:pPr marL="476250" indent="-342900">
              <a:lnSpc>
                <a:spcPct val="110000"/>
              </a:lnSpc>
            </a:pPr>
            <a:r>
              <a:rPr kumimoji="0" lang="en-NZ" sz="2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contribute to the legislative process. </a:t>
            </a:r>
          </a:p>
          <a:p>
            <a:pPr marL="133350" indent="0">
              <a:lnSpc>
                <a:spcPct val="110000"/>
              </a:lnSpc>
              <a:buNone/>
            </a:pPr>
            <a:endParaRPr kumimoji="0" lang="en-NZ" sz="20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133350" indent="0">
              <a:buNone/>
            </a:pPr>
            <a:endParaRPr kumimoji="0" lang="en-NZ" sz="20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361950"/>
            <a:endParaRPr kumimoji="0" lang="en-NZ" sz="2000" b="1" i="0" u="none"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endParaRPr>
          </a:p>
          <a:p>
            <a:pPr marL="0" indent="0">
              <a:buNone/>
            </a:pPr>
            <a:endParaRPr lang="en-NZ" dirty="0"/>
          </a:p>
        </p:txBody>
      </p:sp>
    </p:spTree>
    <p:extLst>
      <p:ext uri="{BB962C8B-B14F-4D97-AF65-F5344CB8AC3E}">
        <p14:creationId xmlns:p14="http://schemas.microsoft.com/office/powerpoint/2010/main" val="2998217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B8DD303-0A8F-C6B8-7DAB-DCF24CA274A1}"/>
              </a:ext>
            </a:extLst>
          </p:cNvPr>
          <p:cNvPicPr>
            <a:picLocks noChangeAspect="1"/>
          </p:cNvPicPr>
          <p:nvPr/>
        </p:nvPicPr>
        <p:blipFill>
          <a:blip r:embed="rId2"/>
          <a:stretch>
            <a:fillRect/>
          </a:stretch>
        </p:blipFill>
        <p:spPr>
          <a:xfrm>
            <a:off x="6273998" y="485775"/>
            <a:ext cx="5079801" cy="2564801"/>
          </a:xfrm>
          <a:prstGeom prst="rect">
            <a:avLst/>
          </a:prstGeom>
        </p:spPr>
      </p:pic>
      <p:sp>
        <p:nvSpPr>
          <p:cNvPr id="10" name="TextBox 9">
            <a:extLst>
              <a:ext uri="{FF2B5EF4-FFF2-40B4-BE49-F238E27FC236}">
                <a16:creationId xmlns:a16="http://schemas.microsoft.com/office/drawing/2014/main" id="{EB237F31-59F0-17B0-A1E3-6461E9BC8925}"/>
              </a:ext>
            </a:extLst>
          </p:cNvPr>
          <p:cNvSpPr txBox="1"/>
          <p:nvPr/>
        </p:nvSpPr>
        <p:spPr>
          <a:xfrm>
            <a:off x="921143" y="1987376"/>
            <a:ext cx="4597746" cy="3447832"/>
          </a:xfrm>
          <a:prstGeom prst="rect">
            <a:avLst/>
          </a:prstGeom>
        </p:spPr>
        <p:txBody>
          <a:bodyPr vert="horz" lIns="91440" tIns="45720" rIns="91440" bIns="45720" rtlCol="0" anchor="t">
            <a:normAutofit/>
          </a:bodyPr>
          <a:lstStyle/>
          <a:p>
            <a:pPr>
              <a:lnSpc>
                <a:spcPct val="90000"/>
              </a:lnSpc>
              <a:spcAft>
                <a:spcPts val="600"/>
              </a:spcAft>
            </a:pPr>
            <a:r>
              <a:rPr kumimoji="0" lang="en-US" sz="2000" b="1" i="0" u="none" strike="noStrike" cap="none" spc="0" normalizeH="0" baseline="0" noProof="0" dirty="0">
                <a:ln>
                  <a:noFill/>
                </a:ln>
                <a:effectLst/>
                <a:uLnTx/>
                <a:uFillTx/>
                <a:latin typeface="Poppins" panose="00000500000000000000" pitchFamily="2" charset="0"/>
                <a:cs typeface="Poppins" panose="00000500000000000000" pitchFamily="2" charset="0"/>
              </a:rPr>
              <a:t>Parliament’s accessibility and inclusivity ensures that the institution reflects the diversity of the population it serves. </a:t>
            </a:r>
          </a:p>
          <a:p>
            <a:pPr>
              <a:lnSpc>
                <a:spcPct val="90000"/>
              </a:lnSpc>
              <a:spcAft>
                <a:spcPts val="600"/>
              </a:spcAft>
            </a:pPr>
            <a:endParaRPr lang="en-US" sz="2000" b="1" dirty="0">
              <a:latin typeface="Poppins" panose="00000500000000000000" pitchFamily="2" charset="0"/>
              <a:cs typeface="Poppins" panose="00000500000000000000" pitchFamily="2" charset="0"/>
            </a:endParaRPr>
          </a:p>
          <a:p>
            <a:pPr>
              <a:lnSpc>
                <a:spcPct val="90000"/>
              </a:lnSpc>
              <a:spcAft>
                <a:spcPts val="600"/>
              </a:spcAft>
            </a:pPr>
            <a:r>
              <a:rPr kumimoji="0" lang="en-US" sz="2000" b="1" i="0" u="none" strike="noStrike" cap="none" spc="0" normalizeH="0" baseline="0" noProof="0" dirty="0">
                <a:ln>
                  <a:noFill/>
                </a:ln>
                <a:effectLst/>
                <a:uLnTx/>
                <a:uFillTx/>
                <a:latin typeface="Poppins" panose="00000500000000000000" pitchFamily="2" charset="0"/>
                <a:cs typeface="Poppins" panose="00000500000000000000" pitchFamily="2" charset="0"/>
              </a:rPr>
              <a:t>This includes representation from different genders, ethnicities, socioeconomic backgrounds, abilities and other marginalized groups. </a:t>
            </a:r>
            <a:endParaRPr lang="en-US" sz="2000" dirty="0">
              <a:latin typeface="Poppins" panose="00000500000000000000" pitchFamily="2" charset="0"/>
              <a:cs typeface="Poppins" panose="00000500000000000000" pitchFamily="2" charset="0"/>
            </a:endParaRPr>
          </a:p>
        </p:txBody>
      </p:sp>
      <p:grpSp>
        <p:nvGrpSpPr>
          <p:cNvPr id="22" name="Group 2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3" name="Rectangle 2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0">
            <a:extLst>
              <a:ext uri="{FF2B5EF4-FFF2-40B4-BE49-F238E27FC236}">
                <a16:creationId xmlns:a16="http://schemas.microsoft.com/office/drawing/2014/main" id="{A6FC5AA4-D41B-4370-9505-E2EB7FAC18E6}"/>
              </a:ext>
            </a:extLst>
          </p:cNvPr>
          <p:cNvSpPr>
            <a:spLocks noGrp="1"/>
          </p:cNvSpPr>
          <p:nvPr>
            <p:ph type="title"/>
          </p:nvPr>
        </p:nvSpPr>
        <p:spPr/>
        <p:txBody>
          <a:bodyPr/>
          <a:lstStyle/>
          <a:p>
            <a:r>
              <a:rPr lang="en-NZ" b="1" u="sng" dirty="0">
                <a:latin typeface="Poppins" panose="00000500000000000000" pitchFamily="2" charset="0"/>
                <a:cs typeface="Poppins" panose="00000500000000000000" pitchFamily="2" charset="0"/>
              </a:rPr>
              <a:t>Diversity and Representation</a:t>
            </a:r>
          </a:p>
        </p:txBody>
      </p:sp>
      <p:pic>
        <p:nvPicPr>
          <p:cNvPr id="14" name="Picture 13">
            <a:extLst>
              <a:ext uri="{FF2B5EF4-FFF2-40B4-BE49-F238E27FC236}">
                <a16:creationId xmlns:a16="http://schemas.microsoft.com/office/drawing/2014/main" id="{2638FEB3-6A9D-7D0C-641D-FA4B0ED6EDCD}"/>
              </a:ext>
            </a:extLst>
          </p:cNvPr>
          <p:cNvPicPr>
            <a:picLocks noChangeAspect="1"/>
          </p:cNvPicPr>
          <p:nvPr/>
        </p:nvPicPr>
        <p:blipFill rotWithShape="1">
          <a:blip r:embed="rId3"/>
          <a:srcRect t="20841"/>
          <a:stretch/>
        </p:blipFill>
        <p:spPr>
          <a:xfrm>
            <a:off x="5610513" y="3711292"/>
            <a:ext cx="5829300" cy="1688928"/>
          </a:xfrm>
          <a:prstGeom prst="rect">
            <a:avLst/>
          </a:prstGeom>
        </p:spPr>
      </p:pic>
    </p:spTree>
    <p:extLst>
      <p:ext uri="{BB962C8B-B14F-4D97-AF65-F5344CB8AC3E}">
        <p14:creationId xmlns:p14="http://schemas.microsoft.com/office/powerpoint/2010/main" val="240453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4E1295E-A81E-DA64-85EF-E92925745ADB}"/>
              </a:ext>
            </a:extLst>
          </p:cNvPr>
          <p:cNvPicPr>
            <a:picLocks noChangeAspect="1"/>
          </p:cNvPicPr>
          <p:nvPr/>
        </p:nvPicPr>
        <p:blipFill>
          <a:blip r:embed="rId2"/>
          <a:stretch>
            <a:fillRect/>
          </a:stretch>
        </p:blipFill>
        <p:spPr>
          <a:xfrm>
            <a:off x="5016500" y="591142"/>
            <a:ext cx="5182049" cy="1591194"/>
          </a:xfrm>
          <a:prstGeom prst="rect">
            <a:avLst/>
          </a:prstGeom>
        </p:spPr>
      </p:pic>
      <p:pic>
        <p:nvPicPr>
          <p:cNvPr id="27" name="Picture 26">
            <a:extLst>
              <a:ext uri="{FF2B5EF4-FFF2-40B4-BE49-F238E27FC236}">
                <a16:creationId xmlns:a16="http://schemas.microsoft.com/office/drawing/2014/main" id="{D71F73FD-8FE9-7F03-21AE-B085D0F66EA8}"/>
              </a:ext>
            </a:extLst>
          </p:cNvPr>
          <p:cNvPicPr>
            <a:picLocks noChangeAspect="1"/>
          </p:cNvPicPr>
          <p:nvPr/>
        </p:nvPicPr>
        <p:blipFill>
          <a:blip r:embed="rId3"/>
          <a:stretch>
            <a:fillRect/>
          </a:stretch>
        </p:blipFill>
        <p:spPr>
          <a:xfrm>
            <a:off x="3500582" y="1966191"/>
            <a:ext cx="8690265" cy="4884724"/>
          </a:xfrm>
          <a:prstGeom prst="rect">
            <a:avLst/>
          </a:prstGeom>
        </p:spPr>
      </p:pic>
      <p:sp>
        <p:nvSpPr>
          <p:cNvPr id="20" name="TextBox 19">
            <a:extLst>
              <a:ext uri="{FF2B5EF4-FFF2-40B4-BE49-F238E27FC236}">
                <a16:creationId xmlns:a16="http://schemas.microsoft.com/office/drawing/2014/main" id="{B0E5F1E7-5601-60B3-1D2C-8A5CC02F4E36}"/>
              </a:ext>
            </a:extLst>
          </p:cNvPr>
          <p:cNvSpPr txBox="1"/>
          <p:nvPr/>
        </p:nvSpPr>
        <p:spPr>
          <a:xfrm>
            <a:off x="628649" y="2182336"/>
            <a:ext cx="6095999" cy="2308324"/>
          </a:xfrm>
          <a:prstGeom prst="rect">
            <a:avLst/>
          </a:prstGeom>
          <a:noFill/>
        </p:spPr>
        <p:txBody>
          <a:bodyPr wrap="square">
            <a:spAutoFit/>
          </a:bodyPr>
          <a:lstStyle/>
          <a:p>
            <a:r>
              <a:rPr lang="en-NZ" b="1" dirty="0">
                <a:latin typeface="Poppins" panose="00000500000000000000" pitchFamily="2" charset="0"/>
                <a:cs typeface="Poppins" panose="00000500000000000000" pitchFamily="2" charset="0"/>
              </a:rPr>
              <a:t>When parliaments are inclusive, they are better equipped to understand and address the needs and concerns of all citizens, leading to more comprehensive and equitable policies.</a:t>
            </a:r>
          </a:p>
          <a:p>
            <a:endParaRPr lang="en-NZ" b="1" dirty="0">
              <a:latin typeface="Poppins" panose="00000500000000000000" pitchFamily="2" charset="0"/>
              <a:cs typeface="Poppins" panose="00000500000000000000" pitchFamily="2" charset="0"/>
            </a:endParaRPr>
          </a:p>
          <a:p>
            <a:r>
              <a:rPr lang="en-NZ" b="1" dirty="0">
                <a:latin typeface="Poppins" panose="00000500000000000000" pitchFamily="2" charset="0"/>
                <a:cs typeface="Poppins" panose="00000500000000000000" pitchFamily="2" charset="0"/>
              </a:rPr>
              <a:t>Inclusivity also promotes social cohesion by demonstrating that all citizens have a stake in the democratic process.</a:t>
            </a:r>
          </a:p>
        </p:txBody>
      </p:sp>
      <p:sp>
        <p:nvSpPr>
          <p:cNvPr id="30" name="TextBox 29">
            <a:extLst>
              <a:ext uri="{FF2B5EF4-FFF2-40B4-BE49-F238E27FC236}">
                <a16:creationId xmlns:a16="http://schemas.microsoft.com/office/drawing/2014/main" id="{F32DA5F2-A1BE-E0FE-94A7-7B303FF59CDC}"/>
              </a:ext>
            </a:extLst>
          </p:cNvPr>
          <p:cNvSpPr txBox="1"/>
          <p:nvPr/>
        </p:nvSpPr>
        <p:spPr>
          <a:xfrm>
            <a:off x="628650" y="591142"/>
            <a:ext cx="6096000" cy="646331"/>
          </a:xfrm>
          <a:prstGeom prst="rect">
            <a:avLst/>
          </a:prstGeom>
          <a:noFill/>
        </p:spPr>
        <p:txBody>
          <a:bodyPr wrap="square">
            <a:spAutoFit/>
          </a:bodyPr>
          <a:lstStyle/>
          <a:p>
            <a:r>
              <a:rPr kumimoji="0" lang="en-NZ" sz="3600" b="1" i="0" u="sng" strike="noStrike" kern="1200" cap="none" spc="0" normalizeH="0" baseline="0" noProof="0" dirty="0">
                <a:ln>
                  <a:noFill/>
                </a:ln>
                <a:solidFill>
                  <a:prstClr val="black"/>
                </a:solidFill>
                <a:effectLst/>
                <a:uLnTx/>
                <a:uFillTx/>
                <a:latin typeface="Poppins" panose="00000500000000000000" pitchFamily="2" charset="0"/>
                <a:ea typeface="+mj-ea"/>
                <a:cs typeface="Poppins" panose="00000500000000000000" pitchFamily="2" charset="0"/>
              </a:rPr>
              <a:t>Better Understanding</a:t>
            </a:r>
            <a:endParaRPr lang="en-NZ"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01017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5F577E0D-9213-A21C-BDA4-7836758D1557}"/>
              </a:ext>
            </a:extLst>
          </p:cNvPr>
          <p:cNvSpPr txBox="1"/>
          <p:nvPr/>
        </p:nvSpPr>
        <p:spPr>
          <a:xfrm>
            <a:off x="443345" y="669697"/>
            <a:ext cx="11018982" cy="2308324"/>
          </a:xfrm>
          <a:prstGeom prst="rect">
            <a:avLst/>
          </a:prstGeom>
          <a:noFill/>
        </p:spPr>
        <p:txBody>
          <a:bodyPr wrap="square">
            <a:spAutoFit/>
          </a:bodyPr>
          <a:lstStyle/>
          <a:p>
            <a:r>
              <a:rPr lang="en-NZ" sz="3200" b="1" dirty="0">
                <a:effectLst/>
                <a:latin typeface="Poppins" panose="00000500000000000000" pitchFamily="2" charset="0"/>
                <a:ea typeface="Aptos" panose="020B0004020202020204" pitchFamily="34" charset="0"/>
                <a:cs typeface="Poppins" panose="00000500000000000000" pitchFamily="2" charset="0"/>
              </a:rPr>
              <a:t>To do this we must ensure that we:</a:t>
            </a:r>
          </a:p>
          <a:p>
            <a:endParaRPr lang="en-NZ" sz="2000" b="1" dirty="0">
              <a:latin typeface="Poppins" panose="00000500000000000000" pitchFamily="2" charset="0"/>
              <a:ea typeface="Aptos" panose="020B0004020202020204" pitchFamily="34" charset="0"/>
              <a:cs typeface="Poppins" panose="00000500000000000000" pitchFamily="2" charset="0"/>
            </a:endParaRPr>
          </a:p>
          <a:p>
            <a:pPr marL="285750" indent="-285750">
              <a:buFont typeface="Arial" panose="020B0604020202020204" pitchFamily="34" charset="0"/>
              <a:buChar char="•"/>
            </a:pPr>
            <a:r>
              <a:rPr lang="en-NZ" sz="1800" b="1" dirty="0">
                <a:effectLst/>
                <a:latin typeface="Poppins" panose="00000500000000000000" pitchFamily="2" charset="0"/>
                <a:ea typeface="Aptos" panose="020B0004020202020204" pitchFamily="34" charset="0"/>
                <a:cs typeface="Poppins" panose="00000500000000000000" pitchFamily="2" charset="0"/>
              </a:rPr>
              <a:t>embed accessibility and inclusivity into everything that we do</a:t>
            </a:r>
          </a:p>
          <a:p>
            <a:pPr marL="285750" indent="-285750">
              <a:buFont typeface="Arial" panose="020B0604020202020204" pitchFamily="34" charset="0"/>
              <a:buChar char="•"/>
            </a:pPr>
            <a:endParaRPr lang="en-NZ" b="1" dirty="0">
              <a:latin typeface="Poppins" panose="00000500000000000000" pitchFamily="2" charset="0"/>
              <a:ea typeface="Aptos" panose="020B0004020202020204" pitchFamily="34" charset="0"/>
              <a:cs typeface="Poppins" panose="00000500000000000000" pitchFamily="2" charset="0"/>
            </a:endParaRPr>
          </a:p>
          <a:p>
            <a:pPr marL="285750" indent="-285750">
              <a:buFont typeface="Arial" panose="020B0604020202020204" pitchFamily="34" charset="0"/>
              <a:buChar char="•"/>
            </a:pPr>
            <a:r>
              <a:rPr lang="en-NZ" sz="1800" b="1" dirty="0">
                <a:effectLst/>
                <a:latin typeface="Poppins" panose="00000500000000000000" pitchFamily="2" charset="0"/>
                <a:ea typeface="Aptos" panose="020B0004020202020204" pitchFamily="34" charset="0"/>
                <a:cs typeface="Poppins" panose="00000500000000000000" pitchFamily="2" charset="0"/>
              </a:rPr>
              <a:t>inherently creating a culture of accessibility that is buried deep into the fundamentals of everyday parliamentary life. </a:t>
            </a:r>
          </a:p>
          <a:p>
            <a:pPr marL="342900" indent="-342900">
              <a:buFont typeface="Arial" panose="020B0604020202020204" pitchFamily="34" charset="0"/>
              <a:buChar char="•"/>
            </a:pPr>
            <a:endParaRPr lang="en-NZ" sz="2000" b="1" dirty="0"/>
          </a:p>
        </p:txBody>
      </p:sp>
      <p:sp>
        <p:nvSpPr>
          <p:cNvPr id="20" name="TextBox 19">
            <a:extLst>
              <a:ext uri="{FF2B5EF4-FFF2-40B4-BE49-F238E27FC236}">
                <a16:creationId xmlns:a16="http://schemas.microsoft.com/office/drawing/2014/main" id="{4BB96780-82C6-E2FF-F3C4-139DE9B7D747}"/>
              </a:ext>
            </a:extLst>
          </p:cNvPr>
          <p:cNvSpPr txBox="1"/>
          <p:nvPr/>
        </p:nvSpPr>
        <p:spPr>
          <a:xfrm>
            <a:off x="443345" y="4638705"/>
            <a:ext cx="11182928" cy="1631216"/>
          </a:xfrm>
          <a:prstGeom prst="rect">
            <a:avLst/>
          </a:prstGeom>
          <a:noFill/>
        </p:spPr>
        <p:txBody>
          <a:bodyPr wrap="square">
            <a:spAutoFit/>
          </a:bodyPr>
          <a:lstStyle/>
          <a:p>
            <a:endParaRPr lang="en-NZ" sz="2000" dirty="0">
              <a:latin typeface="Poppins" panose="00000500000000000000" pitchFamily="2" charset="0"/>
              <a:cs typeface="Poppins" panose="00000500000000000000" pitchFamily="2" charset="0"/>
            </a:endParaRPr>
          </a:p>
          <a:p>
            <a:r>
              <a:rPr lang="en-NZ" sz="2000" b="1" dirty="0">
                <a:latin typeface="Poppins" panose="00000500000000000000" pitchFamily="2" charset="0"/>
                <a:cs typeface="Poppins" panose="00000500000000000000" pitchFamily="2" charset="0"/>
              </a:rPr>
              <a:t>So deep in fact that we don’t even need to question whether something is accessible or not because we know that it will be considered without us having to think about it. </a:t>
            </a:r>
          </a:p>
          <a:p>
            <a:r>
              <a:rPr lang="en-NZ" sz="2000" b="1" dirty="0">
                <a:latin typeface="Poppins" panose="00000500000000000000" pitchFamily="2" charset="0"/>
                <a:cs typeface="Poppins" panose="00000500000000000000" pitchFamily="2" charset="0"/>
              </a:rPr>
              <a:t>							</a:t>
            </a:r>
          </a:p>
          <a:p>
            <a:r>
              <a:rPr lang="en-NZ" sz="2000" b="1" dirty="0">
                <a:latin typeface="Poppins" panose="00000500000000000000" pitchFamily="2" charset="0"/>
                <a:cs typeface="Poppins" panose="00000500000000000000" pitchFamily="2" charset="0"/>
              </a:rPr>
              <a:t>							“It’s what we do round here”</a:t>
            </a:r>
          </a:p>
        </p:txBody>
      </p:sp>
      <p:pic>
        <p:nvPicPr>
          <p:cNvPr id="22" name="Picture 21">
            <a:extLst>
              <a:ext uri="{FF2B5EF4-FFF2-40B4-BE49-F238E27FC236}">
                <a16:creationId xmlns:a16="http://schemas.microsoft.com/office/drawing/2014/main" id="{CC05E807-AE5D-9C0C-53D9-E38BDBE9FA34}"/>
              </a:ext>
            </a:extLst>
          </p:cNvPr>
          <p:cNvPicPr>
            <a:picLocks noChangeAspect="1"/>
          </p:cNvPicPr>
          <p:nvPr/>
        </p:nvPicPr>
        <p:blipFill>
          <a:blip r:embed="rId2"/>
          <a:stretch>
            <a:fillRect/>
          </a:stretch>
        </p:blipFill>
        <p:spPr>
          <a:xfrm>
            <a:off x="3181350" y="2894012"/>
            <a:ext cx="5829300" cy="1666875"/>
          </a:xfrm>
          <a:prstGeom prst="rect">
            <a:avLst/>
          </a:prstGeom>
        </p:spPr>
      </p:pic>
    </p:spTree>
    <p:extLst>
      <p:ext uri="{BB962C8B-B14F-4D97-AF65-F5344CB8AC3E}">
        <p14:creationId xmlns:p14="http://schemas.microsoft.com/office/powerpoint/2010/main" val="393585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D89DAC8-F629-45E8-8C1B-4E42C6ED9259}"/>
              </a:ext>
            </a:extLst>
          </p:cNvPr>
          <p:cNvGraphicFramePr/>
          <p:nvPr>
            <p:extLst>
              <p:ext uri="{D42A27DB-BD31-4B8C-83A1-F6EECF244321}">
                <p14:modId xmlns:p14="http://schemas.microsoft.com/office/powerpoint/2010/main" val="2425787393"/>
              </p:ext>
            </p:extLst>
          </p:nvPr>
        </p:nvGraphicFramePr>
        <p:xfrm>
          <a:off x="-2794000" y="719666"/>
          <a:ext cx="14706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0387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2388118-A720-EED8-434F-6A8DFE765CD4}"/>
              </a:ext>
            </a:extLst>
          </p:cNvPr>
          <p:cNvPicPr>
            <a:picLocks noChangeAspect="1"/>
          </p:cNvPicPr>
          <p:nvPr/>
        </p:nvPicPr>
        <p:blipFill>
          <a:blip r:embed="rId2"/>
          <a:srcRect l="13995" r="1442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AF9900B8-41DD-7345-8B30-967C71DC7E24}"/>
              </a:ext>
            </a:extLst>
          </p:cNvPr>
          <p:cNvSpPr txBox="1"/>
          <p:nvPr/>
        </p:nvSpPr>
        <p:spPr>
          <a:xfrm>
            <a:off x="640080" y="2282349"/>
            <a:ext cx="9221470"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b="1" dirty="0"/>
              <a:t>Therefore, if:</a:t>
            </a:r>
          </a:p>
          <a:p>
            <a:pPr>
              <a:lnSpc>
                <a:spcPct val="90000"/>
              </a:lnSpc>
              <a:spcAft>
                <a:spcPts val="600"/>
              </a:spcAft>
            </a:pPr>
            <a:r>
              <a:rPr lang="en-US" sz="2000" b="1" dirty="0"/>
              <a:t>	the disabled community is the largest minority group in the world and our parliaments aren’t accessible to potential disabled members, how does this influence </a:t>
            </a:r>
            <a:r>
              <a:rPr lang="en-NZ" sz="2000" b="1" dirty="0"/>
              <a:t>Parliament’s Accessible Resilience in a Changing World?</a:t>
            </a:r>
          </a:p>
          <a:p>
            <a:pPr>
              <a:lnSpc>
                <a:spcPct val="90000"/>
              </a:lnSpc>
              <a:spcAft>
                <a:spcPts val="600"/>
              </a:spcAft>
            </a:pPr>
            <a:endParaRPr lang="en-NZ" sz="2000" b="1" dirty="0"/>
          </a:p>
          <a:p>
            <a:pPr>
              <a:lnSpc>
                <a:spcPct val="90000"/>
              </a:lnSpc>
              <a:spcAft>
                <a:spcPts val="600"/>
              </a:spcAft>
            </a:pPr>
            <a:r>
              <a:rPr lang="en-NZ" sz="2000" b="1" dirty="0"/>
              <a:t>Does inaccessibility leave large groups of community underrepresented?</a:t>
            </a:r>
            <a:endParaRPr lang="en-US" sz="2000" b="1" dirty="0"/>
          </a:p>
          <a:p>
            <a:pPr indent="-228600">
              <a:lnSpc>
                <a:spcPct val="90000"/>
              </a:lnSpc>
              <a:spcAft>
                <a:spcPts val="600"/>
              </a:spcAft>
              <a:buFont typeface="Arial" panose="020B0604020202020204" pitchFamily="34" charset="0"/>
              <a:buChar char="•"/>
            </a:pPr>
            <a:endParaRPr lang="en-US" sz="2000" b="1" dirty="0"/>
          </a:p>
        </p:txBody>
      </p:sp>
    </p:spTree>
    <p:extLst>
      <p:ext uri="{BB962C8B-B14F-4D97-AF65-F5344CB8AC3E}">
        <p14:creationId xmlns:p14="http://schemas.microsoft.com/office/powerpoint/2010/main" val="2269578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24C4A202-6E5E-F83C-0677-F133F17C875A}"/>
              </a:ext>
            </a:extLst>
          </p:cNvPr>
          <p:cNvPicPr>
            <a:picLocks noChangeAspect="1"/>
          </p:cNvPicPr>
          <p:nvPr/>
        </p:nvPicPr>
        <p:blipFill>
          <a:blip r:embed="rId2"/>
          <a:stretch>
            <a:fillRect/>
          </a:stretch>
        </p:blipFill>
        <p:spPr>
          <a:xfrm>
            <a:off x="10476668" y="2605394"/>
            <a:ext cx="237765" cy="2859272"/>
          </a:xfrm>
          <a:prstGeom prst="rect">
            <a:avLst/>
          </a:prstGeom>
          <a:ln>
            <a:noFill/>
          </a:ln>
        </p:spPr>
      </p:pic>
      <p:pic>
        <p:nvPicPr>
          <p:cNvPr id="90" name="Picture 89">
            <a:extLst>
              <a:ext uri="{FF2B5EF4-FFF2-40B4-BE49-F238E27FC236}">
                <a16:creationId xmlns:a16="http://schemas.microsoft.com/office/drawing/2014/main" id="{2A4C92D0-241B-FD83-B628-176561A59155}"/>
              </a:ext>
            </a:extLst>
          </p:cNvPr>
          <p:cNvPicPr>
            <a:picLocks noChangeAspect="1"/>
          </p:cNvPicPr>
          <p:nvPr/>
        </p:nvPicPr>
        <p:blipFill rotWithShape="1">
          <a:blip r:embed="rId2"/>
          <a:srcRect t="38999"/>
          <a:stretch/>
        </p:blipFill>
        <p:spPr>
          <a:xfrm>
            <a:off x="6914136" y="3827500"/>
            <a:ext cx="237765" cy="1537145"/>
          </a:xfrm>
          <a:prstGeom prst="rect">
            <a:avLst/>
          </a:prstGeom>
        </p:spPr>
      </p:pic>
      <p:pic>
        <p:nvPicPr>
          <p:cNvPr id="89" name="Picture 88">
            <a:extLst>
              <a:ext uri="{FF2B5EF4-FFF2-40B4-BE49-F238E27FC236}">
                <a16:creationId xmlns:a16="http://schemas.microsoft.com/office/drawing/2014/main" id="{CBBF4845-8ED4-68E7-3EF6-3D8750D1EDAF}"/>
              </a:ext>
            </a:extLst>
          </p:cNvPr>
          <p:cNvPicPr>
            <a:picLocks noChangeAspect="1"/>
          </p:cNvPicPr>
          <p:nvPr/>
        </p:nvPicPr>
        <p:blipFill>
          <a:blip r:embed="rId2"/>
          <a:stretch>
            <a:fillRect/>
          </a:stretch>
        </p:blipFill>
        <p:spPr>
          <a:xfrm>
            <a:off x="4911814" y="2553379"/>
            <a:ext cx="237765" cy="2859272"/>
          </a:xfrm>
          <a:prstGeom prst="rect">
            <a:avLst/>
          </a:prstGeom>
        </p:spPr>
      </p:pic>
      <p:pic>
        <p:nvPicPr>
          <p:cNvPr id="88" name="Picture 87">
            <a:extLst>
              <a:ext uri="{FF2B5EF4-FFF2-40B4-BE49-F238E27FC236}">
                <a16:creationId xmlns:a16="http://schemas.microsoft.com/office/drawing/2014/main" id="{E9DA63A4-2A11-BE99-0877-EEC2013E0C7F}"/>
              </a:ext>
            </a:extLst>
          </p:cNvPr>
          <p:cNvPicPr>
            <a:picLocks noChangeAspect="1"/>
          </p:cNvPicPr>
          <p:nvPr/>
        </p:nvPicPr>
        <p:blipFill>
          <a:blip r:embed="rId2"/>
          <a:stretch>
            <a:fillRect/>
          </a:stretch>
        </p:blipFill>
        <p:spPr>
          <a:xfrm>
            <a:off x="3058801" y="2622520"/>
            <a:ext cx="237765" cy="2775861"/>
          </a:xfrm>
          <a:prstGeom prst="rect">
            <a:avLst/>
          </a:prstGeom>
        </p:spPr>
      </p:pic>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BE3687B-8745-0E04-939B-B9473BBA9D2D}"/>
              </a:ext>
            </a:extLst>
          </p:cNvPr>
          <p:cNvPicPr>
            <a:picLocks noChangeAspect="1"/>
          </p:cNvPicPr>
          <p:nvPr/>
        </p:nvPicPr>
        <p:blipFill>
          <a:blip r:embed="rId3"/>
          <a:stretch>
            <a:fillRect/>
          </a:stretch>
        </p:blipFill>
        <p:spPr>
          <a:xfrm>
            <a:off x="662675" y="823461"/>
            <a:ext cx="1203037" cy="1569417"/>
          </a:xfrm>
          <a:prstGeom prst="rect">
            <a:avLst/>
          </a:prstGeom>
        </p:spPr>
      </p:pic>
      <p:sp>
        <p:nvSpPr>
          <p:cNvPr id="8" name="TextBox 7">
            <a:extLst>
              <a:ext uri="{FF2B5EF4-FFF2-40B4-BE49-F238E27FC236}">
                <a16:creationId xmlns:a16="http://schemas.microsoft.com/office/drawing/2014/main" id="{3CF613C5-4652-EB5F-0A7A-B3183AFDDEAA}"/>
              </a:ext>
            </a:extLst>
          </p:cNvPr>
          <p:cNvSpPr txBox="1"/>
          <p:nvPr/>
        </p:nvSpPr>
        <p:spPr>
          <a:xfrm>
            <a:off x="1918487" y="916879"/>
            <a:ext cx="3743036" cy="1169551"/>
          </a:xfrm>
          <a:prstGeom prst="rect">
            <a:avLst/>
          </a:prstGeom>
          <a:noFill/>
        </p:spPr>
        <p:txBody>
          <a:bodyPr wrap="square">
            <a:spAutoFit/>
          </a:bodyPr>
          <a:lstStyle/>
          <a:p>
            <a:r>
              <a:rPr lang="en-NZ" sz="1400" b="1" dirty="0">
                <a:latin typeface="Poppins" panose="00000500000000000000" pitchFamily="2" charset="0"/>
                <a:cs typeface="Poppins" panose="00000500000000000000" pitchFamily="2" charset="0"/>
              </a:rPr>
              <a:t>The Right Honourable, Sir Julius Vogel, KCMG</a:t>
            </a:r>
          </a:p>
          <a:p>
            <a:r>
              <a:rPr lang="en-NZ" sz="1400" dirty="0">
                <a:latin typeface="Poppins" panose="00000500000000000000" pitchFamily="2" charset="0"/>
                <a:cs typeface="Poppins" panose="00000500000000000000" pitchFamily="2" charset="0"/>
              </a:rPr>
              <a:t>8th Premier of New Zealand</a:t>
            </a:r>
          </a:p>
          <a:p>
            <a:r>
              <a:rPr lang="en-NZ" sz="1400" dirty="0">
                <a:latin typeface="Poppins" panose="00000500000000000000" pitchFamily="2" charset="0"/>
                <a:cs typeface="Poppins" panose="00000500000000000000" pitchFamily="2" charset="0"/>
              </a:rPr>
              <a:t>Hearing Impaired and occasional wheelchair user</a:t>
            </a:r>
          </a:p>
        </p:txBody>
      </p:sp>
      <p:sp>
        <p:nvSpPr>
          <p:cNvPr id="12" name="TextBox 11">
            <a:extLst>
              <a:ext uri="{FF2B5EF4-FFF2-40B4-BE49-F238E27FC236}">
                <a16:creationId xmlns:a16="http://schemas.microsoft.com/office/drawing/2014/main" id="{87E74563-E439-CB53-9A56-B7C959279C11}"/>
              </a:ext>
            </a:extLst>
          </p:cNvPr>
          <p:cNvSpPr txBox="1"/>
          <p:nvPr/>
        </p:nvSpPr>
        <p:spPr>
          <a:xfrm>
            <a:off x="1677045" y="4421341"/>
            <a:ext cx="1647433" cy="523220"/>
          </a:xfrm>
          <a:prstGeom prst="rect">
            <a:avLst/>
          </a:prstGeom>
          <a:noFill/>
        </p:spPr>
        <p:txBody>
          <a:bodyPr wrap="square">
            <a:spAutoFit/>
          </a:bodyPr>
          <a:lstStyle/>
          <a:p>
            <a:r>
              <a:rPr lang="en-NZ" sz="1400" b="1" dirty="0">
                <a:latin typeface="Poppins" panose="00000500000000000000" pitchFamily="2" charset="0"/>
                <a:cs typeface="Poppins" panose="00000500000000000000" pitchFamily="2" charset="0"/>
              </a:rPr>
              <a:t>John Lee DCM</a:t>
            </a:r>
          </a:p>
          <a:p>
            <a:r>
              <a:rPr lang="en-NZ" sz="1400" dirty="0">
                <a:latin typeface="Poppins" panose="00000500000000000000" pitchFamily="2" charset="0"/>
                <a:cs typeface="Poppins" panose="00000500000000000000" pitchFamily="2" charset="0"/>
              </a:rPr>
              <a:t>Amputee</a:t>
            </a:r>
          </a:p>
        </p:txBody>
      </p:sp>
      <p:sp>
        <p:nvSpPr>
          <p:cNvPr id="15" name="TextBox 14">
            <a:extLst>
              <a:ext uri="{FF2B5EF4-FFF2-40B4-BE49-F238E27FC236}">
                <a16:creationId xmlns:a16="http://schemas.microsoft.com/office/drawing/2014/main" id="{E39CDEC5-71B5-0E2B-8566-12EACB9689FE}"/>
              </a:ext>
            </a:extLst>
          </p:cNvPr>
          <p:cNvSpPr txBox="1"/>
          <p:nvPr/>
        </p:nvSpPr>
        <p:spPr>
          <a:xfrm>
            <a:off x="5661523" y="2312099"/>
            <a:ext cx="3511455" cy="1384995"/>
          </a:xfrm>
          <a:prstGeom prst="rect">
            <a:avLst/>
          </a:prstGeom>
          <a:noFill/>
        </p:spPr>
        <p:txBody>
          <a:bodyPr wrap="square">
            <a:spAutoFit/>
          </a:bodyPr>
          <a:lstStyle/>
          <a:p>
            <a:r>
              <a:rPr lang="en-NZ" sz="1400" b="1" dirty="0">
                <a:latin typeface="Poppins" panose="00000500000000000000" pitchFamily="2" charset="0"/>
                <a:cs typeface="Poppins" panose="00000500000000000000" pitchFamily="2" charset="0"/>
              </a:rPr>
              <a:t>The Honourable Margaret Wilson DCNZM</a:t>
            </a:r>
          </a:p>
          <a:p>
            <a:r>
              <a:rPr lang="en-NZ" sz="1400" dirty="0">
                <a:latin typeface="Poppins" panose="00000500000000000000" pitchFamily="2" charset="0"/>
                <a:cs typeface="Poppins" panose="00000500000000000000" pitchFamily="2" charset="0"/>
              </a:rPr>
              <a:t>27th Speaker of the House of Representatives</a:t>
            </a:r>
          </a:p>
          <a:p>
            <a:r>
              <a:rPr lang="en-NZ" sz="1400" dirty="0">
                <a:latin typeface="Poppins" panose="00000500000000000000" pitchFamily="2" charset="0"/>
                <a:cs typeface="Poppins" panose="00000500000000000000" pitchFamily="2" charset="0"/>
              </a:rPr>
              <a:t>Amputee</a:t>
            </a:r>
          </a:p>
          <a:p>
            <a:endParaRPr lang="en-NZ" sz="1400" dirty="0"/>
          </a:p>
        </p:txBody>
      </p:sp>
      <p:pic>
        <p:nvPicPr>
          <p:cNvPr id="16" name="Picture 15">
            <a:extLst>
              <a:ext uri="{FF2B5EF4-FFF2-40B4-BE49-F238E27FC236}">
                <a16:creationId xmlns:a16="http://schemas.microsoft.com/office/drawing/2014/main" id="{8A6A90E2-BEFA-B9D9-4FAA-A48588CB18C7}"/>
              </a:ext>
            </a:extLst>
          </p:cNvPr>
          <p:cNvPicPr>
            <a:picLocks noChangeAspect="1"/>
          </p:cNvPicPr>
          <p:nvPr/>
        </p:nvPicPr>
        <p:blipFill>
          <a:blip r:embed="rId4"/>
          <a:stretch>
            <a:fillRect/>
          </a:stretch>
        </p:blipFill>
        <p:spPr>
          <a:xfrm>
            <a:off x="6082290" y="3784425"/>
            <a:ext cx="1808706" cy="954107"/>
          </a:xfrm>
          <a:prstGeom prst="rect">
            <a:avLst/>
          </a:prstGeom>
        </p:spPr>
      </p:pic>
      <p:sp>
        <p:nvSpPr>
          <p:cNvPr id="18" name="TextBox 17">
            <a:extLst>
              <a:ext uri="{FF2B5EF4-FFF2-40B4-BE49-F238E27FC236}">
                <a16:creationId xmlns:a16="http://schemas.microsoft.com/office/drawing/2014/main" id="{2D935861-AD34-AD74-56FD-919F40CA2E8A}"/>
              </a:ext>
            </a:extLst>
          </p:cNvPr>
          <p:cNvSpPr txBox="1"/>
          <p:nvPr/>
        </p:nvSpPr>
        <p:spPr>
          <a:xfrm>
            <a:off x="7924201" y="3747720"/>
            <a:ext cx="1839561" cy="738664"/>
          </a:xfrm>
          <a:prstGeom prst="rect">
            <a:avLst/>
          </a:prstGeom>
          <a:noFill/>
        </p:spPr>
        <p:txBody>
          <a:bodyPr wrap="square">
            <a:spAutoFit/>
          </a:bodyPr>
          <a:lstStyle/>
          <a:p>
            <a:r>
              <a:rPr lang="en-NZ" sz="1400" b="1" dirty="0">
                <a:latin typeface="Poppins" panose="00000500000000000000" pitchFamily="2" charset="0"/>
                <a:cs typeface="Poppins" panose="00000500000000000000" pitchFamily="2" charset="0"/>
              </a:rPr>
              <a:t>Mojo Mathers MNZM</a:t>
            </a:r>
          </a:p>
          <a:p>
            <a:r>
              <a:rPr lang="en-NZ" sz="1400" dirty="0">
                <a:latin typeface="Poppins" panose="00000500000000000000" pitchFamily="2" charset="0"/>
                <a:cs typeface="Poppins" panose="00000500000000000000" pitchFamily="2" charset="0"/>
              </a:rPr>
              <a:t>Hearing impaired </a:t>
            </a:r>
          </a:p>
        </p:txBody>
      </p:sp>
      <p:sp>
        <p:nvSpPr>
          <p:cNvPr id="19" name="TextBox 18">
            <a:extLst>
              <a:ext uri="{FF2B5EF4-FFF2-40B4-BE49-F238E27FC236}">
                <a16:creationId xmlns:a16="http://schemas.microsoft.com/office/drawing/2014/main" id="{CCAB19ED-D852-1D35-9DF2-CDBE67FD0669}"/>
              </a:ext>
            </a:extLst>
          </p:cNvPr>
          <p:cNvSpPr txBox="1"/>
          <p:nvPr/>
        </p:nvSpPr>
        <p:spPr>
          <a:xfrm>
            <a:off x="6153150" y="400642"/>
            <a:ext cx="5928521" cy="1569660"/>
          </a:xfrm>
          <a:prstGeom prst="rect">
            <a:avLst/>
          </a:prstGeom>
          <a:noFill/>
        </p:spPr>
        <p:txBody>
          <a:bodyPr wrap="square">
            <a:spAutoFit/>
          </a:bodyPr>
          <a:lstStyle/>
          <a:p>
            <a:r>
              <a:rPr lang="en-NZ" sz="3200" b="1" dirty="0">
                <a:latin typeface="Poppins" panose="00000500000000000000" pitchFamily="2" charset="0"/>
                <a:cs typeface="Poppins" panose="00000500000000000000" pitchFamily="2" charset="0"/>
              </a:rPr>
              <a:t>A History of New Zealand Members of Parliament with disabilities  </a:t>
            </a:r>
          </a:p>
        </p:txBody>
      </p:sp>
      <p:pic>
        <p:nvPicPr>
          <p:cNvPr id="21" name="Picture 20">
            <a:extLst>
              <a:ext uri="{FF2B5EF4-FFF2-40B4-BE49-F238E27FC236}">
                <a16:creationId xmlns:a16="http://schemas.microsoft.com/office/drawing/2014/main" id="{569E4916-45EB-EDE4-DB0C-757CC8A2BCD2}"/>
              </a:ext>
            </a:extLst>
          </p:cNvPr>
          <p:cNvPicPr>
            <a:picLocks noChangeAspect="1"/>
          </p:cNvPicPr>
          <p:nvPr/>
        </p:nvPicPr>
        <p:blipFill>
          <a:blip r:embed="rId5"/>
          <a:stretch>
            <a:fillRect/>
          </a:stretch>
        </p:blipFill>
        <p:spPr>
          <a:xfrm>
            <a:off x="322082" y="5464666"/>
            <a:ext cx="11547835" cy="707197"/>
          </a:xfrm>
          <a:prstGeom prst="rect">
            <a:avLst/>
          </a:prstGeom>
        </p:spPr>
      </p:pic>
      <p:sp>
        <p:nvSpPr>
          <p:cNvPr id="26" name="TextBox 25">
            <a:extLst>
              <a:ext uri="{FF2B5EF4-FFF2-40B4-BE49-F238E27FC236}">
                <a16:creationId xmlns:a16="http://schemas.microsoft.com/office/drawing/2014/main" id="{D22A3906-3373-795B-C0C2-C9BFBFEE4085}"/>
              </a:ext>
            </a:extLst>
          </p:cNvPr>
          <p:cNvSpPr txBox="1"/>
          <p:nvPr/>
        </p:nvSpPr>
        <p:spPr>
          <a:xfrm>
            <a:off x="631539" y="5618821"/>
            <a:ext cx="1670470" cy="369332"/>
          </a:xfrm>
          <a:prstGeom prst="rect">
            <a:avLst/>
          </a:prstGeom>
          <a:noFill/>
        </p:spPr>
        <p:txBody>
          <a:bodyPr wrap="square">
            <a:spAutoFit/>
          </a:bodyPr>
          <a:lstStyle/>
          <a:p>
            <a:r>
              <a:rPr lang="en-NZ" sz="1800" b="1" dirty="0">
                <a:latin typeface="Poppins" panose="00000500000000000000" pitchFamily="2" charset="0"/>
                <a:cs typeface="Poppins" panose="00000500000000000000" pitchFamily="2" charset="0"/>
              </a:rPr>
              <a:t>(1873 – 1875)</a:t>
            </a:r>
          </a:p>
        </p:txBody>
      </p:sp>
      <p:sp>
        <p:nvSpPr>
          <p:cNvPr id="29" name="TextBox 28">
            <a:extLst>
              <a:ext uri="{FF2B5EF4-FFF2-40B4-BE49-F238E27FC236}">
                <a16:creationId xmlns:a16="http://schemas.microsoft.com/office/drawing/2014/main" id="{61A74896-F8A8-4665-DFE5-B775EDEDBF78}"/>
              </a:ext>
            </a:extLst>
          </p:cNvPr>
          <p:cNvSpPr txBox="1"/>
          <p:nvPr/>
        </p:nvSpPr>
        <p:spPr>
          <a:xfrm>
            <a:off x="2329288" y="5625290"/>
            <a:ext cx="1670470" cy="369332"/>
          </a:xfrm>
          <a:prstGeom prst="rect">
            <a:avLst/>
          </a:prstGeom>
          <a:noFill/>
        </p:spPr>
        <p:txBody>
          <a:bodyPr wrap="square">
            <a:spAutoFit/>
          </a:bodyPr>
          <a:lstStyle/>
          <a:p>
            <a:r>
              <a:rPr lang="en-NZ" sz="1800" b="1" dirty="0">
                <a:latin typeface="Poppins" panose="00000500000000000000" pitchFamily="2" charset="0"/>
                <a:cs typeface="Poppins" panose="00000500000000000000" pitchFamily="2" charset="0"/>
              </a:rPr>
              <a:t>(1922 – 1928)</a:t>
            </a:r>
          </a:p>
        </p:txBody>
      </p:sp>
      <p:sp>
        <p:nvSpPr>
          <p:cNvPr id="34" name="TextBox 33">
            <a:extLst>
              <a:ext uri="{FF2B5EF4-FFF2-40B4-BE49-F238E27FC236}">
                <a16:creationId xmlns:a16="http://schemas.microsoft.com/office/drawing/2014/main" id="{F6A8ED2A-B071-BBC5-B8E3-0C2F52B637FB}"/>
              </a:ext>
            </a:extLst>
          </p:cNvPr>
          <p:cNvSpPr txBox="1"/>
          <p:nvPr/>
        </p:nvSpPr>
        <p:spPr>
          <a:xfrm>
            <a:off x="4254554" y="5618821"/>
            <a:ext cx="1827804" cy="369332"/>
          </a:xfrm>
          <a:prstGeom prst="rect">
            <a:avLst/>
          </a:prstGeom>
          <a:noFill/>
        </p:spPr>
        <p:txBody>
          <a:bodyPr wrap="square">
            <a:spAutoFit/>
          </a:bodyPr>
          <a:lstStyle/>
          <a:p>
            <a:r>
              <a:rPr lang="en-NZ" sz="1800" b="1" dirty="0">
                <a:latin typeface="Poppins" panose="00000500000000000000" pitchFamily="2" charset="0"/>
                <a:cs typeface="Poppins" panose="00000500000000000000" pitchFamily="2" charset="0"/>
              </a:rPr>
              <a:t>(2005 – 2008)</a:t>
            </a:r>
          </a:p>
        </p:txBody>
      </p:sp>
      <p:pic>
        <p:nvPicPr>
          <p:cNvPr id="9" name="Picture 8">
            <a:extLst>
              <a:ext uri="{FF2B5EF4-FFF2-40B4-BE49-F238E27FC236}">
                <a16:creationId xmlns:a16="http://schemas.microsoft.com/office/drawing/2014/main" id="{0128C2C5-5933-150B-F2E0-85E12264C599}"/>
              </a:ext>
            </a:extLst>
          </p:cNvPr>
          <p:cNvPicPr>
            <a:picLocks noChangeAspect="1"/>
          </p:cNvPicPr>
          <p:nvPr/>
        </p:nvPicPr>
        <p:blipFill>
          <a:blip r:embed="rId6"/>
          <a:stretch>
            <a:fillRect/>
          </a:stretch>
        </p:blipFill>
        <p:spPr>
          <a:xfrm>
            <a:off x="2563005" y="2622521"/>
            <a:ext cx="1203037" cy="1821372"/>
          </a:xfrm>
          <a:prstGeom prst="rect">
            <a:avLst/>
          </a:prstGeom>
        </p:spPr>
      </p:pic>
      <p:pic>
        <p:nvPicPr>
          <p:cNvPr id="13" name="Picture 12">
            <a:extLst>
              <a:ext uri="{FF2B5EF4-FFF2-40B4-BE49-F238E27FC236}">
                <a16:creationId xmlns:a16="http://schemas.microsoft.com/office/drawing/2014/main" id="{83D7BEA7-C599-55B6-7D14-78568E41F2C9}"/>
              </a:ext>
            </a:extLst>
          </p:cNvPr>
          <p:cNvPicPr>
            <a:picLocks noChangeAspect="1"/>
          </p:cNvPicPr>
          <p:nvPr/>
        </p:nvPicPr>
        <p:blipFill>
          <a:blip r:embed="rId7"/>
          <a:stretch>
            <a:fillRect/>
          </a:stretch>
        </p:blipFill>
        <p:spPr>
          <a:xfrm>
            <a:off x="4377163" y="2152714"/>
            <a:ext cx="1240710" cy="1320389"/>
          </a:xfrm>
          <a:prstGeom prst="rect">
            <a:avLst/>
          </a:prstGeom>
        </p:spPr>
      </p:pic>
      <p:pic>
        <p:nvPicPr>
          <p:cNvPr id="60" name="Picture 59">
            <a:extLst>
              <a:ext uri="{FF2B5EF4-FFF2-40B4-BE49-F238E27FC236}">
                <a16:creationId xmlns:a16="http://schemas.microsoft.com/office/drawing/2014/main" id="{370B0C53-8DA7-B9F6-37C5-D450BF67089F}"/>
              </a:ext>
            </a:extLst>
          </p:cNvPr>
          <p:cNvPicPr>
            <a:picLocks noChangeAspect="1"/>
          </p:cNvPicPr>
          <p:nvPr/>
        </p:nvPicPr>
        <p:blipFill>
          <a:blip r:embed="rId8"/>
          <a:stretch>
            <a:fillRect/>
          </a:stretch>
        </p:blipFill>
        <p:spPr>
          <a:xfrm>
            <a:off x="9982310" y="2595485"/>
            <a:ext cx="1157670" cy="1232016"/>
          </a:xfrm>
          <a:prstGeom prst="rect">
            <a:avLst/>
          </a:prstGeom>
        </p:spPr>
      </p:pic>
      <p:sp>
        <p:nvSpPr>
          <p:cNvPr id="63" name="TextBox 62">
            <a:extLst>
              <a:ext uri="{FF2B5EF4-FFF2-40B4-BE49-F238E27FC236}">
                <a16:creationId xmlns:a16="http://schemas.microsoft.com/office/drawing/2014/main" id="{ACF69823-F149-2DC7-0B65-FB5644A82B16}"/>
              </a:ext>
            </a:extLst>
          </p:cNvPr>
          <p:cNvSpPr txBox="1"/>
          <p:nvPr/>
        </p:nvSpPr>
        <p:spPr>
          <a:xfrm>
            <a:off x="6203946" y="5619677"/>
            <a:ext cx="1603372" cy="369332"/>
          </a:xfrm>
          <a:prstGeom prst="rect">
            <a:avLst/>
          </a:prstGeom>
          <a:noFill/>
        </p:spPr>
        <p:txBody>
          <a:bodyPr wrap="square">
            <a:spAutoFit/>
          </a:bodyPr>
          <a:lstStyle/>
          <a:p>
            <a:r>
              <a:rPr lang="en-NZ" sz="1800" b="1" dirty="0">
                <a:latin typeface="Poppins" panose="00000500000000000000" pitchFamily="2" charset="0"/>
                <a:cs typeface="Poppins" panose="00000500000000000000" pitchFamily="2" charset="0"/>
              </a:rPr>
              <a:t>(2011 - 2017)</a:t>
            </a:r>
          </a:p>
        </p:txBody>
      </p:sp>
      <p:sp>
        <p:nvSpPr>
          <p:cNvPr id="65" name="TextBox 64">
            <a:extLst>
              <a:ext uri="{FF2B5EF4-FFF2-40B4-BE49-F238E27FC236}">
                <a16:creationId xmlns:a16="http://schemas.microsoft.com/office/drawing/2014/main" id="{A5DAD7AA-AB00-4DB1-FA7F-83A18304D31E}"/>
              </a:ext>
            </a:extLst>
          </p:cNvPr>
          <p:cNvSpPr txBox="1"/>
          <p:nvPr/>
        </p:nvSpPr>
        <p:spPr>
          <a:xfrm>
            <a:off x="9532347" y="5620416"/>
            <a:ext cx="1827804" cy="369332"/>
          </a:xfrm>
          <a:prstGeom prst="rect">
            <a:avLst/>
          </a:prstGeom>
          <a:noFill/>
        </p:spPr>
        <p:txBody>
          <a:bodyPr wrap="square">
            <a:spAutoFit/>
          </a:bodyPr>
          <a:lstStyle/>
          <a:p>
            <a:r>
              <a:rPr lang="en-NZ" sz="1800" b="1" dirty="0">
                <a:latin typeface="Poppins" panose="00000500000000000000" pitchFamily="2" charset="0"/>
                <a:cs typeface="Poppins" panose="00000500000000000000" pitchFamily="2" charset="0"/>
              </a:rPr>
              <a:t>(2020 – 2023)</a:t>
            </a:r>
          </a:p>
        </p:txBody>
      </p:sp>
      <p:sp>
        <p:nvSpPr>
          <p:cNvPr id="66" name="TextBox 65">
            <a:extLst>
              <a:ext uri="{FF2B5EF4-FFF2-40B4-BE49-F238E27FC236}">
                <a16:creationId xmlns:a16="http://schemas.microsoft.com/office/drawing/2014/main" id="{8A42A080-E71C-1590-2835-6768478B7D9C}"/>
              </a:ext>
            </a:extLst>
          </p:cNvPr>
          <p:cNvSpPr txBox="1"/>
          <p:nvPr/>
        </p:nvSpPr>
        <p:spPr>
          <a:xfrm>
            <a:off x="8494595" y="2912983"/>
            <a:ext cx="1450683" cy="523220"/>
          </a:xfrm>
          <a:prstGeom prst="rect">
            <a:avLst/>
          </a:prstGeom>
          <a:noFill/>
        </p:spPr>
        <p:txBody>
          <a:bodyPr wrap="square">
            <a:spAutoFit/>
          </a:bodyPr>
          <a:lstStyle/>
          <a:p>
            <a:r>
              <a:rPr lang="en-NZ" sz="1400" b="1" dirty="0">
                <a:latin typeface="Poppins" panose="00000500000000000000" pitchFamily="2" charset="0"/>
                <a:cs typeface="Poppins" panose="00000500000000000000" pitchFamily="2" charset="0"/>
              </a:rPr>
              <a:t>Toni Severin</a:t>
            </a:r>
            <a:endParaRPr lang="en-NZ" sz="1400" dirty="0">
              <a:latin typeface="Poppins" panose="00000500000000000000" pitchFamily="2" charset="0"/>
              <a:cs typeface="Poppins" panose="00000500000000000000" pitchFamily="2" charset="0"/>
            </a:endParaRPr>
          </a:p>
          <a:p>
            <a:r>
              <a:rPr lang="en-NZ" sz="1400" dirty="0">
                <a:latin typeface="Poppins" panose="00000500000000000000" pitchFamily="2" charset="0"/>
                <a:cs typeface="Poppins" panose="00000500000000000000" pitchFamily="2" charset="0"/>
              </a:rPr>
              <a:t>Dyslexia  </a:t>
            </a:r>
          </a:p>
        </p:txBody>
      </p:sp>
      <p:pic>
        <p:nvPicPr>
          <p:cNvPr id="87" name="Picture 86">
            <a:extLst>
              <a:ext uri="{FF2B5EF4-FFF2-40B4-BE49-F238E27FC236}">
                <a16:creationId xmlns:a16="http://schemas.microsoft.com/office/drawing/2014/main" id="{FC7205A2-FEC7-1FE2-EECD-953045D827DE}"/>
              </a:ext>
            </a:extLst>
          </p:cNvPr>
          <p:cNvPicPr>
            <a:picLocks noChangeAspect="1"/>
          </p:cNvPicPr>
          <p:nvPr/>
        </p:nvPicPr>
        <p:blipFill>
          <a:blip r:embed="rId9"/>
          <a:stretch>
            <a:fillRect/>
          </a:stretch>
        </p:blipFill>
        <p:spPr>
          <a:xfrm>
            <a:off x="1117225" y="2392878"/>
            <a:ext cx="237765" cy="2967757"/>
          </a:xfrm>
          <a:prstGeom prst="rect">
            <a:avLst/>
          </a:prstGeom>
        </p:spPr>
      </p:pic>
    </p:spTree>
    <p:extLst>
      <p:ext uri="{BB962C8B-B14F-4D97-AF65-F5344CB8AC3E}">
        <p14:creationId xmlns:p14="http://schemas.microsoft.com/office/powerpoint/2010/main" val="2480642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42C00AB-72C8-CD42-8AE0-589787601C35}"/>
              </a:ext>
            </a:extLst>
          </p:cNvPr>
          <p:cNvGraphicFramePr/>
          <p:nvPr>
            <p:extLst>
              <p:ext uri="{D42A27DB-BD31-4B8C-83A1-F6EECF244321}">
                <p14:modId xmlns:p14="http://schemas.microsoft.com/office/powerpoint/2010/main" val="2047911620"/>
              </p:ext>
            </p:extLst>
          </p:nvPr>
        </p:nvGraphicFramePr>
        <p:xfrm>
          <a:off x="-831850" y="279400"/>
          <a:ext cx="10553700" cy="606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8177219F-E50B-5C80-EBE2-C78775E3EC49}"/>
              </a:ext>
            </a:extLst>
          </p:cNvPr>
          <p:cNvSpPr txBox="1"/>
          <p:nvPr/>
        </p:nvSpPr>
        <p:spPr>
          <a:xfrm>
            <a:off x="7588250" y="5083085"/>
            <a:ext cx="2616200" cy="400110"/>
          </a:xfrm>
          <a:prstGeom prst="rect">
            <a:avLst/>
          </a:prstGeom>
          <a:noFill/>
        </p:spPr>
        <p:txBody>
          <a:bodyPr wrap="square" rtlCol="0">
            <a:spAutoFit/>
          </a:bodyPr>
          <a:lstStyle/>
          <a:p>
            <a:r>
              <a:rPr lang="en-NZ" sz="2000" b="1" dirty="0">
                <a:latin typeface="Poppins" panose="00000500000000000000" pitchFamily="2" charset="0"/>
                <a:cs typeface="Poppins" panose="00000500000000000000" pitchFamily="2" charset="0"/>
              </a:rPr>
              <a:t>Tactile Exhibitions </a:t>
            </a:r>
          </a:p>
        </p:txBody>
      </p:sp>
      <p:cxnSp>
        <p:nvCxnSpPr>
          <p:cNvPr id="11" name="Connector: Curved 10">
            <a:extLst>
              <a:ext uri="{FF2B5EF4-FFF2-40B4-BE49-F238E27FC236}">
                <a16:creationId xmlns:a16="http://schemas.microsoft.com/office/drawing/2014/main" id="{13494FF2-ECE0-2B04-E4F3-342336C73870}"/>
              </a:ext>
            </a:extLst>
          </p:cNvPr>
          <p:cNvCxnSpPr>
            <a:cxnSpLocks/>
          </p:cNvCxnSpPr>
          <p:nvPr/>
        </p:nvCxnSpPr>
        <p:spPr>
          <a:xfrm rot="10800000">
            <a:off x="7924801" y="4222750"/>
            <a:ext cx="1066801" cy="762582"/>
          </a:xfrm>
          <a:prstGeom prst="curvedConnector3">
            <a:avLst>
              <a:gd name="adj1" fmla="val 50000"/>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Connector: Curved 11">
            <a:extLst>
              <a:ext uri="{FF2B5EF4-FFF2-40B4-BE49-F238E27FC236}">
                <a16:creationId xmlns:a16="http://schemas.microsoft.com/office/drawing/2014/main" id="{94D4FB84-BCB4-9995-EE5D-C7F5E4532868}"/>
              </a:ext>
            </a:extLst>
          </p:cNvPr>
          <p:cNvCxnSpPr>
            <a:cxnSpLocks/>
            <a:stCxn id="9" idx="3"/>
          </p:cNvCxnSpPr>
          <p:nvPr/>
        </p:nvCxnSpPr>
        <p:spPr>
          <a:xfrm flipH="1">
            <a:off x="7410450" y="5283140"/>
            <a:ext cx="2794000" cy="762701"/>
          </a:xfrm>
          <a:prstGeom prst="curvedConnector3">
            <a:avLst>
              <a:gd name="adj1" fmla="val -25909"/>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6" name="Picture 15" descr="A blue and red sign with white text&#10;&#10;Description automatically generated">
            <a:extLst>
              <a:ext uri="{FF2B5EF4-FFF2-40B4-BE49-F238E27FC236}">
                <a16:creationId xmlns:a16="http://schemas.microsoft.com/office/drawing/2014/main" id="{E26D4DC2-823C-08F2-5D73-C183BBC7BAA4}"/>
              </a:ext>
            </a:extLst>
          </p:cNvPr>
          <p:cNvPicPr>
            <a:picLocks noChangeAspect="1"/>
          </p:cNvPicPr>
          <p:nvPr/>
        </p:nvPicPr>
        <p:blipFill>
          <a:blip r:embed="rId7"/>
          <a:stretch>
            <a:fillRect/>
          </a:stretch>
        </p:blipFill>
        <p:spPr>
          <a:xfrm rot="20028261">
            <a:off x="-199869" y="242740"/>
            <a:ext cx="2769473" cy="1660779"/>
          </a:xfrm>
          <a:prstGeom prst="rect">
            <a:avLst/>
          </a:prstGeom>
        </p:spPr>
      </p:pic>
      <p:sp>
        <p:nvSpPr>
          <p:cNvPr id="28" name="TextBox 27">
            <a:extLst>
              <a:ext uri="{FF2B5EF4-FFF2-40B4-BE49-F238E27FC236}">
                <a16:creationId xmlns:a16="http://schemas.microsoft.com/office/drawing/2014/main" id="{82EB5CB9-BF77-3108-5378-8FBE2D4A45F9}"/>
              </a:ext>
            </a:extLst>
          </p:cNvPr>
          <p:cNvSpPr txBox="1"/>
          <p:nvPr/>
        </p:nvSpPr>
        <p:spPr>
          <a:xfrm>
            <a:off x="8382000" y="406400"/>
            <a:ext cx="3746500" cy="4493538"/>
          </a:xfrm>
          <a:prstGeom prst="rect">
            <a:avLst/>
          </a:prstGeom>
          <a:noFill/>
        </p:spPr>
        <p:txBody>
          <a:bodyPr wrap="square" rtlCol="0">
            <a:spAutoFit/>
          </a:bodyPr>
          <a:lstStyle/>
          <a:p>
            <a:r>
              <a:rPr lang="en-NZ" b="1" dirty="0">
                <a:latin typeface="Poppins" panose="00000500000000000000" pitchFamily="2" charset="0"/>
                <a:cs typeface="Poppins" panose="00000500000000000000" pitchFamily="2" charset="0"/>
              </a:rPr>
              <a:t>Projects:</a:t>
            </a:r>
          </a:p>
          <a:p>
            <a:endParaRPr lang="en-NZ"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Future Accommodations Strategy – building accessibly for the future</a:t>
            </a:r>
          </a:p>
          <a:p>
            <a:endParaRPr lang="en-NZ" sz="14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Debating Chamber Accessibility Project – making Chamber seating accessible</a:t>
            </a:r>
          </a:p>
          <a:p>
            <a:endParaRPr lang="en-NZ" sz="8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Level 3 office suites refit </a:t>
            </a:r>
          </a:p>
          <a:p>
            <a:endParaRPr lang="en-NZ" sz="8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Accessible Recruitment Project</a:t>
            </a:r>
          </a:p>
          <a:p>
            <a:endParaRPr lang="en-NZ" sz="8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Accessible Formats</a:t>
            </a:r>
          </a:p>
          <a:p>
            <a:pPr marL="285750" indent="-285750">
              <a:buFont typeface="Arial" panose="020B0604020202020204" pitchFamily="34" charset="0"/>
              <a:buChar char="•"/>
            </a:pPr>
            <a:endParaRPr lang="en-NZ" sz="1400" b="1" dirty="0">
              <a:latin typeface="Poppins" panose="00000500000000000000" pitchFamily="2" charset="0"/>
              <a:cs typeface="Poppins" panose="00000500000000000000" pitchFamily="2" charset="0"/>
            </a:endParaRPr>
          </a:p>
          <a:p>
            <a:r>
              <a:rPr lang="en-NZ" b="1" dirty="0">
                <a:latin typeface="Poppins" panose="00000500000000000000" pitchFamily="2" charset="0"/>
                <a:cs typeface="Poppins" panose="00000500000000000000" pitchFamily="2" charset="0"/>
              </a:rPr>
              <a:t>Networks:</a:t>
            </a: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Disabled Staff network</a:t>
            </a:r>
          </a:p>
          <a:p>
            <a:endParaRPr lang="en-NZ" sz="8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NZ" sz="1400" b="1" dirty="0">
                <a:latin typeface="Poppins" panose="00000500000000000000" pitchFamily="2" charset="0"/>
                <a:cs typeface="Poppins" panose="00000500000000000000" pitchFamily="2" charset="0"/>
              </a:rPr>
              <a:t>Accessibility Champions Group</a:t>
            </a:r>
          </a:p>
          <a:p>
            <a:endParaRPr lang="en-NZ" sz="1400" b="1" dirty="0">
              <a:latin typeface="Poppins" panose="00000500000000000000" pitchFamily="2" charset="0"/>
              <a:cs typeface="Poppins" panose="00000500000000000000" pitchFamily="2" charset="0"/>
            </a:endParaRPr>
          </a:p>
          <a:p>
            <a:endParaRPr lang="en-NZ"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06190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277AD-2BED-554A-9CF5-EA0A29AAA6C8}"/>
              </a:ext>
            </a:extLst>
          </p:cNvPr>
          <p:cNvPicPr>
            <a:picLocks noChangeAspect="1"/>
          </p:cNvPicPr>
          <p:nvPr/>
        </p:nvPicPr>
        <p:blipFill>
          <a:blip r:embed="rId2"/>
          <a:stretch>
            <a:fillRect/>
          </a:stretch>
        </p:blipFill>
        <p:spPr>
          <a:xfrm>
            <a:off x="8316" y="0"/>
            <a:ext cx="12175367" cy="6792834"/>
          </a:xfrm>
          <a:prstGeom prst="rect">
            <a:avLst/>
          </a:prstGeom>
        </p:spPr>
      </p:pic>
      <p:sp>
        <p:nvSpPr>
          <p:cNvPr id="4" name="Title 3">
            <a:extLst>
              <a:ext uri="{FF2B5EF4-FFF2-40B4-BE49-F238E27FC236}">
                <a16:creationId xmlns:a16="http://schemas.microsoft.com/office/drawing/2014/main" id="{428D7B35-288A-3ACE-EE18-A113AD904731}"/>
              </a:ext>
            </a:extLst>
          </p:cNvPr>
          <p:cNvSpPr>
            <a:spLocks noGrp="1"/>
          </p:cNvSpPr>
          <p:nvPr>
            <p:ph type="ctrTitle" idx="4294967295"/>
          </p:nvPr>
        </p:nvSpPr>
        <p:spPr>
          <a:xfrm>
            <a:off x="-252029" y="400050"/>
            <a:ext cx="9144000" cy="2387600"/>
          </a:xfrm>
        </p:spPr>
        <p:txBody>
          <a:bodyPr/>
          <a:lstStyle/>
          <a:p>
            <a:pPr algn="ctr"/>
            <a:r>
              <a:rPr kumimoji="0" lang="en-NZ" sz="3600" b="1"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Parliaments </a:t>
            </a:r>
            <a:r>
              <a:rPr kumimoji="0" lang="en-NZ" sz="3600" b="1" i="0" u="none" strike="noStrike" kern="0" cap="none" spc="0" normalizeH="0" baseline="0" noProof="0" dirty="0">
                <a:ln>
                  <a:noFill/>
                </a:ln>
                <a:solidFill>
                  <a:srgbClr val="FF0000"/>
                </a:solidFill>
                <a:effectLst/>
                <a:uLnTx/>
                <a:uFillTx/>
                <a:latin typeface="Poppins" panose="00000500000000000000" pitchFamily="2" charset="0"/>
                <a:cs typeface="Poppins" panose="00000500000000000000" pitchFamily="2" charset="0"/>
              </a:rPr>
              <a:t>Can Be </a:t>
            </a:r>
            <a:r>
              <a:rPr kumimoji="0" lang="en-NZ" sz="3600" b="1"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Accessibly Resilient in a Changing World</a:t>
            </a:r>
            <a:endParaRPr lang="en-NZ" dirty="0">
              <a:latin typeface="Poppins" panose="00000500000000000000" pitchFamily="2" charset="0"/>
              <a:cs typeface="Poppins" panose="00000500000000000000" pitchFamily="2" charset="0"/>
            </a:endParaRPr>
          </a:p>
        </p:txBody>
      </p:sp>
      <p:pic>
        <p:nvPicPr>
          <p:cNvPr id="8" name="Picture 7">
            <a:extLst>
              <a:ext uri="{FF2B5EF4-FFF2-40B4-BE49-F238E27FC236}">
                <a16:creationId xmlns:a16="http://schemas.microsoft.com/office/drawing/2014/main" id="{02F4F35C-E387-C5EF-4F7F-E228A406DBF0}"/>
              </a:ext>
            </a:extLst>
          </p:cNvPr>
          <p:cNvPicPr>
            <a:picLocks noChangeAspect="1"/>
          </p:cNvPicPr>
          <p:nvPr/>
        </p:nvPicPr>
        <p:blipFill>
          <a:blip r:embed="rId3"/>
          <a:stretch>
            <a:fillRect/>
          </a:stretch>
        </p:blipFill>
        <p:spPr>
          <a:xfrm>
            <a:off x="4737918" y="3429000"/>
            <a:ext cx="3151905" cy="627942"/>
          </a:xfrm>
          <a:prstGeom prst="rect">
            <a:avLst/>
          </a:prstGeom>
        </p:spPr>
      </p:pic>
      <p:pic>
        <p:nvPicPr>
          <p:cNvPr id="9" name="Picture 8">
            <a:extLst>
              <a:ext uri="{FF2B5EF4-FFF2-40B4-BE49-F238E27FC236}">
                <a16:creationId xmlns:a16="http://schemas.microsoft.com/office/drawing/2014/main" id="{A76C4F78-69B9-2E32-9CFC-3D7076695335}"/>
              </a:ext>
            </a:extLst>
          </p:cNvPr>
          <p:cNvPicPr>
            <a:picLocks noChangeAspect="1"/>
          </p:cNvPicPr>
          <p:nvPr/>
        </p:nvPicPr>
        <p:blipFill>
          <a:blip r:embed="rId4"/>
          <a:stretch>
            <a:fillRect/>
          </a:stretch>
        </p:blipFill>
        <p:spPr>
          <a:xfrm>
            <a:off x="-16633" y="6590210"/>
            <a:ext cx="12192000" cy="267789"/>
          </a:xfrm>
          <a:prstGeom prst="rect">
            <a:avLst/>
          </a:prstGeom>
        </p:spPr>
      </p:pic>
    </p:spTree>
    <p:extLst>
      <p:ext uri="{BB962C8B-B14F-4D97-AF65-F5344CB8AC3E}">
        <p14:creationId xmlns:p14="http://schemas.microsoft.com/office/powerpoint/2010/main" val="2718475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8D7B35-288A-3ACE-EE18-A113AD904731}"/>
              </a:ext>
            </a:extLst>
          </p:cNvPr>
          <p:cNvSpPr>
            <a:spLocks noGrp="1"/>
          </p:cNvSpPr>
          <p:nvPr>
            <p:ph type="ctrTitle" idx="4294967295"/>
          </p:nvPr>
        </p:nvSpPr>
        <p:spPr>
          <a:xfrm>
            <a:off x="1392621" y="1041400"/>
            <a:ext cx="9144000" cy="2387600"/>
          </a:xfrm>
        </p:spPr>
        <p:txBody>
          <a:bodyPr/>
          <a:lstStyle/>
          <a:p>
            <a:pPr algn="ctr"/>
            <a:r>
              <a:rPr kumimoji="0" lang="en-NZ" sz="3600" b="1"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Parliament’s Accessible Resilience in a Changing World</a:t>
            </a:r>
            <a:endParaRPr lang="en-NZ" dirty="0">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5FA5EB64-F5DF-BDD9-8797-C331FD283FF2}"/>
              </a:ext>
            </a:extLst>
          </p:cNvPr>
          <p:cNvPicPr>
            <a:picLocks noChangeAspect="1"/>
          </p:cNvPicPr>
          <p:nvPr/>
        </p:nvPicPr>
        <p:blipFill>
          <a:blip r:embed="rId2"/>
          <a:stretch>
            <a:fillRect/>
          </a:stretch>
        </p:blipFill>
        <p:spPr>
          <a:xfrm>
            <a:off x="3084315" y="3021793"/>
            <a:ext cx="6023370" cy="1859441"/>
          </a:xfrm>
          <a:prstGeom prst="rect">
            <a:avLst/>
          </a:prstGeom>
        </p:spPr>
      </p:pic>
      <p:pic>
        <p:nvPicPr>
          <p:cNvPr id="8" name="Picture 7">
            <a:extLst>
              <a:ext uri="{FF2B5EF4-FFF2-40B4-BE49-F238E27FC236}">
                <a16:creationId xmlns:a16="http://schemas.microsoft.com/office/drawing/2014/main" id="{02F4F35C-E387-C5EF-4F7F-E228A406DBF0}"/>
              </a:ext>
            </a:extLst>
          </p:cNvPr>
          <p:cNvPicPr>
            <a:picLocks noChangeAspect="1"/>
          </p:cNvPicPr>
          <p:nvPr/>
        </p:nvPicPr>
        <p:blipFill>
          <a:blip r:embed="rId3"/>
          <a:stretch>
            <a:fillRect/>
          </a:stretch>
        </p:blipFill>
        <p:spPr>
          <a:xfrm>
            <a:off x="4388668" y="5095422"/>
            <a:ext cx="3151905" cy="627942"/>
          </a:xfrm>
          <a:prstGeom prst="rect">
            <a:avLst/>
          </a:prstGeom>
        </p:spPr>
      </p:pic>
      <p:pic>
        <p:nvPicPr>
          <p:cNvPr id="9" name="Picture 8">
            <a:extLst>
              <a:ext uri="{FF2B5EF4-FFF2-40B4-BE49-F238E27FC236}">
                <a16:creationId xmlns:a16="http://schemas.microsoft.com/office/drawing/2014/main" id="{A76C4F78-69B9-2E32-9CFC-3D7076695335}"/>
              </a:ext>
            </a:extLst>
          </p:cNvPr>
          <p:cNvPicPr>
            <a:picLocks noChangeAspect="1"/>
          </p:cNvPicPr>
          <p:nvPr/>
        </p:nvPicPr>
        <p:blipFill>
          <a:blip r:embed="rId4"/>
          <a:stretch>
            <a:fillRect/>
          </a:stretch>
        </p:blipFill>
        <p:spPr>
          <a:xfrm>
            <a:off x="-16633" y="6590210"/>
            <a:ext cx="12192000" cy="267789"/>
          </a:xfrm>
          <a:prstGeom prst="rect">
            <a:avLst/>
          </a:prstGeom>
        </p:spPr>
      </p:pic>
    </p:spTree>
    <p:extLst>
      <p:ext uri="{BB962C8B-B14F-4D97-AF65-F5344CB8AC3E}">
        <p14:creationId xmlns:p14="http://schemas.microsoft.com/office/powerpoint/2010/main" val="86689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extBox 7">
            <a:extLst>
              <a:ext uri="{FF2B5EF4-FFF2-40B4-BE49-F238E27FC236}">
                <a16:creationId xmlns:a16="http://schemas.microsoft.com/office/drawing/2014/main" id="{5C454F87-6FA8-CED2-15A7-72C2330F1AD2}"/>
              </a:ext>
            </a:extLst>
          </p:cNvPr>
          <p:cNvGraphicFramePr/>
          <p:nvPr>
            <p:extLst>
              <p:ext uri="{D42A27DB-BD31-4B8C-83A1-F6EECF244321}">
                <p14:modId xmlns:p14="http://schemas.microsoft.com/office/powerpoint/2010/main" val="276849145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9FD2EF1F-2F75-53B6-3288-3890080ADD92}"/>
              </a:ext>
            </a:extLst>
          </p:cNvPr>
          <p:cNvPicPr>
            <a:picLocks noChangeAspect="1"/>
          </p:cNvPicPr>
          <p:nvPr/>
        </p:nvPicPr>
        <p:blipFill rotWithShape="1">
          <a:blip r:embed="rId7">
            <a:alphaModFix amt="26000"/>
          </a:blip>
          <a:srcRect t="20125" b="2497"/>
          <a:stretch/>
        </p:blipFill>
        <p:spPr>
          <a:xfrm>
            <a:off x="579496" y="1574800"/>
            <a:ext cx="11033008" cy="4768380"/>
          </a:xfrm>
          <a:prstGeom prst="rect">
            <a:avLst/>
          </a:prstGeom>
        </p:spPr>
      </p:pic>
      <p:sp>
        <p:nvSpPr>
          <p:cNvPr id="11" name="TextBox 10">
            <a:extLst>
              <a:ext uri="{FF2B5EF4-FFF2-40B4-BE49-F238E27FC236}">
                <a16:creationId xmlns:a16="http://schemas.microsoft.com/office/drawing/2014/main" id="{E67272FD-DF5D-66A8-2328-F4B95E1164CC}"/>
              </a:ext>
            </a:extLst>
          </p:cNvPr>
          <p:cNvSpPr txBox="1"/>
          <p:nvPr/>
        </p:nvSpPr>
        <p:spPr>
          <a:xfrm>
            <a:off x="579496" y="190030"/>
            <a:ext cx="11033008" cy="646331"/>
          </a:xfrm>
          <a:prstGeom prst="rect">
            <a:avLst/>
          </a:prstGeom>
          <a:noFill/>
        </p:spPr>
        <p:txBody>
          <a:bodyPr wrap="square" rtlCol="0">
            <a:spAutoFit/>
          </a:bodyPr>
          <a:lstStyle/>
          <a:p>
            <a:r>
              <a:rPr lang="en-NZ" sz="3600" b="1" dirty="0">
                <a:latin typeface="Poppins" panose="00000500000000000000" pitchFamily="2" charset="0"/>
                <a:cs typeface="Poppins" panose="00000500000000000000" pitchFamily="2" charset="0"/>
              </a:rPr>
              <a:t>Today’s modern world is characterised by: </a:t>
            </a:r>
          </a:p>
        </p:txBody>
      </p:sp>
    </p:spTree>
    <p:extLst>
      <p:ext uri="{BB962C8B-B14F-4D97-AF65-F5344CB8AC3E}">
        <p14:creationId xmlns:p14="http://schemas.microsoft.com/office/powerpoint/2010/main" val="420908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67272FD-DF5D-66A8-2328-F4B95E1164CC}"/>
              </a:ext>
            </a:extLst>
          </p:cNvPr>
          <p:cNvSpPr txBox="1"/>
          <p:nvPr/>
        </p:nvSpPr>
        <p:spPr>
          <a:xfrm>
            <a:off x="319140" y="1640786"/>
            <a:ext cx="5615133" cy="241909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b="1" dirty="0">
                <a:latin typeface="Poppins" panose="00000500000000000000" pitchFamily="2" charset="0"/>
                <a:cs typeface="Poppins" panose="00000500000000000000" pitchFamily="2" charset="0"/>
              </a:rPr>
              <a:t>Creating </a:t>
            </a:r>
            <a:r>
              <a:rPr kumimoji="0" lang="en-US" sz="2800" b="1" i="0" u="none" strike="noStrike" cap="none" spc="0" normalizeH="0" baseline="0" noProof="0" dirty="0">
                <a:ln>
                  <a:noFill/>
                </a:ln>
                <a:solidFill>
                  <a:srgbClr val="FF0000"/>
                </a:solidFill>
                <a:effectLst/>
                <a:uLnTx/>
                <a:uFillTx/>
                <a:latin typeface="Poppins" panose="00000500000000000000" pitchFamily="2" charset="0"/>
                <a:cs typeface="Poppins" panose="00000500000000000000" pitchFamily="2" charset="0"/>
              </a:rPr>
              <a:t>PARLIAMENTARY</a:t>
            </a:r>
            <a:r>
              <a:rPr kumimoji="0" lang="en-US" sz="2800" b="1" i="0" u="none" strike="noStrike" cap="none" spc="0" normalizeH="0" baseline="0" noProof="0" dirty="0">
                <a:ln>
                  <a:noFill/>
                </a:ln>
                <a:effectLst/>
                <a:uLnTx/>
                <a:uFillTx/>
                <a:latin typeface="Poppins" panose="00000500000000000000" pitchFamily="2" charset="0"/>
                <a:cs typeface="Poppins" panose="00000500000000000000" pitchFamily="2" charset="0"/>
              </a:rPr>
              <a:t> </a:t>
            </a:r>
            <a:r>
              <a:rPr lang="en-US" sz="2800" b="1" dirty="0">
                <a:latin typeface="Poppins" panose="00000500000000000000" pitchFamily="2" charset="0"/>
                <a:cs typeface="Poppins" panose="00000500000000000000" pitchFamily="2" charset="0"/>
              </a:rPr>
              <a:t>resilience through </a:t>
            </a:r>
            <a:r>
              <a:rPr lang="en-US" sz="2800" b="1" dirty="0">
                <a:solidFill>
                  <a:srgbClr val="FF0000"/>
                </a:solidFill>
                <a:latin typeface="Poppins" panose="00000500000000000000" pitchFamily="2" charset="0"/>
                <a:cs typeface="Poppins" panose="00000500000000000000" pitchFamily="2" charset="0"/>
              </a:rPr>
              <a:t>ACCESSIBILITY</a:t>
            </a:r>
            <a:r>
              <a:rPr lang="en-US" sz="2800" b="1" dirty="0">
                <a:latin typeface="Poppins" panose="00000500000000000000" pitchFamily="2" charset="0"/>
                <a:cs typeface="Poppins" panose="00000500000000000000" pitchFamily="2" charset="0"/>
              </a:rPr>
              <a:t> and </a:t>
            </a:r>
            <a:r>
              <a:rPr lang="en-US" sz="2800" b="1" dirty="0">
                <a:solidFill>
                  <a:srgbClr val="FF0000"/>
                </a:solidFill>
                <a:latin typeface="Poppins" panose="00000500000000000000" pitchFamily="2" charset="0"/>
                <a:cs typeface="Poppins" panose="00000500000000000000" pitchFamily="2" charset="0"/>
              </a:rPr>
              <a:t>INCLUSION</a:t>
            </a:r>
            <a:r>
              <a:rPr lang="en-US" sz="2800" b="1" dirty="0">
                <a:latin typeface="Poppins" panose="00000500000000000000" pitchFamily="2" charset="0"/>
                <a:cs typeface="Poppins" panose="00000500000000000000" pitchFamily="2" charset="0"/>
              </a:rPr>
              <a:t> in today’s changing world ...</a:t>
            </a:r>
          </a:p>
        </p:txBody>
      </p:sp>
      <p:sp>
        <p:nvSpPr>
          <p:cNvPr id="1044" name="Oval 104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7E4F53-81AD-4957-F5BF-0B172F89CF02}"/>
              </a:ext>
            </a:extLst>
          </p:cNvPr>
          <p:cNvPicPr>
            <a:picLocks noChangeAspect="1"/>
          </p:cNvPicPr>
          <p:nvPr/>
        </p:nvPicPr>
        <p:blipFill>
          <a:blip r:embed="rId2"/>
          <a:srcRect r="33253" b="4"/>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046" name="Freeform: Shape 104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 name="Oval 104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IVERSITY, EQUITY, INCLUSION DIVERSITY, EQUITY, INCLUSION diversity inclusion and social change stock pictures, royalty-free photos &amp; images">
            <a:extLst>
              <a:ext uri="{FF2B5EF4-FFF2-40B4-BE49-F238E27FC236}">
                <a16:creationId xmlns:a16="http://schemas.microsoft.com/office/drawing/2014/main" id="{DBBBA5E8-3B22-8000-380B-5B39086FC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66" r="27584"/>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5A21D5-BB35-709F-5FEE-F3022B1AD5FD}"/>
              </a:ext>
            </a:extLst>
          </p:cNvPr>
          <p:cNvPicPr>
            <a:picLocks noChangeAspect="1"/>
          </p:cNvPicPr>
          <p:nvPr/>
        </p:nvPicPr>
        <p:blipFill>
          <a:blip r:embed="rId4"/>
          <a:srcRect l="25556" r="7365"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050" name="Freeform: Shape 1049">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53D1269-5DCB-6E95-2545-798FCD2470D0}"/>
              </a:ext>
            </a:extLst>
          </p:cNvPr>
          <p:cNvPicPr>
            <a:picLocks noChangeAspect="1"/>
          </p:cNvPicPr>
          <p:nvPr/>
        </p:nvPicPr>
        <p:blipFill>
          <a:blip r:embed="rId5"/>
          <a:srcRect l="699" r="-1" b="-1"/>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1052" name="Freeform: Shape 105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FD2EF1F-2F75-53B6-3288-3890080ADD92}"/>
              </a:ext>
            </a:extLst>
          </p:cNvPr>
          <p:cNvPicPr>
            <a:picLocks noChangeAspect="1"/>
          </p:cNvPicPr>
          <p:nvPr/>
        </p:nvPicPr>
        <p:blipFill rotWithShape="1">
          <a:blip r:embed="rId6"/>
          <a:srcRect l="16783" r="17645" b="20"/>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405000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lance scale on a table&#10;&#10;Description automatically generated">
            <a:extLst>
              <a:ext uri="{FF2B5EF4-FFF2-40B4-BE49-F238E27FC236}">
                <a16:creationId xmlns:a16="http://schemas.microsoft.com/office/drawing/2014/main" id="{869C3FF0-67AB-9CE2-A19B-27E5BD437701}"/>
              </a:ext>
            </a:extLst>
          </p:cNvPr>
          <p:cNvPicPr>
            <a:picLocks noChangeAspect="1"/>
          </p:cNvPicPr>
          <p:nvPr/>
        </p:nvPicPr>
        <p:blipFill>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F0642E-E7E5-0935-128F-DFC070DF5CBD}"/>
              </a:ext>
            </a:extLst>
          </p:cNvPr>
          <p:cNvSpPr txBox="1"/>
          <p:nvPr/>
        </p:nvSpPr>
        <p:spPr>
          <a:xfrm>
            <a:off x="508000" y="509630"/>
            <a:ext cx="7305675" cy="2246769"/>
          </a:xfrm>
          <a:prstGeom prst="rect">
            <a:avLst/>
          </a:prstGeom>
          <a:noFill/>
        </p:spPr>
        <p:txBody>
          <a:bodyPr wrap="square">
            <a:spAutoFit/>
          </a:bodyPr>
          <a:lstStyle/>
          <a:p>
            <a:r>
              <a:rPr kumimoji="0" lang="en-US" sz="2800" b="1" i="0" u="none" strike="noStrike" kern="0" cap="none" spc="0" normalizeH="0" baseline="0" noProof="0" dirty="0">
                <a:ln>
                  <a:noFill/>
                </a:ln>
                <a:solidFill>
                  <a:srgbClr val="FFFF00"/>
                </a:solidFill>
                <a:effectLst/>
                <a:uLnTx/>
                <a:uFillTx/>
                <a:latin typeface="Poppins" panose="00000500000000000000" pitchFamily="2" charset="0"/>
                <a:ea typeface="+mj-ea"/>
                <a:cs typeface="Poppins" panose="00000500000000000000" pitchFamily="2" charset="0"/>
              </a:rPr>
              <a:t>WHY</a:t>
            </a:r>
            <a:r>
              <a:rPr lang="en-US" sz="2800" b="1" kern="0" dirty="0">
                <a:solidFill>
                  <a:sysClr val="windowText" lastClr="000000"/>
                </a:solidFill>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parliaments,</a:t>
            </a:r>
            <a:r>
              <a:rPr kumimoji="0" lang="en-US" sz="2800" b="1" i="0" u="none" strike="noStrike" kern="0" cap="none" spc="4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7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as</a:t>
            </a:r>
            <a:r>
              <a:rPr kumimoji="0" lang="en-US" sz="2800" b="1" i="0" u="none" strike="noStrike" kern="0" cap="none" spc="5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the</a:t>
            </a:r>
            <a:r>
              <a:rPr kumimoji="0" lang="en-US" sz="2800" b="1" i="0" u="none" strike="noStrike" kern="0" cap="none" spc="6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cornerstone</a:t>
            </a:r>
            <a:r>
              <a:rPr kumimoji="0" lang="en-US" sz="2800" b="1" i="0" u="none" strike="noStrike" kern="0" cap="none" spc="5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6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of</a:t>
            </a:r>
            <a:r>
              <a:rPr kumimoji="0" lang="en-US" sz="2800" b="1" i="0" u="none" strike="noStrike" kern="0" cap="none" spc="4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5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democratic</a:t>
            </a:r>
            <a:r>
              <a:rPr kumimoji="0" lang="en-US" sz="2800" b="1" i="0" u="none" strike="noStrike" kern="0" cap="none" spc="5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governance,</a:t>
            </a:r>
            <a:r>
              <a:rPr kumimoji="0" lang="en-US" sz="2800" b="1" i="0" u="none" strike="noStrike" kern="0" cap="none" spc="5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2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must </a:t>
            </a:r>
            <a:r>
              <a:rPr kumimoji="0" lang="en-US" sz="2800" b="1" i="0" u="none" strike="noStrike" kern="0" cap="none" spc="9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adapt</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to</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these</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accessible and inclusive </a:t>
            </a:r>
            <a:r>
              <a:rPr kumimoji="0" lang="en-US" sz="2800" b="1" i="0" u="none" strike="noStrike" kern="0" cap="none" spc="6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changes</a:t>
            </a:r>
            <a:r>
              <a:rPr kumimoji="0" lang="en-US" sz="2800" b="1" i="0" u="none" strike="noStrike" kern="0" cap="none" spc="10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to</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remain</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effective</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9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and</a:t>
            </a:r>
            <a:r>
              <a:rPr kumimoji="0" lang="en-US" sz="2800" b="1" i="0" u="none" strike="noStrike" kern="0" cap="none" spc="105"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r>
              <a:rPr kumimoji="0" lang="en-US" sz="2800" b="1" i="0" u="none" strike="noStrike" kern="0" cap="none" spc="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legitimate.</a:t>
            </a:r>
            <a:r>
              <a:rPr kumimoji="0" lang="en-US" sz="2800" b="1" i="0" u="none" strike="noStrike" kern="0" cap="none" spc="110" normalizeH="0" baseline="0" noProof="0" dirty="0">
                <a:ln>
                  <a:noFill/>
                </a:ln>
                <a:solidFill>
                  <a:sysClr val="windowText" lastClr="000000"/>
                </a:solidFill>
                <a:effectLst/>
                <a:uLnTx/>
                <a:uFillTx/>
                <a:latin typeface="Poppins" panose="00000500000000000000" pitchFamily="2" charset="0"/>
                <a:ea typeface="+mj-ea"/>
                <a:cs typeface="Poppins" panose="00000500000000000000" pitchFamily="2" charset="0"/>
              </a:rPr>
              <a:t> </a:t>
            </a:r>
            <a:endParaRPr lang="en-NZ" sz="2800" b="1"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65CCE4E5-4532-34F0-34E4-A5789ECE1B5B}"/>
              </a:ext>
            </a:extLst>
          </p:cNvPr>
          <p:cNvSpPr txBox="1"/>
          <p:nvPr/>
        </p:nvSpPr>
        <p:spPr>
          <a:xfrm>
            <a:off x="508000" y="5911850"/>
            <a:ext cx="5765800" cy="369332"/>
          </a:xfrm>
          <a:prstGeom prst="rect">
            <a:avLst/>
          </a:prstGeom>
          <a:noFill/>
        </p:spPr>
        <p:txBody>
          <a:bodyPr wrap="square" rtlCol="0">
            <a:spAutoFit/>
          </a:bodyPr>
          <a:lstStyle/>
          <a:p>
            <a:r>
              <a:rPr lang="en-NZ" b="1" dirty="0">
                <a:solidFill>
                  <a:schemeClr val="bg1"/>
                </a:solidFill>
                <a:latin typeface="Poppins" panose="00000500000000000000" pitchFamily="2" charset="0"/>
                <a:cs typeface="Poppins" panose="00000500000000000000" pitchFamily="2" charset="0"/>
              </a:rPr>
              <a:t>What does this mean for parliaments today ….? </a:t>
            </a:r>
          </a:p>
        </p:txBody>
      </p:sp>
      <p:sp>
        <p:nvSpPr>
          <p:cNvPr id="8" name="TextBox 7">
            <a:extLst>
              <a:ext uri="{FF2B5EF4-FFF2-40B4-BE49-F238E27FC236}">
                <a16:creationId xmlns:a16="http://schemas.microsoft.com/office/drawing/2014/main" id="{CEC1302E-FDF9-CA7A-0764-3212E21D84CD}"/>
              </a:ext>
            </a:extLst>
          </p:cNvPr>
          <p:cNvSpPr txBox="1"/>
          <p:nvPr/>
        </p:nvSpPr>
        <p:spPr>
          <a:xfrm>
            <a:off x="133350" y="3056218"/>
            <a:ext cx="6140450" cy="2346796"/>
          </a:xfrm>
          <a:prstGeom prst="rect">
            <a:avLst/>
          </a:prstGeom>
          <a:noFill/>
        </p:spPr>
        <p:txBody>
          <a:bodyPr wrap="square">
            <a:spAutoFit/>
          </a:bodyPr>
          <a:lstStyle/>
          <a:p>
            <a:pPr marL="985838" marR="8890" lvl="0" indent="-3429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NZ" sz="2400" b="0" i="0" u="none" strike="noStrike" kern="0" cap="none" spc="7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enhances</a:t>
            </a:r>
            <a:r>
              <a:rPr kumimoji="0" lang="en-NZ" sz="2400" b="0" i="0" u="none" strike="noStrike" kern="0" cap="none" spc="1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the</a:t>
            </a:r>
            <a:r>
              <a:rPr kumimoji="0" lang="en-NZ" sz="2400" b="0" i="0" u="none" strike="noStrike" kern="0" cap="none" spc="3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functionality</a:t>
            </a:r>
            <a:r>
              <a:rPr kumimoji="0" lang="en-NZ" sz="2400" b="0" i="0" u="none" strike="noStrike" kern="0" cap="none" spc="2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2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of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parliaments</a:t>
            </a:r>
            <a:endParaRPr kumimoji="0" lang="en-NZ" sz="2400" b="0" i="0" u="none" strike="noStrike" kern="0" cap="none" spc="13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endParaRPr>
          </a:p>
          <a:p>
            <a:pPr marL="985838" marR="8890" lvl="0" indent="-3429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reinforces</a:t>
            </a:r>
            <a:r>
              <a:rPr kumimoji="0" lang="en-NZ" sz="2400" b="0" i="0" u="none" strike="noStrike" kern="0" cap="none" spc="13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6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democratic</a:t>
            </a:r>
            <a:r>
              <a:rPr kumimoji="0" lang="en-NZ" sz="2400" b="0" i="0" u="none" strike="noStrike" kern="0" cap="none" spc="13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values</a:t>
            </a:r>
          </a:p>
          <a:p>
            <a:pPr marL="985838" marR="8890" lvl="0" indent="-3429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NZ" sz="2400" b="0" i="0" u="none" strike="noStrike" kern="0" cap="none" spc="-1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promotes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social</a:t>
            </a:r>
            <a:r>
              <a:rPr kumimoji="0" lang="en-NZ" sz="2400" b="0" i="0" u="none" strike="noStrike" kern="0" cap="none" spc="24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cohesion</a:t>
            </a:r>
            <a:r>
              <a:rPr kumimoji="0" lang="en-NZ" sz="2400" b="0" i="0" u="none" strike="noStrike" kern="0" cap="none" spc="229"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p>
          <a:p>
            <a:pPr marL="985838" marR="8890" lvl="0" indent="-34290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ensures</a:t>
            </a:r>
            <a:r>
              <a:rPr kumimoji="0" lang="en-NZ" sz="2400" b="0" i="0" u="none" strike="noStrike" kern="0" cap="none" spc="25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that</a:t>
            </a:r>
            <a:r>
              <a:rPr kumimoji="0" lang="en-NZ" sz="2400" b="0" i="0" u="none" strike="noStrike" kern="0" cap="none" spc="23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diverse</a:t>
            </a:r>
            <a:r>
              <a:rPr kumimoji="0" lang="en-NZ" sz="2400" b="0" i="0" u="none" strike="noStrike" kern="0" cap="none" spc="25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voices</a:t>
            </a:r>
            <a:r>
              <a:rPr kumimoji="0" lang="en-NZ" sz="2400" b="0" i="0" u="none" strike="noStrike" kern="0" cap="none" spc="24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65"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are</a:t>
            </a:r>
            <a:r>
              <a:rPr kumimoji="0" lang="en-NZ" sz="2400" b="0" i="0" u="none" strike="noStrike" kern="0" cap="none" spc="25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 </a:t>
            </a:r>
            <a:r>
              <a:rPr kumimoji="0" lang="en-NZ" sz="2400" b="0" i="0" u="none" strike="noStrike" kern="0" cap="none" spc="5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rPr>
              <a:t>heard</a:t>
            </a:r>
            <a:endParaRPr kumimoji="0" lang="en-NZ" sz="2400" b="0" i="0" u="none" strike="noStrike" kern="0" cap="none" spc="0" normalizeH="0" baseline="0" noProof="0" dirty="0">
              <a:ln>
                <a:noFill/>
              </a:ln>
              <a:solidFill>
                <a:sysClr val="windowText" lastClr="000000"/>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6278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in a wheelchair&#10;&#10;Description automatically generated">
            <a:extLst>
              <a:ext uri="{FF2B5EF4-FFF2-40B4-BE49-F238E27FC236}">
                <a16:creationId xmlns:a16="http://schemas.microsoft.com/office/drawing/2014/main" id="{D873CE46-6EA9-520C-1C1B-E19B121EEE12}"/>
              </a:ext>
            </a:extLst>
          </p:cNvPr>
          <p:cNvPicPr>
            <a:picLocks noChangeAspect="1"/>
          </p:cNvPicPr>
          <p:nvPr/>
        </p:nvPicPr>
        <p:blipFill>
          <a:blip r:embed="rId2"/>
          <a:stretch>
            <a:fillRect/>
          </a:stretch>
        </p:blipFill>
        <p:spPr>
          <a:xfrm>
            <a:off x="3511868" y="2427751"/>
            <a:ext cx="1995496" cy="1995496"/>
          </a:xfrm>
          <a:prstGeom prst="rect">
            <a:avLst/>
          </a:prstGeom>
        </p:spPr>
      </p:pic>
      <p:sp>
        <p:nvSpPr>
          <p:cNvPr id="2" name="TextBox 1">
            <a:extLst>
              <a:ext uri="{FF2B5EF4-FFF2-40B4-BE49-F238E27FC236}">
                <a16:creationId xmlns:a16="http://schemas.microsoft.com/office/drawing/2014/main" id="{5004BA88-2A1D-E965-2263-B1F80BA56C65}"/>
              </a:ext>
            </a:extLst>
          </p:cNvPr>
          <p:cNvSpPr txBox="1"/>
          <p:nvPr/>
        </p:nvSpPr>
        <p:spPr>
          <a:xfrm>
            <a:off x="781759" y="354049"/>
            <a:ext cx="10515600" cy="645566"/>
          </a:xfrm>
          <a:prstGeom prst="rect">
            <a:avLst/>
          </a:prstGeom>
        </p:spPr>
        <p:txBody>
          <a:bodyPr vert="horz" lIns="91440" tIns="45720" rIns="91440" bIns="45720" rtlCol="0" anchor="ctr">
            <a:normAutofit lnSpcReduction="10000"/>
          </a:bodyPr>
          <a:lstStyle/>
          <a:p>
            <a:pPr algn="ctr">
              <a:lnSpc>
                <a:spcPct val="90000"/>
              </a:lnSpc>
              <a:spcBef>
                <a:spcPct val="0"/>
              </a:spcBef>
              <a:spcAft>
                <a:spcPts val="600"/>
              </a:spcAft>
            </a:pPr>
            <a:endParaRPr lang="en-US" sz="4400" b="1" kern="1200" dirty="0">
              <a:solidFill>
                <a:schemeClr val="tx1"/>
              </a:solidFill>
              <a:ea typeface="+mj-ea"/>
              <a:cs typeface="+mj-cs"/>
            </a:endParaRPr>
          </a:p>
        </p:txBody>
      </p:sp>
      <p:pic>
        <p:nvPicPr>
          <p:cNvPr id="4" name="Picture 3" descr="A green symbol on a ladder&#10;&#10;Description automatically generated">
            <a:extLst>
              <a:ext uri="{FF2B5EF4-FFF2-40B4-BE49-F238E27FC236}">
                <a16:creationId xmlns:a16="http://schemas.microsoft.com/office/drawing/2014/main" id="{FD51BF86-27AE-FA69-E6C5-F1C0F1AE11B6}"/>
              </a:ext>
            </a:extLst>
          </p:cNvPr>
          <p:cNvPicPr>
            <a:picLocks noChangeAspect="1"/>
          </p:cNvPicPr>
          <p:nvPr/>
        </p:nvPicPr>
        <p:blipFill>
          <a:blip r:embed="rId3"/>
          <a:stretch>
            <a:fillRect/>
          </a:stretch>
        </p:blipFill>
        <p:spPr>
          <a:xfrm>
            <a:off x="568337" y="2489950"/>
            <a:ext cx="2375259" cy="1779151"/>
          </a:xfrm>
          <a:prstGeom prst="rect">
            <a:avLst/>
          </a:prstGeom>
        </p:spPr>
      </p:pic>
      <p:pic>
        <p:nvPicPr>
          <p:cNvPr id="6" name="Picture 5">
            <a:extLst>
              <a:ext uri="{FF2B5EF4-FFF2-40B4-BE49-F238E27FC236}">
                <a16:creationId xmlns:a16="http://schemas.microsoft.com/office/drawing/2014/main" id="{6CE59D20-9368-DDDE-895A-A0EF9B848B38}"/>
              </a:ext>
            </a:extLst>
          </p:cNvPr>
          <p:cNvPicPr>
            <a:picLocks noChangeAspect="1"/>
          </p:cNvPicPr>
          <p:nvPr/>
        </p:nvPicPr>
        <p:blipFill>
          <a:blip r:embed="rId4"/>
          <a:stretch>
            <a:fillRect/>
          </a:stretch>
        </p:blipFill>
        <p:spPr>
          <a:xfrm>
            <a:off x="6383794" y="2876647"/>
            <a:ext cx="2066388" cy="1375087"/>
          </a:xfrm>
          <a:prstGeom prst="rect">
            <a:avLst/>
          </a:prstGeom>
        </p:spPr>
      </p:pic>
      <p:pic>
        <p:nvPicPr>
          <p:cNvPr id="7" name="Picture 6">
            <a:extLst>
              <a:ext uri="{FF2B5EF4-FFF2-40B4-BE49-F238E27FC236}">
                <a16:creationId xmlns:a16="http://schemas.microsoft.com/office/drawing/2014/main" id="{393747CD-65F2-DE5D-82E1-FA402AAC1DC3}"/>
              </a:ext>
            </a:extLst>
          </p:cNvPr>
          <p:cNvPicPr>
            <a:picLocks noChangeAspect="1"/>
          </p:cNvPicPr>
          <p:nvPr/>
        </p:nvPicPr>
        <p:blipFill>
          <a:blip r:embed="rId5"/>
          <a:stretch>
            <a:fillRect/>
          </a:stretch>
        </p:blipFill>
        <p:spPr>
          <a:xfrm>
            <a:off x="6039559" y="2427751"/>
            <a:ext cx="1284405" cy="1522547"/>
          </a:xfrm>
          <a:prstGeom prst="rect">
            <a:avLst/>
          </a:prstGeom>
        </p:spPr>
      </p:pic>
      <p:pic>
        <p:nvPicPr>
          <p:cNvPr id="8" name="Picture 7">
            <a:extLst>
              <a:ext uri="{FF2B5EF4-FFF2-40B4-BE49-F238E27FC236}">
                <a16:creationId xmlns:a16="http://schemas.microsoft.com/office/drawing/2014/main" id="{1D65A97D-E97E-E58F-91B0-047C7F9ED8C7}"/>
              </a:ext>
            </a:extLst>
          </p:cNvPr>
          <p:cNvPicPr>
            <a:picLocks noChangeAspect="1"/>
          </p:cNvPicPr>
          <p:nvPr/>
        </p:nvPicPr>
        <p:blipFill>
          <a:blip r:embed="rId6"/>
          <a:stretch>
            <a:fillRect/>
          </a:stretch>
        </p:blipFill>
        <p:spPr>
          <a:xfrm>
            <a:off x="9511728" y="2873146"/>
            <a:ext cx="1396393" cy="1374910"/>
          </a:xfrm>
          <a:prstGeom prst="rect">
            <a:avLst/>
          </a:prstGeom>
        </p:spPr>
      </p:pic>
      <p:sp>
        <p:nvSpPr>
          <p:cNvPr id="9" name="TextBox 8">
            <a:extLst>
              <a:ext uri="{FF2B5EF4-FFF2-40B4-BE49-F238E27FC236}">
                <a16:creationId xmlns:a16="http://schemas.microsoft.com/office/drawing/2014/main" id="{00548F9D-2DD5-7C35-CFAD-DAAE2787D1FF}"/>
              </a:ext>
            </a:extLst>
          </p:cNvPr>
          <p:cNvSpPr txBox="1"/>
          <p:nvPr/>
        </p:nvSpPr>
        <p:spPr>
          <a:xfrm>
            <a:off x="781759" y="4758800"/>
            <a:ext cx="1368829" cy="369332"/>
          </a:xfrm>
          <a:prstGeom prst="rect">
            <a:avLst/>
          </a:prstGeom>
          <a:noFill/>
        </p:spPr>
        <p:txBody>
          <a:bodyPr wrap="square" rtlCol="0">
            <a:spAutoFit/>
          </a:bodyPr>
          <a:lstStyle/>
          <a:p>
            <a:pPr algn="ctr"/>
            <a:r>
              <a:rPr lang="en-NZ" b="1" dirty="0">
                <a:latin typeface="Poppins" panose="00000500000000000000" pitchFamily="2" charset="0"/>
                <a:cs typeface="Poppins" panose="00000500000000000000" pitchFamily="2" charset="0"/>
              </a:rPr>
              <a:t>Ramps</a:t>
            </a:r>
          </a:p>
        </p:txBody>
      </p:sp>
      <p:sp>
        <p:nvSpPr>
          <p:cNvPr id="10" name="TextBox 9">
            <a:extLst>
              <a:ext uri="{FF2B5EF4-FFF2-40B4-BE49-F238E27FC236}">
                <a16:creationId xmlns:a16="http://schemas.microsoft.com/office/drawing/2014/main" id="{BB865A4D-1146-4F67-1E5A-A9C87A915A80}"/>
              </a:ext>
            </a:extLst>
          </p:cNvPr>
          <p:cNvSpPr txBox="1"/>
          <p:nvPr/>
        </p:nvSpPr>
        <p:spPr>
          <a:xfrm>
            <a:off x="3214276" y="4758800"/>
            <a:ext cx="1995496" cy="369332"/>
          </a:xfrm>
          <a:prstGeom prst="rect">
            <a:avLst/>
          </a:prstGeom>
          <a:noFill/>
        </p:spPr>
        <p:txBody>
          <a:bodyPr wrap="square" rtlCol="0">
            <a:spAutoFit/>
          </a:bodyPr>
          <a:lstStyle/>
          <a:p>
            <a:pPr algn="ctr"/>
            <a:r>
              <a:rPr lang="en-NZ" b="1" dirty="0">
                <a:latin typeface="Poppins" panose="00000500000000000000" pitchFamily="2" charset="0"/>
                <a:cs typeface="Poppins" panose="00000500000000000000" pitchFamily="2" charset="0"/>
              </a:rPr>
              <a:t>Toilets</a:t>
            </a:r>
          </a:p>
        </p:txBody>
      </p:sp>
      <p:sp>
        <p:nvSpPr>
          <p:cNvPr id="11" name="TextBox 10">
            <a:extLst>
              <a:ext uri="{FF2B5EF4-FFF2-40B4-BE49-F238E27FC236}">
                <a16:creationId xmlns:a16="http://schemas.microsoft.com/office/drawing/2014/main" id="{5CEA08D5-A6B4-1311-1E45-42A1BE29C835}"/>
              </a:ext>
            </a:extLst>
          </p:cNvPr>
          <p:cNvSpPr txBox="1"/>
          <p:nvPr/>
        </p:nvSpPr>
        <p:spPr>
          <a:xfrm>
            <a:off x="6639549" y="4806106"/>
            <a:ext cx="1368829" cy="369332"/>
          </a:xfrm>
          <a:prstGeom prst="rect">
            <a:avLst/>
          </a:prstGeom>
          <a:noFill/>
        </p:spPr>
        <p:txBody>
          <a:bodyPr wrap="square" rtlCol="0">
            <a:spAutoFit/>
          </a:bodyPr>
          <a:lstStyle/>
          <a:p>
            <a:pPr algn="ctr"/>
            <a:r>
              <a:rPr lang="en-NZ" b="1" dirty="0">
                <a:latin typeface="Poppins" panose="00000500000000000000" pitchFamily="2" charset="0"/>
                <a:cs typeface="Poppins" panose="00000500000000000000" pitchFamily="2" charset="0"/>
              </a:rPr>
              <a:t>Carparks</a:t>
            </a:r>
          </a:p>
        </p:txBody>
      </p:sp>
      <p:sp>
        <p:nvSpPr>
          <p:cNvPr id="12" name="TextBox 11">
            <a:extLst>
              <a:ext uri="{FF2B5EF4-FFF2-40B4-BE49-F238E27FC236}">
                <a16:creationId xmlns:a16="http://schemas.microsoft.com/office/drawing/2014/main" id="{08D6BD4C-EE62-5A05-A532-490FEFF22856}"/>
              </a:ext>
            </a:extLst>
          </p:cNvPr>
          <p:cNvSpPr txBox="1"/>
          <p:nvPr/>
        </p:nvSpPr>
        <p:spPr>
          <a:xfrm>
            <a:off x="9131300" y="4667606"/>
            <a:ext cx="2374900" cy="646331"/>
          </a:xfrm>
          <a:prstGeom prst="rect">
            <a:avLst/>
          </a:prstGeom>
          <a:noFill/>
        </p:spPr>
        <p:txBody>
          <a:bodyPr wrap="square" rtlCol="0">
            <a:spAutoFit/>
          </a:bodyPr>
          <a:lstStyle/>
          <a:p>
            <a:pPr algn="just"/>
            <a:r>
              <a:rPr lang="en-NZ" b="1" dirty="0">
                <a:latin typeface="Poppins" panose="00000500000000000000" pitchFamily="2" charset="0"/>
                <a:cs typeface="Poppins" panose="00000500000000000000" pitchFamily="2" charset="0"/>
              </a:rPr>
              <a:t>The International </a:t>
            </a:r>
          </a:p>
          <a:p>
            <a:pPr algn="just"/>
            <a:r>
              <a:rPr lang="en-NZ" b="1" dirty="0">
                <a:latin typeface="Poppins" panose="00000500000000000000" pitchFamily="2" charset="0"/>
                <a:cs typeface="Poppins" panose="00000500000000000000" pitchFamily="2" charset="0"/>
              </a:rPr>
              <a:t>Symbol for Access</a:t>
            </a:r>
          </a:p>
        </p:txBody>
      </p:sp>
      <p:sp>
        <p:nvSpPr>
          <p:cNvPr id="27" name="Rectangle 26">
            <a:extLst>
              <a:ext uri="{FF2B5EF4-FFF2-40B4-BE49-F238E27FC236}">
                <a16:creationId xmlns:a16="http://schemas.microsoft.com/office/drawing/2014/main" id="{49A7137D-AACE-65A6-F533-D6D243FFD7D5}"/>
              </a:ext>
            </a:extLst>
          </p:cNvPr>
          <p:cNvSpPr/>
          <p:nvPr/>
        </p:nvSpPr>
        <p:spPr>
          <a:xfrm>
            <a:off x="10700596" y="5589797"/>
            <a:ext cx="415050" cy="1980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a:extLst>
              <a:ext uri="{FF2B5EF4-FFF2-40B4-BE49-F238E27FC236}">
                <a16:creationId xmlns:a16="http://schemas.microsoft.com/office/drawing/2014/main" id="{B496E2C9-5C18-E71D-9E47-B26D07BA21D1}"/>
              </a:ext>
            </a:extLst>
          </p:cNvPr>
          <p:cNvSpPr txBox="1"/>
          <p:nvPr/>
        </p:nvSpPr>
        <p:spPr>
          <a:xfrm>
            <a:off x="1924050" y="475826"/>
            <a:ext cx="8004824" cy="1323439"/>
          </a:xfrm>
          <a:prstGeom prst="rect">
            <a:avLst/>
          </a:prstGeom>
          <a:noFill/>
        </p:spPr>
        <p:txBody>
          <a:bodyPr wrap="square">
            <a:spAutoFit/>
          </a:bodyPr>
          <a:lstStyle/>
          <a:p>
            <a:pPr algn="ctr"/>
            <a:r>
              <a:rPr kumimoji="0" lang="en-US" sz="4000" b="1" i="0" u="none" strike="noStrike" kern="1200" cap="none" spc="0" normalizeH="0" baseline="0" noProof="0" dirty="0">
                <a:ln>
                  <a:noFill/>
                </a:ln>
                <a:solidFill>
                  <a:srgbClr val="FF0000"/>
                </a:solidFill>
                <a:effectLst/>
                <a:uLnTx/>
                <a:uFillTx/>
                <a:latin typeface="Poppins" panose="00000500000000000000" pitchFamily="2" charset="0"/>
                <a:cs typeface="Poppins" panose="00000500000000000000" pitchFamily="2" charset="0"/>
              </a:rPr>
              <a:t>ACCESSIBILITY</a:t>
            </a:r>
            <a:r>
              <a:rPr kumimoji="0" lang="en-US" sz="40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and </a:t>
            </a:r>
            <a:r>
              <a:rPr kumimoji="0" lang="en-US" sz="4000" b="1" i="0" u="none" strike="noStrike" kern="1200" cap="none" spc="0" normalizeH="0" baseline="0" noProof="0" dirty="0">
                <a:ln>
                  <a:noFill/>
                </a:ln>
                <a:solidFill>
                  <a:srgbClr val="FF0000"/>
                </a:solidFill>
                <a:effectLst/>
                <a:uLnTx/>
                <a:uFillTx/>
                <a:latin typeface="Poppins" panose="00000500000000000000" pitchFamily="2" charset="0"/>
                <a:cs typeface="Poppins" panose="00000500000000000000" pitchFamily="2" charset="0"/>
              </a:rPr>
              <a:t>INCLUSION</a:t>
            </a:r>
          </a:p>
          <a:p>
            <a:pPr algn="ctr"/>
            <a:r>
              <a:rPr lang="en-US" sz="4000" b="1" dirty="0">
                <a:latin typeface="Poppins" panose="00000500000000000000" pitchFamily="2" charset="0"/>
                <a:cs typeface="Poppins" panose="00000500000000000000" pitchFamily="2" charset="0"/>
              </a:rPr>
              <a:t>it’s more than …</a:t>
            </a:r>
            <a:r>
              <a:rPr kumimoji="0" lang="en-US" sz="40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    </a:t>
            </a:r>
            <a:endParaRPr lang="en-NZ" sz="40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3425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B0E3C4-428C-7F2D-4CC1-F3886F698BB6}"/>
              </a:ext>
            </a:extLst>
          </p:cNvPr>
          <p:cNvPicPr>
            <a:picLocks noChangeAspect="1"/>
          </p:cNvPicPr>
          <p:nvPr/>
        </p:nvPicPr>
        <p:blipFill>
          <a:blip r:embed="rId2"/>
          <a:stretch>
            <a:fillRect/>
          </a:stretch>
        </p:blipFill>
        <p:spPr>
          <a:xfrm>
            <a:off x="1163781" y="1319579"/>
            <a:ext cx="2284269" cy="1520592"/>
          </a:xfrm>
          <a:prstGeom prst="rect">
            <a:avLst/>
          </a:prstGeom>
        </p:spPr>
      </p:pic>
      <p:sp>
        <p:nvSpPr>
          <p:cNvPr id="33" name="TextBox 32">
            <a:extLst>
              <a:ext uri="{FF2B5EF4-FFF2-40B4-BE49-F238E27FC236}">
                <a16:creationId xmlns:a16="http://schemas.microsoft.com/office/drawing/2014/main" id="{62591411-1B7B-84E5-206F-41AC9C241686}"/>
              </a:ext>
            </a:extLst>
          </p:cNvPr>
          <p:cNvSpPr txBox="1"/>
          <p:nvPr/>
        </p:nvSpPr>
        <p:spPr>
          <a:xfrm>
            <a:off x="923636" y="2813704"/>
            <a:ext cx="2929143" cy="1015663"/>
          </a:xfrm>
          <a:prstGeom prst="rect">
            <a:avLst/>
          </a:prstGeom>
          <a:noFill/>
        </p:spPr>
        <p:txBody>
          <a:bodyPr wrap="square" rtlCol="0">
            <a:spAutoFit/>
          </a:bodyPr>
          <a:lstStyle/>
          <a:p>
            <a:r>
              <a:rPr lang="en-NZ" sz="2000" b="1" dirty="0">
                <a:latin typeface="Poppins" panose="00000500000000000000" pitchFamily="2" charset="0"/>
                <a:cs typeface="Poppins" panose="00000500000000000000" pitchFamily="2" charset="0"/>
              </a:rPr>
              <a:t>Digital Accessibility</a:t>
            </a:r>
          </a:p>
          <a:p>
            <a:pPr marL="285750" lvl="1" indent="-285750">
              <a:buFont typeface="Arial" panose="020B0604020202020204" pitchFamily="34" charset="0"/>
              <a:buChar char="•"/>
            </a:pPr>
            <a:r>
              <a:rPr lang="en-NZ" sz="2000" b="1" dirty="0">
                <a:latin typeface="Poppins" panose="00000500000000000000" pitchFamily="2" charset="0"/>
                <a:cs typeface="Poppins" panose="00000500000000000000" pitchFamily="2" charset="0"/>
              </a:rPr>
              <a:t>Websites/Intranet</a:t>
            </a:r>
          </a:p>
          <a:p>
            <a:pPr marL="285750" lvl="1" indent="-285750">
              <a:buFont typeface="Arial" panose="020B0604020202020204" pitchFamily="34" charset="0"/>
              <a:buChar char="•"/>
            </a:pPr>
            <a:r>
              <a:rPr lang="en-NZ" sz="2000" b="1" dirty="0">
                <a:latin typeface="Poppins" panose="00000500000000000000" pitchFamily="2" charset="0"/>
                <a:cs typeface="Poppins" panose="00000500000000000000" pitchFamily="2" charset="0"/>
              </a:rPr>
              <a:t>Social Media</a:t>
            </a:r>
          </a:p>
        </p:txBody>
      </p:sp>
      <p:graphicFrame>
        <p:nvGraphicFramePr>
          <p:cNvPr id="55" name="Diagram 54">
            <a:extLst>
              <a:ext uri="{FF2B5EF4-FFF2-40B4-BE49-F238E27FC236}">
                <a16:creationId xmlns:a16="http://schemas.microsoft.com/office/drawing/2014/main" id="{AAB2D09D-9B60-ECF0-E9C3-681FD3A0EF28}"/>
              </a:ext>
            </a:extLst>
          </p:cNvPr>
          <p:cNvGraphicFramePr/>
          <p:nvPr>
            <p:extLst>
              <p:ext uri="{D42A27DB-BD31-4B8C-83A1-F6EECF244321}">
                <p14:modId xmlns:p14="http://schemas.microsoft.com/office/powerpoint/2010/main" val="2986472380"/>
              </p:ext>
            </p:extLst>
          </p:nvPr>
        </p:nvGraphicFramePr>
        <p:xfrm>
          <a:off x="7684656" y="812800"/>
          <a:ext cx="3583708" cy="2299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 name="TextBox 60">
            <a:extLst>
              <a:ext uri="{FF2B5EF4-FFF2-40B4-BE49-F238E27FC236}">
                <a16:creationId xmlns:a16="http://schemas.microsoft.com/office/drawing/2014/main" id="{8B215B99-7A3E-3CA4-7032-870E960BB28C}"/>
              </a:ext>
            </a:extLst>
          </p:cNvPr>
          <p:cNvSpPr txBox="1"/>
          <p:nvPr/>
        </p:nvSpPr>
        <p:spPr>
          <a:xfrm>
            <a:off x="1073298" y="244090"/>
            <a:ext cx="7626202" cy="707886"/>
          </a:xfrm>
          <a:prstGeom prst="rect">
            <a:avLst/>
          </a:prstGeom>
          <a:noFill/>
        </p:spPr>
        <p:txBody>
          <a:bodyPr wrap="square">
            <a:spAutoFit/>
          </a:bodyPr>
          <a:lstStyle/>
          <a:p>
            <a:r>
              <a:rPr lang="en-NZ" sz="4000" b="1" dirty="0">
                <a:latin typeface="Poppins" panose="00000500000000000000" pitchFamily="2" charset="0"/>
                <a:cs typeface="Poppins" panose="00000500000000000000" pitchFamily="2" charset="0"/>
              </a:rPr>
              <a:t>it’s …. what we do everyday</a:t>
            </a:r>
          </a:p>
        </p:txBody>
      </p:sp>
      <p:pic>
        <p:nvPicPr>
          <p:cNvPr id="65" name="Picture 64">
            <a:extLst>
              <a:ext uri="{FF2B5EF4-FFF2-40B4-BE49-F238E27FC236}">
                <a16:creationId xmlns:a16="http://schemas.microsoft.com/office/drawing/2014/main" id="{FDC26E09-EE35-8C1E-17FE-2E512E04CCF3}"/>
              </a:ext>
            </a:extLst>
          </p:cNvPr>
          <p:cNvPicPr>
            <a:picLocks noChangeAspect="1"/>
          </p:cNvPicPr>
          <p:nvPr/>
        </p:nvPicPr>
        <p:blipFill>
          <a:blip r:embed="rId8"/>
          <a:stretch>
            <a:fillRect/>
          </a:stretch>
        </p:blipFill>
        <p:spPr>
          <a:xfrm>
            <a:off x="4778149" y="3844498"/>
            <a:ext cx="2238342" cy="1792137"/>
          </a:xfrm>
          <a:prstGeom prst="rect">
            <a:avLst/>
          </a:prstGeom>
        </p:spPr>
      </p:pic>
      <p:sp>
        <p:nvSpPr>
          <p:cNvPr id="66" name="TextBox 65">
            <a:extLst>
              <a:ext uri="{FF2B5EF4-FFF2-40B4-BE49-F238E27FC236}">
                <a16:creationId xmlns:a16="http://schemas.microsoft.com/office/drawing/2014/main" id="{44E9470B-19B6-3C4E-57F5-1449D7C2C236}"/>
              </a:ext>
            </a:extLst>
          </p:cNvPr>
          <p:cNvSpPr txBox="1"/>
          <p:nvPr/>
        </p:nvSpPr>
        <p:spPr>
          <a:xfrm>
            <a:off x="4433783" y="5640139"/>
            <a:ext cx="3413584" cy="707886"/>
          </a:xfrm>
          <a:prstGeom prst="rect">
            <a:avLst/>
          </a:prstGeom>
          <a:noFill/>
        </p:spPr>
        <p:txBody>
          <a:bodyPr wrap="square" rtlCol="0">
            <a:spAutoFit/>
          </a:bodyPr>
          <a:lstStyle/>
          <a:p>
            <a:r>
              <a:rPr lang="en-NZ" sz="2000" b="1" dirty="0">
                <a:latin typeface="Poppins" panose="00000500000000000000" pitchFamily="2" charset="0"/>
                <a:cs typeface="Poppins" panose="00000500000000000000" pitchFamily="2" charset="0"/>
              </a:rPr>
              <a:t>Barrier Free Recruitment Processes</a:t>
            </a:r>
          </a:p>
        </p:txBody>
      </p:sp>
      <p:pic>
        <p:nvPicPr>
          <p:cNvPr id="67" name="Picture 66">
            <a:extLst>
              <a:ext uri="{FF2B5EF4-FFF2-40B4-BE49-F238E27FC236}">
                <a16:creationId xmlns:a16="http://schemas.microsoft.com/office/drawing/2014/main" id="{6836EAFF-7671-B0AD-5E9D-7F5B742664A4}"/>
              </a:ext>
            </a:extLst>
          </p:cNvPr>
          <p:cNvPicPr>
            <a:picLocks noChangeAspect="1"/>
          </p:cNvPicPr>
          <p:nvPr/>
        </p:nvPicPr>
        <p:blipFill>
          <a:blip r:embed="rId9"/>
          <a:stretch>
            <a:fillRect/>
          </a:stretch>
        </p:blipFill>
        <p:spPr>
          <a:xfrm>
            <a:off x="4359563" y="1319579"/>
            <a:ext cx="2656928" cy="1492856"/>
          </a:xfrm>
          <a:prstGeom prst="rect">
            <a:avLst/>
          </a:prstGeom>
        </p:spPr>
      </p:pic>
      <p:sp>
        <p:nvSpPr>
          <p:cNvPr id="69" name="TextBox 68">
            <a:extLst>
              <a:ext uri="{FF2B5EF4-FFF2-40B4-BE49-F238E27FC236}">
                <a16:creationId xmlns:a16="http://schemas.microsoft.com/office/drawing/2014/main" id="{2CFCFAF3-2712-75AF-4BFB-385508DCBD08}"/>
              </a:ext>
            </a:extLst>
          </p:cNvPr>
          <p:cNvSpPr txBox="1"/>
          <p:nvPr/>
        </p:nvSpPr>
        <p:spPr>
          <a:xfrm>
            <a:off x="4121090" y="2812435"/>
            <a:ext cx="3158837" cy="707886"/>
          </a:xfrm>
          <a:prstGeom prst="rect">
            <a:avLst/>
          </a:prstGeom>
          <a:noFill/>
        </p:spPr>
        <p:txBody>
          <a:bodyPr wrap="square" rtlCol="0">
            <a:spAutoFit/>
          </a:bodyPr>
          <a:lstStyle/>
          <a:p>
            <a:r>
              <a:rPr lang="en-NZ" sz="2000" b="1" dirty="0">
                <a:latin typeface="Poppins" panose="00000500000000000000" pitchFamily="2" charset="0"/>
                <a:cs typeface="Poppins" panose="00000500000000000000" pitchFamily="2" charset="0"/>
              </a:rPr>
              <a:t>Barrier Free Legislative Processes</a:t>
            </a:r>
          </a:p>
        </p:txBody>
      </p:sp>
      <p:pic>
        <p:nvPicPr>
          <p:cNvPr id="71" name="Picture 70">
            <a:extLst>
              <a:ext uri="{FF2B5EF4-FFF2-40B4-BE49-F238E27FC236}">
                <a16:creationId xmlns:a16="http://schemas.microsoft.com/office/drawing/2014/main" id="{19D758C4-7B63-A881-B731-AE0CAD18B075}"/>
              </a:ext>
            </a:extLst>
          </p:cNvPr>
          <p:cNvPicPr>
            <a:picLocks noChangeAspect="1"/>
          </p:cNvPicPr>
          <p:nvPr/>
        </p:nvPicPr>
        <p:blipFill>
          <a:blip r:embed="rId10"/>
          <a:stretch>
            <a:fillRect/>
          </a:stretch>
        </p:blipFill>
        <p:spPr>
          <a:xfrm>
            <a:off x="1163782" y="4109871"/>
            <a:ext cx="2284268" cy="1520077"/>
          </a:xfrm>
          <a:prstGeom prst="rect">
            <a:avLst/>
          </a:prstGeom>
        </p:spPr>
      </p:pic>
      <p:sp>
        <p:nvSpPr>
          <p:cNvPr id="74" name="TextBox 73">
            <a:extLst>
              <a:ext uri="{FF2B5EF4-FFF2-40B4-BE49-F238E27FC236}">
                <a16:creationId xmlns:a16="http://schemas.microsoft.com/office/drawing/2014/main" id="{043F4F3C-A98E-30A1-C071-262F5D25A49F}"/>
              </a:ext>
            </a:extLst>
          </p:cNvPr>
          <p:cNvSpPr txBox="1"/>
          <p:nvPr/>
        </p:nvSpPr>
        <p:spPr>
          <a:xfrm>
            <a:off x="1163781" y="5674054"/>
            <a:ext cx="2836489" cy="707886"/>
          </a:xfrm>
          <a:prstGeom prst="rect">
            <a:avLst/>
          </a:prstGeom>
          <a:noFill/>
        </p:spPr>
        <p:txBody>
          <a:bodyPr wrap="square" rtlCol="0">
            <a:spAutoFit/>
          </a:bodyPr>
          <a:lstStyle/>
          <a:p>
            <a:r>
              <a:rPr lang="en-NZ" sz="2000" b="1" dirty="0">
                <a:latin typeface="Poppins" panose="00000500000000000000" pitchFamily="2" charset="0"/>
                <a:cs typeface="Poppins" panose="00000500000000000000" pitchFamily="2" charset="0"/>
              </a:rPr>
              <a:t>Accessible Houses of Representatives </a:t>
            </a:r>
          </a:p>
        </p:txBody>
      </p:sp>
      <p:sp>
        <p:nvSpPr>
          <p:cNvPr id="77" name="TextBox 76">
            <a:extLst>
              <a:ext uri="{FF2B5EF4-FFF2-40B4-BE49-F238E27FC236}">
                <a16:creationId xmlns:a16="http://schemas.microsoft.com/office/drawing/2014/main" id="{11941DB6-75AD-2753-5597-49B4733D5E6F}"/>
              </a:ext>
            </a:extLst>
          </p:cNvPr>
          <p:cNvSpPr txBox="1"/>
          <p:nvPr/>
        </p:nvSpPr>
        <p:spPr>
          <a:xfrm>
            <a:off x="8453062" y="5674054"/>
            <a:ext cx="2611814" cy="707886"/>
          </a:xfrm>
          <a:prstGeom prst="rect">
            <a:avLst/>
          </a:prstGeom>
          <a:noFill/>
        </p:spPr>
        <p:txBody>
          <a:bodyPr wrap="square" rtlCol="0">
            <a:spAutoFit/>
          </a:bodyPr>
          <a:lstStyle/>
          <a:p>
            <a:r>
              <a:rPr lang="en-NZ" sz="2000" b="1" dirty="0">
                <a:latin typeface="Poppins" panose="00000500000000000000" pitchFamily="2" charset="0"/>
                <a:cs typeface="Poppins" panose="00000500000000000000" pitchFamily="2" charset="0"/>
              </a:rPr>
              <a:t>Universal Design Principles</a:t>
            </a:r>
          </a:p>
        </p:txBody>
      </p:sp>
      <p:pic>
        <p:nvPicPr>
          <p:cNvPr id="86" name="Picture 85">
            <a:extLst>
              <a:ext uri="{FF2B5EF4-FFF2-40B4-BE49-F238E27FC236}">
                <a16:creationId xmlns:a16="http://schemas.microsoft.com/office/drawing/2014/main" id="{01DFBFCB-FF87-1AD3-264E-1D68FEB70B57}"/>
              </a:ext>
            </a:extLst>
          </p:cNvPr>
          <p:cNvPicPr>
            <a:picLocks noChangeAspect="1"/>
          </p:cNvPicPr>
          <p:nvPr/>
        </p:nvPicPr>
        <p:blipFill>
          <a:blip r:embed="rId11"/>
          <a:stretch>
            <a:fillRect/>
          </a:stretch>
        </p:blipFill>
        <p:spPr>
          <a:xfrm>
            <a:off x="8453062" y="3987182"/>
            <a:ext cx="2611814" cy="1642766"/>
          </a:xfrm>
          <a:prstGeom prst="rect">
            <a:avLst/>
          </a:prstGeom>
        </p:spPr>
      </p:pic>
    </p:spTree>
    <p:extLst>
      <p:ext uri="{BB962C8B-B14F-4D97-AF65-F5344CB8AC3E}">
        <p14:creationId xmlns:p14="http://schemas.microsoft.com/office/powerpoint/2010/main" val="900430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5E2CC9-FBD2-B440-399D-5E9621ABBA6A}"/>
              </a:ext>
            </a:extLst>
          </p:cNvPr>
          <p:cNvPicPr>
            <a:picLocks noChangeAspect="1"/>
          </p:cNvPicPr>
          <p:nvPr/>
        </p:nvPicPr>
        <p:blipFill>
          <a:blip r:embed="rId2"/>
          <a:stretch>
            <a:fillRect/>
          </a:stretch>
        </p:blipFill>
        <p:spPr>
          <a:xfrm>
            <a:off x="0" y="0"/>
            <a:ext cx="12192000" cy="6857999"/>
          </a:xfrm>
          <a:prstGeom prst="rect">
            <a:avLst/>
          </a:prstGeom>
        </p:spPr>
      </p:pic>
      <p:sp>
        <p:nvSpPr>
          <p:cNvPr id="99" name="Rectangle 9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F81C6EE-DE12-5B42-922C-D88DC314F3B8}"/>
              </a:ext>
            </a:extLst>
          </p:cNvPr>
          <p:cNvSpPr txBox="1"/>
          <p:nvPr/>
        </p:nvSpPr>
        <p:spPr>
          <a:xfrm>
            <a:off x="556532" y="643467"/>
            <a:ext cx="11210925" cy="1453188"/>
          </a:xfrm>
          <a:prstGeom prst="rect">
            <a:avLst/>
          </a:prstGeom>
        </p:spPr>
        <p:txBody>
          <a:bodyPr vert="horz" lIns="91440" tIns="45720" rIns="91440" bIns="45720" rtlCol="0" anchor="ctr">
            <a:noAutofit/>
          </a:bodyPr>
          <a:lstStyle/>
          <a:p>
            <a:pPr algn="ctr">
              <a:lnSpc>
                <a:spcPct val="320000"/>
              </a:lnSpc>
              <a:spcBef>
                <a:spcPct val="0"/>
              </a:spcBef>
              <a:spcAft>
                <a:spcPts val="600"/>
              </a:spcAft>
            </a:pPr>
            <a:r>
              <a:rPr lang="en-US" sz="2800" b="1" kern="1200" dirty="0">
                <a:solidFill>
                  <a:schemeClr val="bg1"/>
                </a:solidFill>
                <a:latin typeface="Poppins" panose="00000500000000000000" pitchFamily="2" charset="0"/>
                <a:ea typeface="+mj-ea"/>
                <a:cs typeface="Poppins" panose="00000500000000000000" pitchFamily="2" charset="0"/>
              </a:rPr>
              <a:t>Working towards Accessible and Inclusive </a:t>
            </a:r>
          </a:p>
          <a:p>
            <a:pPr algn="ctr">
              <a:lnSpc>
                <a:spcPct val="320000"/>
              </a:lnSpc>
              <a:spcBef>
                <a:spcPct val="0"/>
              </a:spcBef>
              <a:spcAft>
                <a:spcPts val="600"/>
              </a:spcAft>
            </a:pPr>
            <a:r>
              <a:rPr lang="en-US" sz="2800" b="1" kern="1200" dirty="0">
                <a:solidFill>
                  <a:schemeClr val="bg1"/>
                </a:solidFill>
                <a:highlight>
                  <a:srgbClr val="000000"/>
                </a:highlight>
                <a:latin typeface="Poppins" panose="00000500000000000000" pitchFamily="2" charset="0"/>
                <a:ea typeface="+mj-ea"/>
                <a:cs typeface="Poppins" panose="00000500000000000000" pitchFamily="2" charset="0"/>
              </a:rPr>
              <a:t>Through Systemic Change</a:t>
            </a:r>
          </a:p>
        </p:txBody>
      </p:sp>
      <p:pic>
        <p:nvPicPr>
          <p:cNvPr id="5" name="Picture 4" descr="A collage of children climbing a fence&#10;&#10;Description automatically generated">
            <a:extLst>
              <a:ext uri="{FF2B5EF4-FFF2-40B4-BE49-F238E27FC236}">
                <a16:creationId xmlns:a16="http://schemas.microsoft.com/office/drawing/2014/main" id="{8035165C-3EAC-01FF-C624-EA46CB9346AA}"/>
              </a:ext>
            </a:extLst>
          </p:cNvPr>
          <p:cNvPicPr>
            <a:picLocks noChangeAspect="1"/>
          </p:cNvPicPr>
          <p:nvPr/>
        </p:nvPicPr>
        <p:blipFill>
          <a:blip r:embed="rId3"/>
          <a:stretch>
            <a:fillRect/>
          </a:stretch>
        </p:blipFill>
        <p:spPr>
          <a:xfrm>
            <a:off x="394085" y="3326157"/>
            <a:ext cx="8491297" cy="3332835"/>
          </a:xfrm>
          <a:prstGeom prst="rect">
            <a:avLst/>
          </a:prstGeom>
        </p:spPr>
      </p:pic>
    </p:spTree>
    <p:extLst>
      <p:ext uri="{BB962C8B-B14F-4D97-AF65-F5344CB8AC3E}">
        <p14:creationId xmlns:p14="http://schemas.microsoft.com/office/powerpoint/2010/main" val="735343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4C27A8-C3B8-941F-0FC3-8DE5ED8BF454}"/>
              </a:ext>
            </a:extLst>
          </p:cNvPr>
          <p:cNvSpPr txBox="1"/>
          <p:nvPr/>
        </p:nvSpPr>
        <p:spPr>
          <a:xfrm>
            <a:off x="2040409" y="4827855"/>
            <a:ext cx="2827149" cy="723275"/>
          </a:xfrm>
          <a:prstGeom prst="rect">
            <a:avLst/>
          </a:prstGeom>
          <a:noFill/>
        </p:spPr>
        <p:txBody>
          <a:bodyPr wrap="square">
            <a:spAutoFit/>
          </a:bodyPr>
          <a:lstStyle/>
          <a:p>
            <a:pPr>
              <a:spcAft>
                <a:spcPts val="600"/>
              </a:spcAft>
            </a:pPr>
            <a:r>
              <a:rPr lang="en-NZ" b="1" dirty="0">
                <a:solidFill>
                  <a:srgbClr val="202124"/>
                </a:solidFill>
                <a:effectLst/>
                <a:highlight>
                  <a:srgbClr val="FFFFFF"/>
                </a:highlight>
                <a:latin typeface="Poppins" panose="00000500000000000000" pitchFamily="2" charset="0"/>
                <a:ea typeface="Aptos" panose="020B0004020202020204" pitchFamily="34" charset="0"/>
              </a:rPr>
              <a:t>1 in 4 New Zealanders</a:t>
            </a:r>
          </a:p>
          <a:p>
            <a:pPr>
              <a:spcAft>
                <a:spcPts val="600"/>
              </a:spcAft>
            </a:pPr>
            <a:r>
              <a:rPr lang="en-NZ" b="1" dirty="0">
                <a:solidFill>
                  <a:srgbClr val="202124"/>
                </a:solidFill>
                <a:effectLst/>
                <a:highlight>
                  <a:srgbClr val="FFFFFF"/>
                </a:highlight>
                <a:latin typeface="Poppins" panose="00000500000000000000" pitchFamily="2" charset="0"/>
                <a:ea typeface="Aptos" panose="020B0004020202020204" pitchFamily="34" charset="0"/>
              </a:rPr>
              <a:t>experience disability*</a:t>
            </a:r>
            <a:endParaRPr lang="en-NZ" b="1" dirty="0"/>
          </a:p>
        </p:txBody>
      </p:sp>
      <p:sp>
        <p:nvSpPr>
          <p:cNvPr id="22" name="TextBox 21">
            <a:extLst>
              <a:ext uri="{FF2B5EF4-FFF2-40B4-BE49-F238E27FC236}">
                <a16:creationId xmlns:a16="http://schemas.microsoft.com/office/drawing/2014/main" id="{E5CA607A-81AE-E7FA-2608-2AAFCC0DDB43}"/>
              </a:ext>
            </a:extLst>
          </p:cNvPr>
          <p:cNvSpPr txBox="1"/>
          <p:nvPr/>
        </p:nvSpPr>
        <p:spPr>
          <a:xfrm>
            <a:off x="7608324" y="4866326"/>
            <a:ext cx="2827150" cy="646331"/>
          </a:xfrm>
          <a:prstGeom prst="rect">
            <a:avLst/>
          </a:prstGeom>
          <a:noFill/>
        </p:spPr>
        <p:txBody>
          <a:bodyPr wrap="square">
            <a:spAutoFit/>
          </a:bodyPr>
          <a:lstStyle/>
          <a:p>
            <a:pPr>
              <a:spcAft>
                <a:spcPts val="600"/>
              </a:spcAft>
            </a:pPr>
            <a:r>
              <a:rPr lang="en-NZ" b="1" dirty="0">
                <a:solidFill>
                  <a:srgbClr val="202124"/>
                </a:solidFill>
                <a:effectLst/>
                <a:highlight>
                  <a:srgbClr val="FFFFFF"/>
                </a:highlight>
                <a:latin typeface="Poppins" panose="00000500000000000000" pitchFamily="2" charset="0"/>
                <a:ea typeface="Aptos" panose="020B0004020202020204" pitchFamily="34" charset="0"/>
              </a:rPr>
              <a:t>1 in 6 Australians experience disability*</a:t>
            </a:r>
            <a:endParaRPr lang="en-NZ" b="1" dirty="0"/>
          </a:p>
        </p:txBody>
      </p:sp>
      <p:sp>
        <p:nvSpPr>
          <p:cNvPr id="6" name="TextBox 5">
            <a:extLst>
              <a:ext uri="{FF2B5EF4-FFF2-40B4-BE49-F238E27FC236}">
                <a16:creationId xmlns:a16="http://schemas.microsoft.com/office/drawing/2014/main" id="{0BD97EE3-4B34-5250-F2B8-AAEDF4438CC4}"/>
              </a:ext>
            </a:extLst>
          </p:cNvPr>
          <p:cNvSpPr txBox="1"/>
          <p:nvPr/>
        </p:nvSpPr>
        <p:spPr>
          <a:xfrm>
            <a:off x="9443482" y="5992717"/>
            <a:ext cx="2748518" cy="307777"/>
          </a:xfrm>
          <a:prstGeom prst="rect">
            <a:avLst/>
          </a:prstGeom>
          <a:noFill/>
        </p:spPr>
        <p:txBody>
          <a:bodyPr wrap="square">
            <a:spAutoFit/>
          </a:bodyPr>
          <a:lstStyle/>
          <a:p>
            <a:pPr>
              <a:spcAft>
                <a:spcPts val="600"/>
              </a:spcAft>
            </a:pPr>
            <a:r>
              <a:rPr lang="en-NZ" sz="1400" dirty="0">
                <a:solidFill>
                  <a:srgbClr val="202124"/>
                </a:solidFill>
                <a:effectLst/>
                <a:highlight>
                  <a:srgbClr val="FFFFFF"/>
                </a:highlight>
                <a:latin typeface="Poppins" panose="00000500000000000000" pitchFamily="2" charset="0"/>
                <a:ea typeface="Aptos" panose="020B0004020202020204" pitchFamily="34" charset="0"/>
              </a:rPr>
              <a:t>*Latest census stats</a:t>
            </a:r>
            <a:endParaRPr lang="en-NZ" sz="1400" dirty="0"/>
          </a:p>
        </p:txBody>
      </p:sp>
      <p:pic>
        <p:nvPicPr>
          <p:cNvPr id="7" name="Picture 6">
            <a:extLst>
              <a:ext uri="{FF2B5EF4-FFF2-40B4-BE49-F238E27FC236}">
                <a16:creationId xmlns:a16="http://schemas.microsoft.com/office/drawing/2014/main" id="{EFA264CD-A130-1D3A-FED5-9D61703241BB}"/>
              </a:ext>
            </a:extLst>
          </p:cNvPr>
          <p:cNvPicPr>
            <a:picLocks noChangeAspect="1"/>
          </p:cNvPicPr>
          <p:nvPr/>
        </p:nvPicPr>
        <p:blipFill>
          <a:blip r:embed="rId2"/>
          <a:stretch>
            <a:fillRect/>
          </a:stretch>
        </p:blipFill>
        <p:spPr>
          <a:xfrm>
            <a:off x="3181350" y="1475075"/>
            <a:ext cx="5829300" cy="3076575"/>
          </a:xfrm>
          <a:prstGeom prst="rect">
            <a:avLst/>
          </a:prstGeom>
        </p:spPr>
      </p:pic>
      <p:sp>
        <p:nvSpPr>
          <p:cNvPr id="4" name="TextBox 3">
            <a:extLst>
              <a:ext uri="{FF2B5EF4-FFF2-40B4-BE49-F238E27FC236}">
                <a16:creationId xmlns:a16="http://schemas.microsoft.com/office/drawing/2014/main" id="{5FD02250-7CCE-F6B8-8730-F4AEB0A6E522}"/>
              </a:ext>
            </a:extLst>
          </p:cNvPr>
          <p:cNvSpPr txBox="1"/>
          <p:nvPr/>
        </p:nvSpPr>
        <p:spPr>
          <a:xfrm>
            <a:off x="723900" y="336863"/>
            <a:ext cx="6096000" cy="707886"/>
          </a:xfrm>
          <a:prstGeom prst="rect">
            <a:avLst/>
          </a:prstGeom>
          <a:noFill/>
        </p:spPr>
        <p:txBody>
          <a:bodyPr wrap="square">
            <a:spAutoFit/>
          </a:bodyPr>
          <a:lstStyle/>
          <a:p>
            <a:pPr>
              <a:spcAft>
                <a:spcPts val="600"/>
              </a:spcAft>
            </a:pPr>
            <a:r>
              <a:rPr lang="en-NZ" sz="4000" b="1" dirty="0">
                <a:solidFill>
                  <a:srgbClr val="202124"/>
                </a:solidFill>
                <a:highlight>
                  <a:srgbClr val="FFFFFF"/>
                </a:highlight>
                <a:latin typeface="Poppins" panose="00000500000000000000" pitchFamily="2" charset="0"/>
              </a:rPr>
              <a:t>By the numbers</a:t>
            </a:r>
            <a:endParaRPr lang="en-NZ" sz="4000" dirty="0"/>
          </a:p>
        </p:txBody>
      </p:sp>
    </p:spTree>
    <p:extLst>
      <p:ext uri="{BB962C8B-B14F-4D97-AF65-F5344CB8AC3E}">
        <p14:creationId xmlns:p14="http://schemas.microsoft.com/office/powerpoint/2010/main" val="877501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9613</TotalTime>
  <Words>692</Words>
  <Application>Microsoft Office PowerPoint</Application>
  <PresentationFormat>Widescreen</PresentationFormat>
  <Paragraphs>125</Paragraphs>
  <Slides>19</Slides>
  <Notes>1</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Office Theme</vt:lpstr>
      <vt:lpstr>Office Theme</vt:lpstr>
      <vt:lpstr>PowerPoint Presentation</vt:lpstr>
      <vt:lpstr>Parliament’s Accessible Resilience in a Changing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mean for parliaments of today? </vt:lpstr>
      <vt:lpstr>Diversity and Representation</vt:lpstr>
      <vt:lpstr>PowerPoint Presentation</vt:lpstr>
      <vt:lpstr>PowerPoint Presentation</vt:lpstr>
      <vt:lpstr>PowerPoint Presentation</vt:lpstr>
      <vt:lpstr>PowerPoint Presentation</vt:lpstr>
      <vt:lpstr>PowerPoint Presentation</vt:lpstr>
      <vt:lpstr>PowerPoint Presentation</vt:lpstr>
      <vt:lpstr>Parliaments Can Be Accessibly Resilient in a Changing World</vt:lpstr>
    </vt:vector>
  </TitlesOfParts>
  <Company>Parliamentary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Stew Sexton</dc:creator>
  <cp:lastModifiedBy>Stew Sexton</cp:lastModifiedBy>
  <cp:revision>3</cp:revision>
  <dcterms:created xsi:type="dcterms:W3CDTF">2024-09-20T01:16:30Z</dcterms:created>
  <dcterms:modified xsi:type="dcterms:W3CDTF">2024-10-03T05:00:56Z</dcterms:modified>
</cp:coreProperties>
</file>