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8" r:id="rId5"/>
    <p:sldMasterId id="2147483728" r:id="rId6"/>
  </p:sldMasterIdLst>
  <p:notesMasterIdLst>
    <p:notesMasterId r:id="rId20"/>
  </p:notesMasterIdLst>
  <p:handoutMasterIdLst>
    <p:handoutMasterId r:id="rId21"/>
  </p:handoutMasterIdLst>
  <p:sldIdLst>
    <p:sldId id="261" r:id="rId7"/>
    <p:sldId id="277" r:id="rId8"/>
    <p:sldId id="288" r:id="rId9"/>
    <p:sldId id="289" r:id="rId10"/>
    <p:sldId id="290" r:id="rId11"/>
    <p:sldId id="291" r:id="rId12"/>
    <p:sldId id="292" r:id="rId13"/>
    <p:sldId id="293" r:id="rId14"/>
    <p:sldId id="294" r:id="rId15"/>
    <p:sldId id="295" r:id="rId16"/>
    <p:sldId id="287" r:id="rId17"/>
    <p:sldId id="296"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4662"/>
    <a:srgbClr val="A0B0E6"/>
    <a:srgbClr val="961E4E"/>
    <a:srgbClr val="00A286"/>
    <a:srgbClr val="1A325D"/>
    <a:srgbClr val="1C2430"/>
    <a:srgbClr val="00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844A9-7AB8-432F-BD42-7FCB350EA5FA}" v="6" dt="2024-10-02T05:32:35.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 Henneveld" userId="f6812f7d-0732-46a3-9b36-eb1ac3f3f83b" providerId="ADAL" clId="{075844A9-7AB8-432F-BD42-7FCB350EA5FA}"/>
    <pc:docChg chg="custSel addSld delSld modSld">
      <pc:chgData name="Nico Henneveld" userId="f6812f7d-0732-46a3-9b36-eb1ac3f3f83b" providerId="ADAL" clId="{075844A9-7AB8-432F-BD42-7FCB350EA5FA}" dt="2024-10-02T05:32:35.232" v="5"/>
      <pc:docMkLst>
        <pc:docMk/>
      </pc:docMkLst>
      <pc:sldChg chg="add del">
        <pc:chgData name="Nico Henneveld" userId="f6812f7d-0732-46a3-9b36-eb1ac3f3f83b" providerId="ADAL" clId="{075844A9-7AB8-432F-BD42-7FCB350EA5FA}" dt="2024-10-02T05:32:35.232" v="5"/>
        <pc:sldMkLst>
          <pc:docMk/>
          <pc:sldMk cId="3946117949" sldId="261"/>
        </pc:sldMkLst>
      </pc:sldChg>
      <pc:sldChg chg="modSp mod">
        <pc:chgData name="Nico Henneveld" userId="f6812f7d-0732-46a3-9b36-eb1ac3f3f83b" providerId="ADAL" clId="{075844A9-7AB8-432F-BD42-7FCB350EA5FA}" dt="2024-10-02T05:32:03.400" v="2" actId="27636"/>
        <pc:sldMkLst>
          <pc:docMk/>
          <pc:sldMk cId="1942615946" sldId="287"/>
        </pc:sldMkLst>
        <pc:spChg chg="mod">
          <ac:chgData name="Nico Henneveld" userId="f6812f7d-0732-46a3-9b36-eb1ac3f3f83b" providerId="ADAL" clId="{075844A9-7AB8-432F-BD42-7FCB350EA5FA}" dt="2024-10-02T05:32:03.400" v="2" actId="27636"/>
          <ac:spMkLst>
            <pc:docMk/>
            <pc:sldMk cId="1942615946" sldId="287"/>
            <ac:spMk id="9" creationId="{EECEB601-8D60-0501-D6B6-EAA95C87ED5A}"/>
          </ac:spMkLst>
        </pc:spChg>
      </pc:sldChg>
      <pc:sldChg chg="modSp mod">
        <pc:chgData name="Nico Henneveld" userId="f6812f7d-0732-46a3-9b36-eb1ac3f3f83b" providerId="ADAL" clId="{075844A9-7AB8-432F-BD42-7FCB350EA5FA}" dt="2024-10-02T05:32:03.383" v="0" actId="27636"/>
        <pc:sldMkLst>
          <pc:docMk/>
          <pc:sldMk cId="2683026217" sldId="290"/>
        </pc:sldMkLst>
        <pc:spChg chg="mod">
          <ac:chgData name="Nico Henneveld" userId="f6812f7d-0732-46a3-9b36-eb1ac3f3f83b" providerId="ADAL" clId="{075844A9-7AB8-432F-BD42-7FCB350EA5FA}" dt="2024-10-02T05:32:03.383" v="0" actId="27636"/>
          <ac:spMkLst>
            <pc:docMk/>
            <pc:sldMk cId="2683026217" sldId="290"/>
            <ac:spMk id="2" creationId="{D7452D68-27B3-879F-E33A-3922EFD5ABBD}"/>
          </ac:spMkLst>
        </pc:spChg>
      </pc:sldChg>
      <pc:sldChg chg="modSp mod">
        <pc:chgData name="Nico Henneveld" userId="f6812f7d-0732-46a3-9b36-eb1ac3f3f83b" providerId="ADAL" clId="{075844A9-7AB8-432F-BD42-7FCB350EA5FA}" dt="2024-10-02T05:32:03.389" v="1" actId="27636"/>
        <pc:sldMkLst>
          <pc:docMk/>
          <pc:sldMk cId="1605860437" sldId="293"/>
        </pc:sldMkLst>
        <pc:spChg chg="mod">
          <ac:chgData name="Nico Henneveld" userId="f6812f7d-0732-46a3-9b36-eb1ac3f3f83b" providerId="ADAL" clId="{075844A9-7AB8-432F-BD42-7FCB350EA5FA}" dt="2024-10-02T05:32:03.389" v="1" actId="27636"/>
          <ac:spMkLst>
            <pc:docMk/>
            <pc:sldMk cId="1605860437" sldId="293"/>
            <ac:spMk id="2" creationId="{D7452D68-27B3-879F-E33A-3922EFD5ABBD}"/>
          </ac:spMkLst>
        </pc:spChg>
      </pc:sldChg>
    </pc:docChg>
  </pc:docChgLst>
  <pc:docChgLst>
    <pc:chgData name="Caleb Triscari" userId="71162213-fcc5-48fb-9bdc-f5faf4c2363e" providerId="ADAL" clId="{4654A496-49C3-4980-BFF3-DA63AC1ABB4D}"/>
    <pc:docChg chg="undo custSel addSld delSld modSld sldOrd">
      <pc:chgData name="Caleb Triscari" userId="71162213-fcc5-48fb-9bdc-f5faf4c2363e" providerId="ADAL" clId="{4654A496-49C3-4980-BFF3-DA63AC1ABB4D}" dt="2024-09-18T06:53:56.960" v="1001" actId="114"/>
      <pc:docMkLst>
        <pc:docMk/>
      </pc:docMkLst>
      <pc:sldChg chg="addSp delSp modSp mod">
        <pc:chgData name="Caleb Triscari" userId="71162213-fcc5-48fb-9bdc-f5faf4c2363e" providerId="ADAL" clId="{4654A496-49C3-4980-BFF3-DA63AC1ABB4D}" dt="2024-09-18T02:19:39.589" v="147" actId="14100"/>
        <pc:sldMkLst>
          <pc:docMk/>
          <pc:sldMk cId="415308030" sldId="277"/>
        </pc:sldMkLst>
        <pc:spChg chg="mod">
          <ac:chgData name="Caleb Triscari" userId="71162213-fcc5-48fb-9bdc-f5faf4c2363e" providerId="ADAL" clId="{4654A496-49C3-4980-BFF3-DA63AC1ABB4D}" dt="2024-09-18T02:04:19.036" v="136" actId="14100"/>
          <ac:spMkLst>
            <pc:docMk/>
            <pc:sldMk cId="415308030" sldId="277"/>
            <ac:spMk id="2" creationId="{BD10787B-0CFA-2831-7C45-5684C5E2BAE7}"/>
          </ac:spMkLst>
        </pc:spChg>
        <pc:spChg chg="mod">
          <ac:chgData name="Caleb Triscari" userId="71162213-fcc5-48fb-9bdc-f5faf4c2363e" providerId="ADAL" clId="{4654A496-49C3-4980-BFF3-DA63AC1ABB4D}" dt="2024-09-17T05:53:15.660" v="66" actId="14100"/>
          <ac:spMkLst>
            <pc:docMk/>
            <pc:sldMk cId="415308030" sldId="277"/>
            <ac:spMk id="3" creationId="{F4956512-2EA6-E6BD-DBFC-BBF945188805}"/>
          </ac:spMkLst>
        </pc:spChg>
        <pc:picChg chg="add mod">
          <ac:chgData name="Caleb Triscari" userId="71162213-fcc5-48fb-9bdc-f5faf4c2363e" providerId="ADAL" clId="{4654A496-49C3-4980-BFF3-DA63AC1ABB4D}" dt="2024-09-18T02:19:39.589" v="147" actId="14100"/>
          <ac:picMkLst>
            <pc:docMk/>
            <pc:sldMk cId="415308030" sldId="277"/>
            <ac:picMk id="5" creationId="{163E1819-F20E-390F-65F4-801FCEF85AE8}"/>
          </ac:picMkLst>
        </pc:picChg>
        <pc:picChg chg="add del mod">
          <ac:chgData name="Caleb Triscari" userId="71162213-fcc5-48fb-9bdc-f5faf4c2363e" providerId="ADAL" clId="{4654A496-49C3-4980-BFF3-DA63AC1ABB4D}" dt="2024-09-17T05:52:56.077" v="2" actId="478"/>
          <ac:picMkLst>
            <pc:docMk/>
            <pc:sldMk cId="415308030" sldId="277"/>
            <ac:picMk id="6" creationId="{19779404-6D75-BBD9-BAC6-48F2E9780220}"/>
          </ac:picMkLst>
        </pc:picChg>
      </pc:sldChg>
      <pc:sldChg chg="add del">
        <pc:chgData name="Caleb Triscari" userId="71162213-fcc5-48fb-9bdc-f5faf4c2363e" providerId="ADAL" clId="{4654A496-49C3-4980-BFF3-DA63AC1ABB4D}" dt="2024-09-18T02:08:15.941" v="141" actId="2696"/>
        <pc:sldMkLst>
          <pc:docMk/>
          <pc:sldMk cId="2213184533" sldId="278"/>
        </pc:sldMkLst>
      </pc:sldChg>
      <pc:sldChg chg="add del">
        <pc:chgData name="Caleb Triscari" userId="71162213-fcc5-48fb-9bdc-f5faf4c2363e" providerId="ADAL" clId="{4654A496-49C3-4980-BFF3-DA63AC1ABB4D}" dt="2024-09-18T02:08:15.941" v="141" actId="2696"/>
        <pc:sldMkLst>
          <pc:docMk/>
          <pc:sldMk cId="4206857031" sldId="279"/>
        </pc:sldMkLst>
      </pc:sldChg>
      <pc:sldChg chg="add del">
        <pc:chgData name="Caleb Triscari" userId="71162213-fcc5-48fb-9bdc-f5faf4c2363e" providerId="ADAL" clId="{4654A496-49C3-4980-BFF3-DA63AC1ABB4D}" dt="2024-09-18T02:08:15.941" v="141" actId="2696"/>
        <pc:sldMkLst>
          <pc:docMk/>
          <pc:sldMk cId="3971883858" sldId="280"/>
        </pc:sldMkLst>
      </pc:sldChg>
      <pc:sldChg chg="add del">
        <pc:chgData name="Caleb Triscari" userId="71162213-fcc5-48fb-9bdc-f5faf4c2363e" providerId="ADAL" clId="{4654A496-49C3-4980-BFF3-DA63AC1ABB4D}" dt="2024-09-18T02:08:15.941" v="141" actId="2696"/>
        <pc:sldMkLst>
          <pc:docMk/>
          <pc:sldMk cId="3473389399" sldId="281"/>
        </pc:sldMkLst>
      </pc:sldChg>
      <pc:sldChg chg="modSp add del mod">
        <pc:chgData name="Caleb Triscari" userId="71162213-fcc5-48fb-9bdc-f5faf4c2363e" providerId="ADAL" clId="{4654A496-49C3-4980-BFF3-DA63AC1ABB4D}" dt="2024-09-18T02:08:08.838" v="139" actId="2696"/>
        <pc:sldMkLst>
          <pc:docMk/>
          <pc:sldMk cId="4271694449" sldId="282"/>
        </pc:sldMkLst>
        <pc:picChg chg="mod">
          <ac:chgData name="Caleb Triscari" userId="71162213-fcc5-48fb-9bdc-f5faf4c2363e" providerId="ADAL" clId="{4654A496-49C3-4980-BFF3-DA63AC1ABB4D}" dt="2024-09-18T02:07:27.414" v="137" actId="1076"/>
          <ac:picMkLst>
            <pc:docMk/>
            <pc:sldMk cId="4271694449" sldId="282"/>
            <ac:picMk id="9" creationId="{FB47D9AA-E952-09C6-D9BE-B2EE8600CD5E}"/>
          </ac:picMkLst>
        </pc:picChg>
      </pc:sldChg>
      <pc:sldChg chg="del">
        <pc:chgData name="Caleb Triscari" userId="71162213-fcc5-48fb-9bdc-f5faf4c2363e" providerId="ADAL" clId="{4654A496-49C3-4980-BFF3-DA63AC1ABB4D}" dt="2024-09-18T02:08:12.143" v="140" actId="2696"/>
        <pc:sldMkLst>
          <pc:docMk/>
          <pc:sldMk cId="2283589088" sldId="283"/>
        </pc:sldMkLst>
      </pc:sldChg>
      <pc:sldChg chg="add del ord">
        <pc:chgData name="Caleb Triscari" userId="71162213-fcc5-48fb-9bdc-f5faf4c2363e" providerId="ADAL" clId="{4654A496-49C3-4980-BFF3-DA63AC1ABB4D}" dt="2024-09-18T02:20:06.149" v="149"/>
        <pc:sldMkLst>
          <pc:docMk/>
          <pc:sldMk cId="560663408" sldId="284"/>
        </pc:sldMkLst>
      </pc:sldChg>
      <pc:sldChg chg="modSp add del mod">
        <pc:chgData name="Caleb Triscari" userId="71162213-fcc5-48fb-9bdc-f5faf4c2363e" providerId="ADAL" clId="{4654A496-49C3-4980-BFF3-DA63AC1ABB4D}" dt="2024-09-18T02:20:13.219" v="159" actId="20577"/>
        <pc:sldMkLst>
          <pc:docMk/>
          <pc:sldMk cId="1068280019" sldId="285"/>
        </pc:sldMkLst>
        <pc:spChg chg="mod">
          <ac:chgData name="Caleb Triscari" userId="71162213-fcc5-48fb-9bdc-f5faf4c2363e" providerId="ADAL" clId="{4654A496-49C3-4980-BFF3-DA63AC1ABB4D}" dt="2024-09-18T02:20:13.219" v="159" actId="20577"/>
          <ac:spMkLst>
            <pc:docMk/>
            <pc:sldMk cId="1068280019" sldId="285"/>
            <ac:spMk id="2" creationId="{D7452D68-27B3-879F-E33A-3922EFD5ABBD}"/>
          </ac:spMkLst>
        </pc:spChg>
      </pc:sldChg>
      <pc:sldChg chg="add del">
        <pc:chgData name="Caleb Triscari" userId="71162213-fcc5-48fb-9bdc-f5faf4c2363e" providerId="ADAL" clId="{4654A496-49C3-4980-BFF3-DA63AC1ABB4D}" dt="2024-09-18T02:08:08.838" v="139" actId="2696"/>
        <pc:sldMkLst>
          <pc:docMk/>
          <pc:sldMk cId="3782439234" sldId="286"/>
        </pc:sldMkLst>
      </pc:sldChg>
      <pc:sldChg chg="addSp delSp modSp add">
        <pc:chgData name="Caleb Triscari" userId="71162213-fcc5-48fb-9bdc-f5faf4c2363e" providerId="ADAL" clId="{4654A496-49C3-4980-BFF3-DA63AC1ABB4D}" dt="2024-09-18T05:56:21.101" v="611"/>
        <pc:sldMkLst>
          <pc:docMk/>
          <pc:sldMk cId="1942615946" sldId="287"/>
        </pc:sldMkLst>
        <pc:spChg chg="add del">
          <ac:chgData name="Caleb Triscari" userId="71162213-fcc5-48fb-9bdc-f5faf4c2363e" providerId="ADAL" clId="{4654A496-49C3-4980-BFF3-DA63AC1ABB4D}" dt="2024-09-18T05:56:21.101" v="611"/>
          <ac:spMkLst>
            <pc:docMk/>
            <pc:sldMk cId="1942615946" sldId="287"/>
            <ac:spMk id="3" creationId="{064DCD32-A7CD-E0A6-086E-DF1BEA997EE0}"/>
          </ac:spMkLst>
        </pc:spChg>
        <pc:spChg chg="add mod">
          <ac:chgData name="Caleb Triscari" userId="71162213-fcc5-48fb-9bdc-f5faf4c2363e" providerId="ADAL" clId="{4654A496-49C3-4980-BFF3-DA63AC1ABB4D}" dt="2024-09-18T05:56:21.101" v="611"/>
          <ac:spMkLst>
            <pc:docMk/>
            <pc:sldMk cId="1942615946" sldId="287"/>
            <ac:spMk id="6" creationId="{78A7D69A-F3FF-B99B-3F73-FAB0A47B95DB}"/>
          </ac:spMkLst>
        </pc:spChg>
        <pc:graphicFrameChg chg="add mod">
          <ac:chgData name="Caleb Triscari" userId="71162213-fcc5-48fb-9bdc-f5faf4c2363e" providerId="ADAL" clId="{4654A496-49C3-4980-BFF3-DA63AC1ABB4D}" dt="2024-09-18T05:56:19.972" v="610"/>
          <ac:graphicFrameMkLst>
            <pc:docMk/>
            <pc:sldMk cId="1942615946" sldId="287"/>
            <ac:graphicFrameMk id="5" creationId="{F537BE27-62C5-0990-096C-191598D52756}"/>
          </ac:graphicFrameMkLst>
        </pc:graphicFrameChg>
      </pc:sldChg>
      <pc:sldChg chg="new del">
        <pc:chgData name="Caleb Triscari" userId="71162213-fcc5-48fb-9bdc-f5faf4c2363e" providerId="ADAL" clId="{4654A496-49C3-4980-BFF3-DA63AC1ABB4D}" dt="2024-09-18T02:08:44.967" v="143" actId="2696"/>
        <pc:sldMkLst>
          <pc:docMk/>
          <pc:sldMk cId="3831597763" sldId="287"/>
        </pc:sldMkLst>
      </pc:sldChg>
      <pc:sldChg chg="addSp delSp modSp new mod">
        <pc:chgData name="Caleb Triscari" userId="71162213-fcc5-48fb-9bdc-f5faf4c2363e" providerId="ADAL" clId="{4654A496-49C3-4980-BFF3-DA63AC1ABB4D}" dt="2024-09-18T02:22:20.460" v="175" actId="1076"/>
        <pc:sldMkLst>
          <pc:docMk/>
          <pc:sldMk cId="1179293913" sldId="288"/>
        </pc:sldMkLst>
        <pc:spChg chg="del">
          <ac:chgData name="Caleb Triscari" userId="71162213-fcc5-48fb-9bdc-f5faf4c2363e" providerId="ADAL" clId="{4654A496-49C3-4980-BFF3-DA63AC1ABB4D}" dt="2024-09-18T02:20:31.302" v="161" actId="478"/>
          <ac:spMkLst>
            <pc:docMk/>
            <pc:sldMk cId="1179293913" sldId="288"/>
            <ac:spMk id="2" creationId="{8ADD2DF0-D01F-FE96-4036-E26800F158B9}"/>
          </ac:spMkLst>
        </pc:spChg>
        <pc:spChg chg="del">
          <ac:chgData name="Caleb Triscari" userId="71162213-fcc5-48fb-9bdc-f5faf4c2363e" providerId="ADAL" clId="{4654A496-49C3-4980-BFF3-DA63AC1ABB4D}" dt="2024-09-18T02:20:32.807" v="162" actId="478"/>
          <ac:spMkLst>
            <pc:docMk/>
            <pc:sldMk cId="1179293913" sldId="288"/>
            <ac:spMk id="3" creationId="{B01DC8D5-E1B2-6090-3F1A-9CB7D6264376}"/>
          </ac:spMkLst>
        </pc:spChg>
        <pc:picChg chg="add mod modCrop">
          <ac:chgData name="Caleb Triscari" userId="71162213-fcc5-48fb-9bdc-f5faf4c2363e" providerId="ADAL" clId="{4654A496-49C3-4980-BFF3-DA63AC1ABB4D}" dt="2024-09-18T02:22:20.460" v="175" actId="1076"/>
          <ac:picMkLst>
            <pc:docMk/>
            <pc:sldMk cId="1179293913" sldId="288"/>
            <ac:picMk id="6" creationId="{6FF77080-73E3-4B51-3A01-F8EF0F7F4740}"/>
          </ac:picMkLst>
        </pc:picChg>
      </pc:sldChg>
      <pc:sldChg chg="addSp delSp modSp add mod modClrScheme chgLayout">
        <pc:chgData name="Caleb Triscari" userId="71162213-fcc5-48fb-9bdc-f5faf4c2363e" providerId="ADAL" clId="{4654A496-49C3-4980-BFF3-DA63AC1ABB4D}" dt="2024-09-18T02:40:31.741" v="203" actId="1076"/>
        <pc:sldMkLst>
          <pc:docMk/>
          <pc:sldMk cId="950737835" sldId="289"/>
        </pc:sldMkLst>
        <pc:spChg chg="mod">
          <ac:chgData name="Caleb Triscari" userId="71162213-fcc5-48fb-9bdc-f5faf4c2363e" providerId="ADAL" clId="{4654A496-49C3-4980-BFF3-DA63AC1ABB4D}" dt="2024-09-18T02:40:31.741" v="203" actId="1076"/>
          <ac:spMkLst>
            <pc:docMk/>
            <pc:sldMk cId="950737835" sldId="289"/>
            <ac:spMk id="2" creationId="{D7452D68-27B3-879F-E33A-3922EFD5ABBD}"/>
          </ac:spMkLst>
        </pc:spChg>
        <pc:spChg chg="add del">
          <ac:chgData name="Caleb Triscari" userId="71162213-fcc5-48fb-9bdc-f5faf4c2363e" providerId="ADAL" clId="{4654A496-49C3-4980-BFF3-DA63AC1ABB4D}" dt="2024-09-18T02:37:39.216" v="192" actId="26606"/>
          <ac:spMkLst>
            <pc:docMk/>
            <pc:sldMk cId="950737835" sldId="289"/>
            <ac:spMk id="3" creationId="{064DCD32-A7CD-E0A6-086E-DF1BEA997EE0}"/>
          </ac:spMkLst>
        </pc:spChg>
        <pc:spChg chg="add del">
          <ac:chgData name="Caleb Triscari" userId="71162213-fcc5-48fb-9bdc-f5faf4c2363e" providerId="ADAL" clId="{4654A496-49C3-4980-BFF3-DA63AC1ABB4D}" dt="2024-09-18T02:37:39.216" v="192" actId="26606"/>
          <ac:spMkLst>
            <pc:docMk/>
            <pc:sldMk cId="950737835" sldId="289"/>
            <ac:spMk id="4" creationId="{B85F0F45-2ADB-EC95-A840-F01DAACEA9A3}"/>
          </ac:spMkLst>
        </pc:spChg>
        <pc:spChg chg="add del mod">
          <ac:chgData name="Caleb Triscari" userId="71162213-fcc5-48fb-9bdc-f5faf4c2363e" providerId="ADAL" clId="{4654A496-49C3-4980-BFF3-DA63AC1ABB4D}" dt="2024-09-18T02:37:39.216" v="192" actId="26606"/>
          <ac:spMkLst>
            <pc:docMk/>
            <pc:sldMk cId="950737835" sldId="289"/>
            <ac:spMk id="11" creationId="{9D0FAABB-9C02-270E-27C7-49ECACC5C680}"/>
          </ac:spMkLst>
        </pc:spChg>
        <pc:spChg chg="add del mod">
          <ac:chgData name="Caleb Triscari" userId="71162213-fcc5-48fb-9bdc-f5faf4c2363e" providerId="ADAL" clId="{4654A496-49C3-4980-BFF3-DA63AC1ABB4D}" dt="2024-09-18T02:37:39.216" v="192" actId="26606"/>
          <ac:spMkLst>
            <pc:docMk/>
            <pc:sldMk cId="950737835" sldId="289"/>
            <ac:spMk id="13" creationId="{A1F72113-95FA-B680-1613-17FFCF100FC4}"/>
          </ac:spMkLst>
        </pc:spChg>
        <pc:picChg chg="add mod modCrop">
          <ac:chgData name="Caleb Triscari" userId="71162213-fcc5-48fb-9bdc-f5faf4c2363e" providerId="ADAL" clId="{4654A496-49C3-4980-BFF3-DA63AC1ABB4D}" dt="2024-09-18T02:40:08.013" v="198" actId="208"/>
          <ac:picMkLst>
            <pc:docMk/>
            <pc:sldMk cId="950737835" sldId="289"/>
            <ac:picMk id="6" creationId="{B0B0273E-2F62-6EFA-9065-65403E0A675E}"/>
          </ac:picMkLst>
        </pc:picChg>
      </pc:sldChg>
      <pc:sldChg chg="addSp delSp modSp add mod modClrScheme chgLayout">
        <pc:chgData name="Caleb Triscari" userId="71162213-fcc5-48fb-9bdc-f5faf4c2363e" providerId="ADAL" clId="{4654A496-49C3-4980-BFF3-DA63AC1ABB4D}" dt="2024-09-18T03:36:35.660" v="243" actId="22"/>
        <pc:sldMkLst>
          <pc:docMk/>
          <pc:sldMk cId="2683026217" sldId="290"/>
        </pc:sldMkLst>
        <pc:spChg chg="mod">
          <ac:chgData name="Caleb Triscari" userId="71162213-fcc5-48fb-9bdc-f5faf4c2363e" providerId="ADAL" clId="{4654A496-49C3-4980-BFF3-DA63AC1ABB4D}" dt="2024-09-18T03:30:13.198" v="240" actId="1076"/>
          <ac:spMkLst>
            <pc:docMk/>
            <pc:sldMk cId="2683026217" sldId="290"/>
            <ac:spMk id="2" creationId="{D7452D68-27B3-879F-E33A-3922EFD5ABBD}"/>
          </ac:spMkLst>
        </pc:spChg>
        <pc:spChg chg="del">
          <ac:chgData name="Caleb Triscari" userId="71162213-fcc5-48fb-9bdc-f5faf4c2363e" providerId="ADAL" clId="{4654A496-49C3-4980-BFF3-DA63AC1ABB4D}" dt="2024-09-18T03:29:46.514" v="227" actId="26606"/>
          <ac:spMkLst>
            <pc:docMk/>
            <pc:sldMk cId="2683026217" sldId="290"/>
            <ac:spMk id="3" creationId="{064DCD32-A7CD-E0A6-086E-DF1BEA997EE0}"/>
          </ac:spMkLst>
        </pc:spChg>
        <pc:spChg chg="del">
          <ac:chgData name="Caleb Triscari" userId="71162213-fcc5-48fb-9bdc-f5faf4c2363e" providerId="ADAL" clId="{4654A496-49C3-4980-BFF3-DA63AC1ABB4D}" dt="2024-09-18T03:29:46.514" v="227" actId="26606"/>
          <ac:spMkLst>
            <pc:docMk/>
            <pc:sldMk cId="2683026217" sldId="290"/>
            <ac:spMk id="4" creationId="{B85F0F45-2ADB-EC95-A840-F01DAACEA9A3}"/>
          </ac:spMkLst>
        </pc:spChg>
        <pc:spChg chg="add mod">
          <ac:chgData name="Caleb Triscari" userId="71162213-fcc5-48fb-9bdc-f5faf4c2363e" providerId="ADAL" clId="{4654A496-49C3-4980-BFF3-DA63AC1ABB4D}" dt="2024-09-18T03:29:46.514" v="227" actId="26606"/>
          <ac:spMkLst>
            <pc:docMk/>
            <pc:sldMk cId="2683026217" sldId="290"/>
            <ac:spMk id="11" creationId="{FEBADE2C-921C-4CCB-7265-E54BDB976F4F}"/>
          </ac:spMkLst>
        </pc:spChg>
        <pc:spChg chg="add mod">
          <ac:chgData name="Caleb Triscari" userId="71162213-fcc5-48fb-9bdc-f5faf4c2363e" providerId="ADAL" clId="{4654A496-49C3-4980-BFF3-DA63AC1ABB4D}" dt="2024-09-18T03:30:15.063" v="241" actId="1076"/>
          <ac:spMkLst>
            <pc:docMk/>
            <pc:sldMk cId="2683026217" sldId="290"/>
            <ac:spMk id="13" creationId="{F6533786-C62C-ED45-E739-01D4E4D17C64}"/>
          </ac:spMkLst>
        </pc:spChg>
        <pc:picChg chg="add mod">
          <ac:chgData name="Caleb Triscari" userId="71162213-fcc5-48fb-9bdc-f5faf4c2363e" providerId="ADAL" clId="{4654A496-49C3-4980-BFF3-DA63AC1ABB4D}" dt="2024-09-18T03:29:57.488" v="236" actId="208"/>
          <ac:picMkLst>
            <pc:docMk/>
            <pc:sldMk cId="2683026217" sldId="290"/>
            <ac:picMk id="6" creationId="{98B172AA-0E1C-0983-D73B-B84F708D7F70}"/>
          </ac:picMkLst>
        </pc:picChg>
        <pc:picChg chg="add del">
          <ac:chgData name="Caleb Triscari" userId="71162213-fcc5-48fb-9bdc-f5faf4c2363e" providerId="ADAL" clId="{4654A496-49C3-4980-BFF3-DA63AC1ABB4D}" dt="2024-09-18T03:36:35.660" v="243" actId="22"/>
          <ac:picMkLst>
            <pc:docMk/>
            <pc:sldMk cId="2683026217" sldId="290"/>
            <ac:picMk id="8" creationId="{272C51ED-D083-54DA-B489-B92D26D7C012}"/>
          </ac:picMkLst>
        </pc:picChg>
      </pc:sldChg>
      <pc:sldChg chg="addSp delSp modSp add mod">
        <pc:chgData name="Caleb Triscari" userId="71162213-fcc5-48fb-9bdc-f5faf4c2363e" providerId="ADAL" clId="{4654A496-49C3-4980-BFF3-DA63AC1ABB4D}" dt="2024-09-18T05:27:18.457" v="553" actId="207"/>
        <pc:sldMkLst>
          <pc:docMk/>
          <pc:sldMk cId="3054111528" sldId="291"/>
        </pc:sldMkLst>
        <pc:spChg chg="mod">
          <ac:chgData name="Caleb Triscari" userId="71162213-fcc5-48fb-9bdc-f5faf4c2363e" providerId="ADAL" clId="{4654A496-49C3-4980-BFF3-DA63AC1ABB4D}" dt="2024-09-18T03:42:48.715" v="357" actId="1076"/>
          <ac:spMkLst>
            <pc:docMk/>
            <pc:sldMk cId="3054111528" sldId="291"/>
            <ac:spMk id="2" creationId="{68406F7F-10E0-D8E1-0C60-6986D188965E}"/>
          </ac:spMkLst>
        </pc:spChg>
        <pc:spChg chg="del">
          <ac:chgData name="Caleb Triscari" userId="71162213-fcc5-48fb-9bdc-f5faf4c2363e" providerId="ADAL" clId="{4654A496-49C3-4980-BFF3-DA63AC1ABB4D}" dt="2024-09-18T03:37:01.248" v="270" actId="478"/>
          <ac:spMkLst>
            <pc:docMk/>
            <pc:sldMk cId="3054111528" sldId="291"/>
            <ac:spMk id="4" creationId="{1FCDAE01-D1C8-A7EB-A80B-5E14205AA5CD}"/>
          </ac:spMkLst>
        </pc:spChg>
        <pc:spChg chg="del">
          <ac:chgData name="Caleb Triscari" userId="71162213-fcc5-48fb-9bdc-f5faf4c2363e" providerId="ADAL" clId="{4654A496-49C3-4980-BFF3-DA63AC1ABB4D}" dt="2024-09-18T03:38:34.940" v="273" actId="478"/>
          <ac:spMkLst>
            <pc:docMk/>
            <pc:sldMk cId="3054111528" sldId="291"/>
            <ac:spMk id="5" creationId="{6ED550E1-0A11-65DC-D97D-DC585188095F}"/>
          </ac:spMkLst>
        </pc:spChg>
        <pc:graphicFrameChg chg="add mod">
          <ac:chgData name="Caleb Triscari" userId="71162213-fcc5-48fb-9bdc-f5faf4c2363e" providerId="ADAL" clId="{4654A496-49C3-4980-BFF3-DA63AC1ABB4D}" dt="2024-09-18T05:27:18.457" v="553" actId="207"/>
          <ac:graphicFrameMkLst>
            <pc:docMk/>
            <pc:sldMk cId="3054111528" sldId="291"/>
            <ac:graphicFrameMk id="8" creationId="{4DCB8261-09E7-A2E5-4555-DE8C04E05ED9}"/>
          </ac:graphicFrameMkLst>
        </pc:graphicFrameChg>
        <pc:picChg chg="del">
          <ac:chgData name="Caleb Triscari" userId="71162213-fcc5-48fb-9bdc-f5faf4c2363e" providerId="ADAL" clId="{4654A496-49C3-4980-BFF3-DA63AC1ABB4D}" dt="2024-09-18T03:36:45.614" v="245" actId="478"/>
          <ac:picMkLst>
            <pc:docMk/>
            <pc:sldMk cId="3054111528" sldId="291"/>
            <ac:picMk id="9" creationId="{FB47D9AA-E952-09C6-D9BE-B2EE8600CD5E}"/>
          </ac:picMkLst>
        </pc:picChg>
      </pc:sldChg>
      <pc:sldChg chg="addSp modSp add mod">
        <pc:chgData name="Caleb Triscari" userId="71162213-fcc5-48fb-9bdc-f5faf4c2363e" providerId="ADAL" clId="{4654A496-49C3-4980-BFF3-DA63AC1ABB4D}" dt="2024-09-18T05:33:16.285" v="609" actId="27918"/>
        <pc:sldMkLst>
          <pc:docMk/>
          <pc:sldMk cId="2199968664" sldId="292"/>
        </pc:sldMkLst>
        <pc:graphicFrameChg chg="add mod">
          <ac:chgData name="Caleb Triscari" userId="71162213-fcc5-48fb-9bdc-f5faf4c2363e" providerId="ADAL" clId="{4654A496-49C3-4980-BFF3-DA63AC1ABB4D}" dt="2024-09-18T05:32:34.561" v="555" actId="207"/>
          <ac:graphicFrameMkLst>
            <pc:docMk/>
            <pc:sldMk cId="2199968664" sldId="292"/>
            <ac:graphicFrameMk id="4" creationId="{586E55DC-4481-DAEC-0AA4-2360EDE4D21B}"/>
          </ac:graphicFrameMkLst>
        </pc:graphicFrameChg>
        <pc:graphicFrameChg chg="mod">
          <ac:chgData name="Caleb Triscari" userId="71162213-fcc5-48fb-9bdc-f5faf4c2363e" providerId="ADAL" clId="{4654A496-49C3-4980-BFF3-DA63AC1ABB4D}" dt="2024-09-18T05:33:09.395" v="583" actId="692"/>
          <ac:graphicFrameMkLst>
            <pc:docMk/>
            <pc:sldMk cId="2199968664" sldId="292"/>
            <ac:graphicFrameMk id="8" creationId="{4DCB8261-09E7-A2E5-4555-DE8C04E05ED9}"/>
          </ac:graphicFrameMkLst>
        </pc:graphicFrameChg>
      </pc:sldChg>
      <pc:sldChg chg="delSp modSp add mod">
        <pc:chgData name="Caleb Triscari" userId="71162213-fcc5-48fb-9bdc-f5faf4c2363e" providerId="ADAL" clId="{4654A496-49C3-4980-BFF3-DA63AC1ABB4D}" dt="2024-09-18T06:19:14.549" v="913" actId="14100"/>
        <pc:sldMkLst>
          <pc:docMk/>
          <pc:sldMk cId="1605860437" sldId="293"/>
        </pc:sldMkLst>
        <pc:spChg chg="mod">
          <ac:chgData name="Caleb Triscari" userId="71162213-fcc5-48fb-9bdc-f5faf4c2363e" providerId="ADAL" clId="{4654A496-49C3-4980-BFF3-DA63AC1ABB4D}" dt="2024-09-18T05:56:42.368" v="641" actId="14100"/>
          <ac:spMkLst>
            <pc:docMk/>
            <pc:sldMk cId="1605860437" sldId="293"/>
            <ac:spMk id="2" creationId="{D7452D68-27B3-879F-E33A-3922EFD5ABBD}"/>
          </ac:spMkLst>
        </pc:spChg>
        <pc:spChg chg="mod">
          <ac:chgData name="Caleb Triscari" userId="71162213-fcc5-48fb-9bdc-f5faf4c2363e" providerId="ADAL" clId="{4654A496-49C3-4980-BFF3-DA63AC1ABB4D}" dt="2024-09-18T06:19:14.549" v="913" actId="14100"/>
          <ac:spMkLst>
            <pc:docMk/>
            <pc:sldMk cId="1605860437" sldId="293"/>
            <ac:spMk id="13" creationId="{F6533786-C62C-ED45-E739-01D4E4D17C64}"/>
          </ac:spMkLst>
        </pc:spChg>
        <pc:picChg chg="del">
          <ac:chgData name="Caleb Triscari" userId="71162213-fcc5-48fb-9bdc-f5faf4c2363e" providerId="ADAL" clId="{4654A496-49C3-4980-BFF3-DA63AC1ABB4D}" dt="2024-09-18T05:56:43.496" v="642" actId="478"/>
          <ac:picMkLst>
            <pc:docMk/>
            <pc:sldMk cId="1605860437" sldId="293"/>
            <ac:picMk id="6" creationId="{98B172AA-0E1C-0983-D73B-B84F708D7F70}"/>
          </ac:picMkLst>
        </pc:picChg>
      </pc:sldChg>
      <pc:sldChg chg="addSp delSp modSp new mod">
        <pc:chgData name="Caleb Triscari" userId="71162213-fcc5-48fb-9bdc-f5faf4c2363e" providerId="ADAL" clId="{4654A496-49C3-4980-BFF3-DA63AC1ABB4D}" dt="2024-09-18T06:45:50.918" v="931" actId="1076"/>
        <pc:sldMkLst>
          <pc:docMk/>
          <pc:sldMk cId="838454132" sldId="294"/>
        </pc:sldMkLst>
        <pc:spChg chg="del">
          <ac:chgData name="Caleb Triscari" userId="71162213-fcc5-48fb-9bdc-f5faf4c2363e" providerId="ADAL" clId="{4654A496-49C3-4980-BFF3-DA63AC1ABB4D}" dt="2024-09-18T06:34:54.565" v="915" actId="478"/>
          <ac:spMkLst>
            <pc:docMk/>
            <pc:sldMk cId="838454132" sldId="294"/>
            <ac:spMk id="2" creationId="{ADBD07F2-75C6-32B4-93DC-7715C084D170}"/>
          </ac:spMkLst>
        </pc:spChg>
        <pc:spChg chg="del">
          <ac:chgData name="Caleb Triscari" userId="71162213-fcc5-48fb-9bdc-f5faf4c2363e" providerId="ADAL" clId="{4654A496-49C3-4980-BFF3-DA63AC1ABB4D}" dt="2024-09-18T06:34:55.126" v="916" actId="478"/>
          <ac:spMkLst>
            <pc:docMk/>
            <pc:sldMk cId="838454132" sldId="294"/>
            <ac:spMk id="4" creationId="{4E8AD29A-9C06-18D3-1475-0E00DC8A2234}"/>
          </ac:spMkLst>
        </pc:spChg>
        <pc:spChg chg="del">
          <ac:chgData name="Caleb Triscari" userId="71162213-fcc5-48fb-9bdc-f5faf4c2363e" providerId="ADAL" clId="{4654A496-49C3-4980-BFF3-DA63AC1ABB4D}" dt="2024-09-18T06:34:56.484" v="917" actId="478"/>
          <ac:spMkLst>
            <pc:docMk/>
            <pc:sldMk cId="838454132" sldId="294"/>
            <ac:spMk id="5" creationId="{8201AE05-F496-543F-EB94-8E418703E74B}"/>
          </ac:spMkLst>
        </pc:spChg>
        <pc:picChg chg="add del mod">
          <ac:chgData name="Caleb Triscari" userId="71162213-fcc5-48fb-9bdc-f5faf4c2363e" providerId="ADAL" clId="{4654A496-49C3-4980-BFF3-DA63AC1ABB4D}" dt="2024-09-18T06:45:30.549" v="925" actId="478"/>
          <ac:picMkLst>
            <pc:docMk/>
            <pc:sldMk cId="838454132" sldId="294"/>
            <ac:picMk id="7" creationId="{9FD40B60-CCA1-9B21-C22D-73C19CD0A574}"/>
          </ac:picMkLst>
        </pc:picChg>
        <pc:picChg chg="add mod">
          <ac:chgData name="Caleb Triscari" userId="71162213-fcc5-48fb-9bdc-f5faf4c2363e" providerId="ADAL" clId="{4654A496-49C3-4980-BFF3-DA63AC1ABB4D}" dt="2024-09-18T06:45:50.918" v="931" actId="1076"/>
          <ac:picMkLst>
            <pc:docMk/>
            <pc:sldMk cId="838454132" sldId="294"/>
            <ac:picMk id="9" creationId="{5003F2D1-5661-BCDA-CCAD-502CF45A9830}"/>
          </ac:picMkLst>
        </pc:picChg>
      </pc:sldChg>
      <pc:sldChg chg="addSp delSp modSp add del mod modClrScheme chgLayout">
        <pc:chgData name="Caleb Triscari" userId="71162213-fcc5-48fb-9bdc-f5faf4c2363e" providerId="ADAL" clId="{4654A496-49C3-4980-BFF3-DA63AC1ABB4D}" dt="2024-09-18T06:50:30.384" v="941" actId="47"/>
        <pc:sldMkLst>
          <pc:docMk/>
          <pc:sldMk cId="1026032349" sldId="295"/>
        </pc:sldMkLst>
        <pc:spChg chg="del">
          <ac:chgData name="Caleb Triscari" userId="71162213-fcc5-48fb-9bdc-f5faf4c2363e" providerId="ADAL" clId="{4654A496-49C3-4980-BFF3-DA63AC1ABB4D}" dt="2024-09-18T06:50:12.311" v="937" actId="26606"/>
          <ac:spMkLst>
            <pc:docMk/>
            <pc:sldMk cId="1026032349" sldId="295"/>
            <ac:spMk id="3" creationId="{B672922C-3CAA-EE68-3B21-62ED92DF49BE}"/>
          </ac:spMkLst>
        </pc:spChg>
        <pc:spChg chg="add del mod">
          <ac:chgData name="Caleb Triscari" userId="71162213-fcc5-48fb-9bdc-f5faf4c2363e" providerId="ADAL" clId="{4654A496-49C3-4980-BFF3-DA63AC1ABB4D}" dt="2024-09-18T06:50:27.062" v="939" actId="478"/>
          <ac:spMkLst>
            <pc:docMk/>
            <pc:sldMk cId="1026032349" sldId="295"/>
            <ac:spMk id="6" creationId="{1C9561A9-94DA-2D7A-7593-6E45A071901E}"/>
          </ac:spMkLst>
        </pc:spChg>
        <pc:spChg chg="add del mod">
          <ac:chgData name="Caleb Triscari" userId="71162213-fcc5-48fb-9bdc-f5faf4c2363e" providerId="ADAL" clId="{4654A496-49C3-4980-BFF3-DA63AC1ABB4D}" dt="2024-09-18T06:50:28.469" v="940" actId="478"/>
          <ac:spMkLst>
            <pc:docMk/>
            <pc:sldMk cId="1026032349" sldId="295"/>
            <ac:spMk id="11" creationId="{2AE4315D-0590-D298-386E-BA3F3F4A4AC1}"/>
          </ac:spMkLst>
        </pc:spChg>
        <pc:spChg chg="add mod">
          <ac:chgData name="Caleb Triscari" userId="71162213-fcc5-48fb-9bdc-f5faf4c2363e" providerId="ADAL" clId="{4654A496-49C3-4980-BFF3-DA63AC1ABB4D}" dt="2024-09-18T06:50:12.311" v="937" actId="26606"/>
          <ac:spMkLst>
            <pc:docMk/>
            <pc:sldMk cId="1026032349" sldId="295"/>
            <ac:spMk id="13" creationId="{6A6B03CA-AB2D-7771-0B37-B4620D34B55D}"/>
          </ac:spMkLst>
        </pc:spChg>
        <pc:picChg chg="add mod">
          <ac:chgData name="Caleb Triscari" userId="71162213-fcc5-48fb-9bdc-f5faf4c2363e" providerId="ADAL" clId="{4654A496-49C3-4980-BFF3-DA63AC1ABB4D}" dt="2024-09-18T06:50:13.393" v="938" actId="27614"/>
          <ac:picMkLst>
            <pc:docMk/>
            <pc:sldMk cId="1026032349" sldId="295"/>
            <ac:picMk id="4" creationId="{1BD7B108-B100-BD49-62DE-DC15D7B7ADA9}"/>
          </ac:picMkLst>
        </pc:picChg>
        <pc:picChg chg="del">
          <ac:chgData name="Caleb Triscari" userId="71162213-fcc5-48fb-9bdc-f5faf4c2363e" providerId="ADAL" clId="{4654A496-49C3-4980-BFF3-DA63AC1ABB4D}" dt="2024-09-18T06:49:55.844" v="933" actId="478"/>
          <ac:picMkLst>
            <pc:docMk/>
            <pc:sldMk cId="1026032349" sldId="295"/>
            <ac:picMk id="9" creationId="{5003F2D1-5661-BCDA-CCAD-502CF45A9830}"/>
          </ac:picMkLst>
        </pc:picChg>
      </pc:sldChg>
      <pc:sldChg chg="addSp delSp modSp add mod">
        <pc:chgData name="Caleb Triscari" userId="71162213-fcc5-48fb-9bdc-f5faf4c2363e" providerId="ADAL" clId="{4654A496-49C3-4980-BFF3-DA63AC1ABB4D}" dt="2024-09-18T06:53:56.960" v="1001" actId="114"/>
        <pc:sldMkLst>
          <pc:docMk/>
          <pc:sldMk cId="2092428893" sldId="295"/>
        </pc:sldMkLst>
        <pc:spChg chg="add del mod">
          <ac:chgData name="Caleb Triscari" userId="71162213-fcc5-48fb-9bdc-f5faf4c2363e" providerId="ADAL" clId="{4654A496-49C3-4980-BFF3-DA63AC1ABB4D}" dt="2024-09-18T06:52:38.710" v="957" actId="478"/>
          <ac:spMkLst>
            <pc:docMk/>
            <pc:sldMk cId="2092428893" sldId="295"/>
            <ac:spMk id="5" creationId="{BA118DB1-67A5-C42F-34E5-35069AC2FAC8}"/>
          </ac:spMkLst>
        </pc:spChg>
        <pc:spChg chg="add mod">
          <ac:chgData name="Caleb Triscari" userId="71162213-fcc5-48fb-9bdc-f5faf4c2363e" providerId="ADAL" clId="{4654A496-49C3-4980-BFF3-DA63AC1ABB4D}" dt="2024-09-18T06:53:56.960" v="1001" actId="114"/>
          <ac:spMkLst>
            <pc:docMk/>
            <pc:sldMk cId="2092428893" sldId="295"/>
            <ac:spMk id="6" creationId="{E39659D9-E847-69A7-6D19-717773C0B517}"/>
          </ac:spMkLst>
        </pc:spChg>
        <pc:picChg chg="add mod modCrop">
          <ac:chgData name="Caleb Triscari" userId="71162213-fcc5-48fb-9bdc-f5faf4c2363e" providerId="ADAL" clId="{4654A496-49C3-4980-BFF3-DA63AC1ABB4D}" dt="2024-09-18T06:51:17.003" v="953" actId="732"/>
          <ac:picMkLst>
            <pc:docMk/>
            <pc:sldMk cId="2092428893" sldId="295"/>
            <ac:picMk id="4" creationId="{BBBFD83A-B228-1212-6028-9878341D1675}"/>
          </ac:picMkLst>
        </pc:picChg>
        <pc:picChg chg="del">
          <ac:chgData name="Caleb Triscari" userId="71162213-fcc5-48fb-9bdc-f5faf4c2363e" providerId="ADAL" clId="{4654A496-49C3-4980-BFF3-DA63AC1ABB4D}" dt="2024-09-18T06:50:38.983" v="943" actId="478"/>
          <ac:picMkLst>
            <pc:docMk/>
            <pc:sldMk cId="2092428893" sldId="295"/>
            <ac:picMk id="9" creationId="{5003F2D1-5661-BCDA-CCAD-502CF45A9830}"/>
          </ac:picMkLst>
        </pc:picChg>
      </pc:sldChg>
    </pc:docChg>
  </pc:docChgLst>
  <pc:docChgLst>
    <pc:chgData name="Caleb Triscari" userId="71162213-fcc5-48fb-9bdc-f5faf4c2363e" providerId="ADAL" clId="{71C947B7-1BA6-48C8-B239-3B063B76870F}"/>
    <pc:docChg chg="custSel addSld delSld modSld">
      <pc:chgData name="Caleb Triscari" userId="71162213-fcc5-48fb-9bdc-f5faf4c2363e" providerId="ADAL" clId="{71C947B7-1BA6-48C8-B239-3B063B76870F}" dt="2024-09-19T07:12:21.464" v="1202" actId="1037"/>
      <pc:docMkLst>
        <pc:docMk/>
      </pc:docMkLst>
      <pc:sldChg chg="del">
        <pc:chgData name="Caleb Triscari" userId="71162213-fcc5-48fb-9bdc-f5faf4c2363e" providerId="ADAL" clId="{71C947B7-1BA6-48C8-B239-3B063B76870F}" dt="2024-09-19T07:08:02.027" v="1050" actId="2696"/>
        <pc:sldMkLst>
          <pc:docMk/>
          <pc:sldMk cId="1552177521" sldId="270"/>
        </pc:sldMkLst>
      </pc:sldChg>
      <pc:sldChg chg="del">
        <pc:chgData name="Caleb Triscari" userId="71162213-fcc5-48fb-9bdc-f5faf4c2363e" providerId="ADAL" clId="{71C947B7-1BA6-48C8-B239-3B063B76870F}" dt="2024-09-19T07:08:02.027" v="1050" actId="2696"/>
        <pc:sldMkLst>
          <pc:docMk/>
          <pc:sldMk cId="605816795" sldId="271"/>
        </pc:sldMkLst>
      </pc:sldChg>
      <pc:sldChg chg="del">
        <pc:chgData name="Caleb Triscari" userId="71162213-fcc5-48fb-9bdc-f5faf4c2363e" providerId="ADAL" clId="{71C947B7-1BA6-48C8-B239-3B063B76870F}" dt="2024-09-19T07:08:02.027" v="1050" actId="2696"/>
        <pc:sldMkLst>
          <pc:docMk/>
          <pc:sldMk cId="4271694449" sldId="282"/>
        </pc:sldMkLst>
      </pc:sldChg>
      <pc:sldChg chg="del">
        <pc:chgData name="Caleb Triscari" userId="71162213-fcc5-48fb-9bdc-f5faf4c2363e" providerId="ADAL" clId="{71C947B7-1BA6-48C8-B239-3B063B76870F}" dt="2024-09-19T07:08:02.027" v="1050" actId="2696"/>
        <pc:sldMkLst>
          <pc:docMk/>
          <pc:sldMk cId="560663408" sldId="284"/>
        </pc:sldMkLst>
      </pc:sldChg>
      <pc:sldChg chg="modSp del mod">
        <pc:chgData name="Caleb Triscari" userId="71162213-fcc5-48fb-9bdc-f5faf4c2363e" providerId="ADAL" clId="{71C947B7-1BA6-48C8-B239-3B063B76870F}" dt="2024-09-19T07:01:51.797" v="966" actId="2696"/>
        <pc:sldMkLst>
          <pc:docMk/>
          <pc:sldMk cId="1068280019" sldId="285"/>
        </pc:sldMkLst>
        <pc:spChg chg="mod">
          <ac:chgData name="Caleb Triscari" userId="71162213-fcc5-48fb-9bdc-f5faf4c2363e" providerId="ADAL" clId="{71C947B7-1BA6-48C8-B239-3B063B76870F}" dt="2024-09-19T07:01:23.813" v="965" actId="20577"/>
          <ac:spMkLst>
            <pc:docMk/>
            <pc:sldMk cId="1068280019" sldId="285"/>
            <ac:spMk id="2" creationId="{D7452D68-27B3-879F-E33A-3922EFD5ABBD}"/>
          </ac:spMkLst>
        </pc:spChg>
      </pc:sldChg>
      <pc:sldChg chg="delSp modSp mod">
        <pc:chgData name="Caleb Triscari" userId="71162213-fcc5-48fb-9bdc-f5faf4c2363e" providerId="ADAL" clId="{71C947B7-1BA6-48C8-B239-3B063B76870F}" dt="2024-09-19T07:07:57.355" v="1049"/>
        <pc:sldMkLst>
          <pc:docMk/>
          <pc:sldMk cId="3782439234" sldId="286"/>
        </pc:sldMkLst>
        <pc:spChg chg="del">
          <ac:chgData name="Caleb Triscari" userId="71162213-fcc5-48fb-9bdc-f5faf4c2363e" providerId="ADAL" clId="{71C947B7-1BA6-48C8-B239-3B063B76870F}" dt="2024-09-19T07:06:44.975" v="1015" actId="478"/>
          <ac:spMkLst>
            <pc:docMk/>
            <pc:sldMk cId="3782439234" sldId="286"/>
            <ac:spMk id="2" creationId="{005B7EE8-6380-DD18-FF5B-5DDC3CF3AE79}"/>
          </ac:spMkLst>
        </pc:spChg>
        <pc:spChg chg="del">
          <ac:chgData name="Caleb Triscari" userId="71162213-fcc5-48fb-9bdc-f5faf4c2363e" providerId="ADAL" clId="{71C947B7-1BA6-48C8-B239-3B063B76870F}" dt="2024-09-19T07:06:46.121" v="1016" actId="478"/>
          <ac:spMkLst>
            <pc:docMk/>
            <pc:sldMk cId="3782439234" sldId="286"/>
            <ac:spMk id="3" creationId="{26E463AD-F2A3-C04D-8247-9A3DEB77A10F}"/>
          </ac:spMkLst>
        </pc:spChg>
        <pc:spChg chg="mod">
          <ac:chgData name="Caleb Triscari" userId="71162213-fcc5-48fb-9bdc-f5faf4c2363e" providerId="ADAL" clId="{71C947B7-1BA6-48C8-B239-3B063B76870F}" dt="2024-09-19T07:07:57.355" v="1049"/>
          <ac:spMkLst>
            <pc:docMk/>
            <pc:sldMk cId="3782439234" sldId="286"/>
            <ac:spMk id="4" creationId="{FC471E09-9580-EA63-C898-64C4346980A9}"/>
          </ac:spMkLst>
        </pc:spChg>
      </pc:sldChg>
      <pc:sldChg chg="addSp delSp modSp mod">
        <pc:chgData name="Caleb Triscari" userId="71162213-fcc5-48fb-9bdc-f5faf4c2363e" providerId="ADAL" clId="{71C947B7-1BA6-48C8-B239-3B063B76870F}" dt="2024-09-19T07:10:40.929" v="1139" actId="14100"/>
        <pc:sldMkLst>
          <pc:docMk/>
          <pc:sldMk cId="1942615946" sldId="287"/>
        </pc:sldMkLst>
        <pc:spChg chg="del">
          <ac:chgData name="Caleb Triscari" userId="71162213-fcc5-48fb-9bdc-f5faf4c2363e" providerId="ADAL" clId="{71C947B7-1BA6-48C8-B239-3B063B76870F}" dt="2024-09-19T06:57:01.091" v="935" actId="478"/>
          <ac:spMkLst>
            <pc:docMk/>
            <pc:sldMk cId="1942615946" sldId="287"/>
            <ac:spMk id="2" creationId="{D7452D68-27B3-879F-E33A-3922EFD5ABBD}"/>
          </ac:spMkLst>
        </pc:spChg>
        <pc:spChg chg="del">
          <ac:chgData name="Caleb Triscari" userId="71162213-fcc5-48fb-9bdc-f5faf4c2363e" providerId="ADAL" clId="{71C947B7-1BA6-48C8-B239-3B063B76870F}" dt="2024-09-19T06:57:03.666" v="936" actId="478"/>
          <ac:spMkLst>
            <pc:docMk/>
            <pc:sldMk cId="1942615946" sldId="287"/>
            <ac:spMk id="3" creationId="{064DCD32-A7CD-E0A6-086E-DF1BEA997EE0}"/>
          </ac:spMkLst>
        </pc:spChg>
        <pc:spChg chg="mod">
          <ac:chgData name="Caleb Triscari" userId="71162213-fcc5-48fb-9bdc-f5faf4c2363e" providerId="ADAL" clId="{71C947B7-1BA6-48C8-B239-3B063B76870F}" dt="2024-09-19T07:07:54.807" v="1047"/>
          <ac:spMkLst>
            <pc:docMk/>
            <pc:sldMk cId="1942615946" sldId="287"/>
            <ac:spMk id="4" creationId="{B85F0F45-2ADB-EC95-A840-F01DAACEA9A3}"/>
          </ac:spMkLst>
        </pc:spChg>
        <pc:spChg chg="add mod">
          <ac:chgData name="Caleb Triscari" userId="71162213-fcc5-48fb-9bdc-f5faf4c2363e" providerId="ADAL" clId="{71C947B7-1BA6-48C8-B239-3B063B76870F}" dt="2024-09-19T07:10:40.929" v="1139" actId="14100"/>
          <ac:spMkLst>
            <pc:docMk/>
            <pc:sldMk cId="1942615946" sldId="287"/>
            <ac:spMk id="9" creationId="{EECEB601-8D60-0501-D6B6-EAA95C87ED5A}"/>
          </ac:spMkLst>
        </pc:spChg>
        <pc:spChg chg="add mod">
          <ac:chgData name="Caleb Triscari" userId="71162213-fcc5-48fb-9bdc-f5faf4c2363e" providerId="ADAL" clId="{71C947B7-1BA6-48C8-B239-3B063B76870F}" dt="2024-09-19T07:09:48.979" v="1086" actId="20577"/>
          <ac:spMkLst>
            <pc:docMk/>
            <pc:sldMk cId="1942615946" sldId="287"/>
            <ac:spMk id="10" creationId="{1104AFC3-B2F3-9DCC-1CC5-8EBC583176FC}"/>
          </ac:spMkLst>
        </pc:spChg>
        <pc:spChg chg="add mod">
          <ac:chgData name="Caleb Triscari" userId="71162213-fcc5-48fb-9bdc-f5faf4c2363e" providerId="ADAL" clId="{71C947B7-1BA6-48C8-B239-3B063B76870F}" dt="2024-09-19T07:10:08.641" v="1114" actId="14100"/>
          <ac:spMkLst>
            <pc:docMk/>
            <pc:sldMk cId="1942615946" sldId="287"/>
            <ac:spMk id="11" creationId="{DF2D8D0B-BBEE-E425-1B58-97ED2CCE1BE9}"/>
          </ac:spMkLst>
        </pc:spChg>
        <pc:picChg chg="add del mod">
          <ac:chgData name="Caleb Triscari" userId="71162213-fcc5-48fb-9bdc-f5faf4c2363e" providerId="ADAL" clId="{71C947B7-1BA6-48C8-B239-3B063B76870F}" dt="2024-09-19T06:57:29.264" v="943" actId="478"/>
          <ac:picMkLst>
            <pc:docMk/>
            <pc:sldMk cId="1942615946" sldId="287"/>
            <ac:picMk id="6" creationId="{3D339CBE-908E-7A22-5F2D-72129CC30F55}"/>
          </ac:picMkLst>
        </pc:picChg>
        <pc:picChg chg="add mod modCrop">
          <ac:chgData name="Caleb Triscari" userId="71162213-fcc5-48fb-9bdc-f5faf4c2363e" providerId="ADAL" clId="{71C947B7-1BA6-48C8-B239-3B063B76870F}" dt="2024-09-19T07:03:33.230" v="983" actId="1076"/>
          <ac:picMkLst>
            <pc:docMk/>
            <pc:sldMk cId="1942615946" sldId="287"/>
            <ac:picMk id="8" creationId="{2E6EA0F3-FDA4-6C95-2E3F-04C185C00920}"/>
          </ac:picMkLst>
        </pc:picChg>
        <pc:cxnChg chg="add del">
          <ac:chgData name="Caleb Triscari" userId="71162213-fcc5-48fb-9bdc-f5faf4c2363e" providerId="ADAL" clId="{71C947B7-1BA6-48C8-B239-3B063B76870F}" dt="2024-09-19T07:05:44.777" v="1003" actId="478"/>
          <ac:cxnSpMkLst>
            <pc:docMk/>
            <pc:sldMk cId="1942615946" sldId="287"/>
            <ac:cxnSpMk id="13" creationId="{4F499A73-DE7C-B087-4E18-D5F0184E79BE}"/>
          </ac:cxnSpMkLst>
        </pc:cxnChg>
        <pc:cxnChg chg="add mod">
          <ac:chgData name="Caleb Triscari" userId="71162213-fcc5-48fb-9bdc-f5faf4c2363e" providerId="ADAL" clId="{71C947B7-1BA6-48C8-B239-3B063B76870F}" dt="2024-09-19T07:10:08.641" v="1114" actId="14100"/>
          <ac:cxnSpMkLst>
            <pc:docMk/>
            <pc:sldMk cId="1942615946" sldId="287"/>
            <ac:cxnSpMk id="15" creationId="{087379FA-2A33-8C07-29B4-F1E69A43C373}"/>
          </ac:cxnSpMkLst>
        </pc:cxnChg>
        <pc:cxnChg chg="add mod">
          <ac:chgData name="Caleb Triscari" userId="71162213-fcc5-48fb-9bdc-f5faf4c2363e" providerId="ADAL" clId="{71C947B7-1BA6-48C8-B239-3B063B76870F}" dt="2024-09-19T07:06:12.657" v="1010" actId="14100"/>
          <ac:cxnSpMkLst>
            <pc:docMk/>
            <pc:sldMk cId="1942615946" sldId="287"/>
            <ac:cxnSpMk id="16" creationId="{E5768B35-9DD3-EBEF-8848-936C790BD31B}"/>
          </ac:cxnSpMkLst>
        </pc:cxnChg>
        <pc:cxnChg chg="add mod">
          <ac:chgData name="Caleb Triscari" userId="71162213-fcc5-48fb-9bdc-f5faf4c2363e" providerId="ADAL" clId="{71C947B7-1BA6-48C8-B239-3B063B76870F}" dt="2024-09-19T07:06:27.549" v="1014" actId="14100"/>
          <ac:cxnSpMkLst>
            <pc:docMk/>
            <pc:sldMk cId="1942615946" sldId="287"/>
            <ac:cxnSpMk id="19" creationId="{D02E9596-D0DF-5D3C-3E78-820FD589AEB6}"/>
          </ac:cxnSpMkLst>
        </pc:cxnChg>
      </pc:sldChg>
      <pc:sldChg chg="modSp mod">
        <pc:chgData name="Caleb Triscari" userId="71162213-fcc5-48fb-9bdc-f5faf4c2363e" providerId="ADAL" clId="{71C947B7-1BA6-48C8-B239-3B063B76870F}" dt="2024-09-19T07:07:26.022" v="1037" actId="20577"/>
        <pc:sldMkLst>
          <pc:docMk/>
          <pc:sldMk cId="1179293913" sldId="288"/>
        </pc:sldMkLst>
        <pc:spChg chg="mod">
          <ac:chgData name="Caleb Triscari" userId="71162213-fcc5-48fb-9bdc-f5faf4c2363e" providerId="ADAL" clId="{71C947B7-1BA6-48C8-B239-3B063B76870F}" dt="2024-09-19T07:07:26.022" v="1037" actId="20577"/>
          <ac:spMkLst>
            <pc:docMk/>
            <pc:sldMk cId="1179293913" sldId="288"/>
            <ac:spMk id="4" creationId="{3CC5003E-389B-C518-CB2D-18B661D37902}"/>
          </ac:spMkLst>
        </pc:spChg>
      </pc:sldChg>
      <pc:sldChg chg="modSp mod">
        <pc:chgData name="Caleb Triscari" userId="71162213-fcc5-48fb-9bdc-f5faf4c2363e" providerId="ADAL" clId="{71C947B7-1BA6-48C8-B239-3B063B76870F}" dt="2024-09-19T07:11:52.372" v="1194" actId="20577"/>
        <pc:sldMkLst>
          <pc:docMk/>
          <pc:sldMk cId="950737835" sldId="289"/>
        </pc:sldMkLst>
        <pc:spChg chg="mod">
          <ac:chgData name="Caleb Triscari" userId="71162213-fcc5-48fb-9bdc-f5faf4c2363e" providerId="ADAL" clId="{71C947B7-1BA6-48C8-B239-3B063B76870F}" dt="2024-09-19T05:40:50.989" v="678" actId="20577"/>
          <ac:spMkLst>
            <pc:docMk/>
            <pc:sldMk cId="950737835" sldId="289"/>
            <ac:spMk id="2" creationId="{D7452D68-27B3-879F-E33A-3922EFD5ABBD}"/>
          </ac:spMkLst>
        </pc:spChg>
        <pc:spChg chg="mod">
          <ac:chgData name="Caleb Triscari" userId="71162213-fcc5-48fb-9bdc-f5faf4c2363e" providerId="ADAL" clId="{71C947B7-1BA6-48C8-B239-3B063B76870F}" dt="2024-09-19T07:11:52.372" v="1194" actId="20577"/>
          <ac:spMkLst>
            <pc:docMk/>
            <pc:sldMk cId="950737835" sldId="289"/>
            <ac:spMk id="3" creationId="{064DCD32-A7CD-E0A6-086E-DF1BEA997EE0}"/>
          </ac:spMkLst>
        </pc:spChg>
        <pc:spChg chg="mod">
          <ac:chgData name="Caleb Triscari" userId="71162213-fcc5-48fb-9bdc-f5faf4c2363e" providerId="ADAL" clId="{71C947B7-1BA6-48C8-B239-3B063B76870F}" dt="2024-09-19T07:07:36.822" v="1040" actId="20577"/>
          <ac:spMkLst>
            <pc:docMk/>
            <pc:sldMk cId="950737835" sldId="289"/>
            <ac:spMk id="4" creationId="{B85F0F45-2ADB-EC95-A840-F01DAACEA9A3}"/>
          </ac:spMkLst>
        </pc:spChg>
      </pc:sldChg>
      <pc:sldChg chg="addSp modSp mod">
        <pc:chgData name="Caleb Triscari" userId="71162213-fcc5-48fb-9bdc-f5faf4c2363e" providerId="ADAL" clId="{71C947B7-1BA6-48C8-B239-3B063B76870F}" dt="2024-09-19T07:12:21.464" v="1202" actId="1037"/>
        <pc:sldMkLst>
          <pc:docMk/>
          <pc:sldMk cId="2683026217" sldId="290"/>
        </pc:sldMkLst>
        <pc:spChg chg="mod">
          <ac:chgData name="Caleb Triscari" userId="71162213-fcc5-48fb-9bdc-f5faf4c2363e" providerId="ADAL" clId="{71C947B7-1BA6-48C8-B239-3B063B76870F}" dt="2024-09-19T07:07:44.195" v="1041"/>
          <ac:spMkLst>
            <pc:docMk/>
            <pc:sldMk cId="2683026217" sldId="290"/>
            <ac:spMk id="11" creationId="{FEBADE2C-921C-4CCB-7265-E54BDB976F4F}"/>
          </ac:spMkLst>
        </pc:spChg>
        <pc:spChg chg="mod">
          <ac:chgData name="Caleb Triscari" userId="71162213-fcc5-48fb-9bdc-f5faf4c2363e" providerId="ADAL" clId="{71C947B7-1BA6-48C8-B239-3B063B76870F}" dt="2024-09-19T06:15:11.175" v="934" actId="1076"/>
          <ac:spMkLst>
            <pc:docMk/>
            <pc:sldMk cId="2683026217" sldId="290"/>
            <ac:spMk id="13" creationId="{F6533786-C62C-ED45-E739-01D4E4D17C64}"/>
          </ac:spMkLst>
        </pc:spChg>
        <pc:picChg chg="add mod">
          <ac:chgData name="Caleb Triscari" userId="71162213-fcc5-48fb-9bdc-f5faf4c2363e" providerId="ADAL" clId="{71C947B7-1BA6-48C8-B239-3B063B76870F}" dt="2024-09-19T07:12:21.464" v="1202" actId="1037"/>
          <ac:picMkLst>
            <pc:docMk/>
            <pc:sldMk cId="2683026217" sldId="290"/>
            <ac:picMk id="4" creationId="{385E564E-9D1A-5D09-31BE-184427A9EEBB}"/>
          </ac:picMkLst>
        </pc:picChg>
        <pc:picChg chg="mod">
          <ac:chgData name="Caleb Triscari" userId="71162213-fcc5-48fb-9bdc-f5faf4c2363e" providerId="ADAL" clId="{71C947B7-1BA6-48C8-B239-3B063B76870F}" dt="2024-09-19T07:12:21.464" v="1202" actId="1037"/>
          <ac:picMkLst>
            <pc:docMk/>
            <pc:sldMk cId="2683026217" sldId="290"/>
            <ac:picMk id="6" creationId="{98B172AA-0E1C-0983-D73B-B84F708D7F70}"/>
          </ac:picMkLst>
        </pc:picChg>
      </pc:sldChg>
      <pc:sldChg chg="modSp mod">
        <pc:chgData name="Caleb Triscari" userId="71162213-fcc5-48fb-9bdc-f5faf4c2363e" providerId="ADAL" clId="{71C947B7-1BA6-48C8-B239-3B063B76870F}" dt="2024-09-19T07:07:46.212" v="1042"/>
        <pc:sldMkLst>
          <pc:docMk/>
          <pc:sldMk cId="3054111528" sldId="291"/>
        </pc:sldMkLst>
        <pc:spChg chg="mod">
          <ac:chgData name="Caleb Triscari" userId="71162213-fcc5-48fb-9bdc-f5faf4c2363e" providerId="ADAL" clId="{71C947B7-1BA6-48C8-B239-3B063B76870F}" dt="2024-09-19T07:07:46.212" v="1042"/>
          <ac:spMkLst>
            <pc:docMk/>
            <pc:sldMk cId="3054111528" sldId="291"/>
            <ac:spMk id="3" creationId="{E6A5142F-1ADD-BC1C-7E36-D97FC2EBC093}"/>
          </ac:spMkLst>
        </pc:spChg>
      </pc:sldChg>
      <pc:sldChg chg="modSp mod">
        <pc:chgData name="Caleb Triscari" userId="71162213-fcc5-48fb-9bdc-f5faf4c2363e" providerId="ADAL" clId="{71C947B7-1BA6-48C8-B239-3B063B76870F}" dt="2024-09-19T07:07:48.163" v="1043"/>
        <pc:sldMkLst>
          <pc:docMk/>
          <pc:sldMk cId="2199968664" sldId="292"/>
        </pc:sldMkLst>
        <pc:spChg chg="mod">
          <ac:chgData name="Caleb Triscari" userId="71162213-fcc5-48fb-9bdc-f5faf4c2363e" providerId="ADAL" clId="{71C947B7-1BA6-48C8-B239-3B063B76870F}" dt="2024-09-19T07:07:48.163" v="1043"/>
          <ac:spMkLst>
            <pc:docMk/>
            <pc:sldMk cId="2199968664" sldId="292"/>
            <ac:spMk id="3" creationId="{E6A5142F-1ADD-BC1C-7E36-D97FC2EBC093}"/>
          </ac:spMkLst>
        </pc:spChg>
      </pc:sldChg>
      <pc:sldChg chg="modSp mod">
        <pc:chgData name="Caleb Triscari" userId="71162213-fcc5-48fb-9bdc-f5faf4c2363e" providerId="ADAL" clId="{71C947B7-1BA6-48C8-B239-3B063B76870F}" dt="2024-09-19T07:07:49.835" v="1044"/>
        <pc:sldMkLst>
          <pc:docMk/>
          <pc:sldMk cId="1605860437" sldId="293"/>
        </pc:sldMkLst>
        <pc:spChg chg="mod">
          <ac:chgData name="Caleb Triscari" userId="71162213-fcc5-48fb-9bdc-f5faf4c2363e" providerId="ADAL" clId="{71C947B7-1BA6-48C8-B239-3B063B76870F}" dt="2024-09-19T07:07:49.835" v="1044"/>
          <ac:spMkLst>
            <pc:docMk/>
            <pc:sldMk cId="1605860437" sldId="293"/>
            <ac:spMk id="11" creationId="{FEBADE2C-921C-4CCB-7265-E54BDB976F4F}"/>
          </ac:spMkLst>
        </pc:spChg>
      </pc:sldChg>
      <pc:sldChg chg="modSp mod">
        <pc:chgData name="Caleb Triscari" userId="71162213-fcc5-48fb-9bdc-f5faf4c2363e" providerId="ADAL" clId="{71C947B7-1BA6-48C8-B239-3B063B76870F}" dt="2024-09-19T07:07:51.643" v="1045"/>
        <pc:sldMkLst>
          <pc:docMk/>
          <pc:sldMk cId="838454132" sldId="294"/>
        </pc:sldMkLst>
        <pc:spChg chg="mod">
          <ac:chgData name="Caleb Triscari" userId="71162213-fcc5-48fb-9bdc-f5faf4c2363e" providerId="ADAL" clId="{71C947B7-1BA6-48C8-B239-3B063B76870F}" dt="2024-09-19T07:07:51.643" v="1045"/>
          <ac:spMkLst>
            <pc:docMk/>
            <pc:sldMk cId="838454132" sldId="294"/>
            <ac:spMk id="3" creationId="{B672922C-3CAA-EE68-3B21-62ED92DF49BE}"/>
          </ac:spMkLst>
        </pc:spChg>
      </pc:sldChg>
      <pc:sldChg chg="modSp mod">
        <pc:chgData name="Caleb Triscari" userId="71162213-fcc5-48fb-9bdc-f5faf4c2363e" providerId="ADAL" clId="{71C947B7-1BA6-48C8-B239-3B063B76870F}" dt="2024-09-19T07:07:53.078" v="1046"/>
        <pc:sldMkLst>
          <pc:docMk/>
          <pc:sldMk cId="2092428893" sldId="295"/>
        </pc:sldMkLst>
        <pc:spChg chg="mod">
          <ac:chgData name="Caleb Triscari" userId="71162213-fcc5-48fb-9bdc-f5faf4c2363e" providerId="ADAL" clId="{71C947B7-1BA6-48C8-B239-3B063B76870F}" dt="2024-09-19T07:07:53.078" v="1046"/>
          <ac:spMkLst>
            <pc:docMk/>
            <pc:sldMk cId="2092428893" sldId="295"/>
            <ac:spMk id="3" creationId="{B672922C-3CAA-EE68-3B21-62ED92DF49BE}"/>
          </ac:spMkLst>
        </pc:spChg>
      </pc:sldChg>
      <pc:sldChg chg="modSp add mod">
        <pc:chgData name="Caleb Triscari" userId="71162213-fcc5-48fb-9bdc-f5faf4c2363e" providerId="ADAL" clId="{71C947B7-1BA6-48C8-B239-3B063B76870F}" dt="2024-09-19T07:07:56.191" v="1048"/>
        <pc:sldMkLst>
          <pc:docMk/>
          <pc:sldMk cId="722806665" sldId="296"/>
        </pc:sldMkLst>
        <pc:spChg chg="mod">
          <ac:chgData name="Caleb Triscari" userId="71162213-fcc5-48fb-9bdc-f5faf4c2363e" providerId="ADAL" clId="{71C947B7-1BA6-48C8-B239-3B063B76870F}" dt="2024-09-19T03:23:17.057" v="40" actId="20577"/>
          <ac:spMkLst>
            <pc:docMk/>
            <pc:sldMk cId="722806665" sldId="296"/>
            <ac:spMk id="2" creationId="{D7452D68-27B3-879F-E33A-3922EFD5ABBD}"/>
          </ac:spMkLst>
        </pc:spChg>
        <pc:spChg chg="mod">
          <ac:chgData name="Caleb Triscari" userId="71162213-fcc5-48fb-9bdc-f5faf4c2363e" providerId="ADAL" clId="{71C947B7-1BA6-48C8-B239-3B063B76870F}" dt="2024-09-19T03:53:26.925" v="384" actId="1076"/>
          <ac:spMkLst>
            <pc:docMk/>
            <pc:sldMk cId="722806665" sldId="296"/>
            <ac:spMk id="3" creationId="{064DCD32-A7CD-E0A6-086E-DF1BEA997EE0}"/>
          </ac:spMkLst>
        </pc:spChg>
        <pc:spChg chg="mod">
          <ac:chgData name="Caleb Triscari" userId="71162213-fcc5-48fb-9bdc-f5faf4c2363e" providerId="ADAL" clId="{71C947B7-1BA6-48C8-B239-3B063B76870F}" dt="2024-09-19T07:07:56.191" v="1048"/>
          <ac:spMkLst>
            <pc:docMk/>
            <pc:sldMk cId="722806665" sldId="296"/>
            <ac:spMk id="4" creationId="{B85F0F45-2ADB-EC95-A840-F01DAACEA9A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3_B60A0B28.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24_8320DB98.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24_8320DB98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A0B0E6"/>
                </a:solidFill>
                <a:latin typeface="+mn-lt"/>
                <a:ea typeface="+mn-ea"/>
                <a:cs typeface="+mn-cs"/>
              </a:defRPr>
            </a:pPr>
            <a:r>
              <a:rPr lang="en-AU">
                <a:solidFill>
                  <a:srgbClr val="A0B0E6"/>
                </a:solidFill>
              </a:rPr>
              <a:t>Number of Petitions Presented per</a:t>
            </a:r>
            <a:r>
              <a:rPr lang="en-AU" baseline="0">
                <a:solidFill>
                  <a:srgbClr val="A0B0E6"/>
                </a:solidFill>
              </a:rPr>
              <a:t> Parliament</a:t>
            </a:r>
            <a:endParaRPr lang="en-AU">
              <a:solidFill>
                <a:srgbClr val="A0B0E6"/>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A0B0E6"/>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Legislative Assembly</c:v>
                </c:pt>
              </c:strCache>
            </c:strRef>
          </c:tx>
          <c:spPr>
            <a:ln w="28575" cap="rnd">
              <a:solidFill>
                <a:srgbClr val="00A286"/>
              </a:solidFill>
              <a:round/>
            </a:ln>
            <a:effectLst/>
          </c:spPr>
          <c:marker>
            <c:symbol val="circle"/>
            <c:size val="5"/>
            <c:spPr>
              <a:solidFill>
                <a:srgbClr val="00A286"/>
              </a:solidFill>
              <a:ln w="9525">
                <a:solidFill>
                  <a:srgbClr val="00A286"/>
                </a:solidFill>
              </a:ln>
              <a:effectLst/>
            </c:spPr>
          </c:marker>
          <c:cat>
            <c:numRef>
              <c:f>Sheet1!$A$2:$A$6</c:f>
              <c:numCache>
                <c:formatCode>General</c:formatCode>
                <c:ptCount val="5"/>
                <c:pt idx="0">
                  <c:v>55</c:v>
                </c:pt>
                <c:pt idx="1">
                  <c:v>56</c:v>
                </c:pt>
                <c:pt idx="2">
                  <c:v>57</c:v>
                </c:pt>
                <c:pt idx="3">
                  <c:v>58</c:v>
                </c:pt>
                <c:pt idx="4">
                  <c:v>59</c:v>
                </c:pt>
              </c:numCache>
            </c:numRef>
          </c:cat>
          <c:val>
            <c:numRef>
              <c:f>Sheet1!$B$2:$B$6</c:f>
              <c:numCache>
                <c:formatCode>General</c:formatCode>
                <c:ptCount val="5"/>
                <c:pt idx="0">
                  <c:v>1102</c:v>
                </c:pt>
                <c:pt idx="1">
                  <c:v>1116</c:v>
                </c:pt>
                <c:pt idx="2">
                  <c:v>895</c:v>
                </c:pt>
                <c:pt idx="3">
                  <c:v>550</c:v>
                </c:pt>
                <c:pt idx="4">
                  <c:v>224</c:v>
                </c:pt>
              </c:numCache>
            </c:numRef>
          </c:val>
          <c:smooth val="0"/>
          <c:extLst>
            <c:ext xmlns:c16="http://schemas.microsoft.com/office/drawing/2014/chart" uri="{C3380CC4-5D6E-409C-BE32-E72D297353CC}">
              <c16:uniqueId val="{00000000-2FD5-4528-908A-879BF8692616}"/>
            </c:ext>
          </c:extLst>
        </c:ser>
        <c:ser>
          <c:idx val="1"/>
          <c:order val="1"/>
          <c:tx>
            <c:strRef>
              <c:f>Sheet1!$C$1</c:f>
              <c:strCache>
                <c:ptCount val="1"/>
                <c:pt idx="0">
                  <c:v>Legislative Council</c:v>
                </c:pt>
              </c:strCache>
            </c:strRef>
          </c:tx>
          <c:spPr>
            <a:ln w="28575" cap="rnd">
              <a:solidFill>
                <a:srgbClr val="961E4E"/>
              </a:solidFill>
              <a:round/>
            </a:ln>
            <a:effectLst/>
          </c:spPr>
          <c:marker>
            <c:symbol val="circle"/>
            <c:size val="5"/>
            <c:spPr>
              <a:solidFill>
                <a:srgbClr val="961E4E"/>
              </a:solidFill>
              <a:ln w="9525">
                <a:solidFill>
                  <a:srgbClr val="961E4E"/>
                </a:solidFill>
              </a:ln>
              <a:effectLst/>
            </c:spPr>
          </c:marker>
          <c:cat>
            <c:numRef>
              <c:f>Sheet1!$A$2:$A$6</c:f>
              <c:numCache>
                <c:formatCode>General</c:formatCode>
                <c:ptCount val="5"/>
                <c:pt idx="0">
                  <c:v>55</c:v>
                </c:pt>
                <c:pt idx="1">
                  <c:v>56</c:v>
                </c:pt>
                <c:pt idx="2">
                  <c:v>57</c:v>
                </c:pt>
                <c:pt idx="3">
                  <c:v>58</c:v>
                </c:pt>
                <c:pt idx="4">
                  <c:v>59</c:v>
                </c:pt>
              </c:numCache>
            </c:numRef>
          </c:cat>
          <c:val>
            <c:numRef>
              <c:f>Sheet1!$C$2:$C$6</c:f>
              <c:numCache>
                <c:formatCode>General</c:formatCode>
                <c:ptCount val="5"/>
                <c:pt idx="0">
                  <c:v>256</c:v>
                </c:pt>
                <c:pt idx="1">
                  <c:v>384</c:v>
                </c:pt>
                <c:pt idx="2">
                  <c:v>216</c:v>
                </c:pt>
                <c:pt idx="3">
                  <c:v>279</c:v>
                </c:pt>
                <c:pt idx="4">
                  <c:v>268</c:v>
                </c:pt>
              </c:numCache>
            </c:numRef>
          </c:val>
          <c:smooth val="0"/>
          <c:extLst>
            <c:ext xmlns:c16="http://schemas.microsoft.com/office/drawing/2014/chart" uri="{C3380CC4-5D6E-409C-BE32-E72D297353CC}">
              <c16:uniqueId val="{00000001-2FD5-4528-908A-879BF8692616}"/>
            </c:ext>
          </c:extLst>
        </c:ser>
        <c:dLbls>
          <c:showLegendKey val="0"/>
          <c:showVal val="0"/>
          <c:showCatName val="0"/>
          <c:showSerName val="0"/>
          <c:showPercent val="0"/>
          <c:showBubbleSize val="0"/>
        </c:dLbls>
        <c:marker val="1"/>
        <c:smooth val="0"/>
        <c:axId val="916079327"/>
        <c:axId val="916077887"/>
      </c:lineChart>
      <c:catAx>
        <c:axId val="91607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crossAx val="916077887"/>
        <c:crosses val="autoZero"/>
        <c:auto val="1"/>
        <c:lblAlgn val="ctr"/>
        <c:lblOffset val="100"/>
        <c:noMultiLvlLbl val="0"/>
      </c:catAx>
      <c:valAx>
        <c:axId val="916077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crossAx val="916079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A0B0E6"/>
                </a:solidFill>
                <a:latin typeface="+mn-lt"/>
                <a:ea typeface="+mn-ea"/>
                <a:cs typeface="+mn-cs"/>
              </a:defRPr>
            </a:pPr>
            <a:r>
              <a:rPr lang="en-AU">
                <a:solidFill>
                  <a:srgbClr val="00A286"/>
                </a:solidFill>
              </a:rPr>
              <a:t>Average signatures per petition,</a:t>
            </a:r>
            <a:r>
              <a:rPr lang="en-AU" baseline="0">
                <a:solidFill>
                  <a:srgbClr val="00A286"/>
                </a:solidFill>
              </a:rPr>
              <a:t> Legislative Assembly</a:t>
            </a:r>
            <a:endParaRPr lang="en-AU">
              <a:solidFill>
                <a:srgbClr val="00A286"/>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A0B0E6"/>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Mean</c:v>
                </c:pt>
              </c:strCache>
            </c:strRef>
          </c:tx>
          <c:spPr>
            <a:solidFill>
              <a:schemeClr val="accent1"/>
            </a:solidFill>
            <a:ln>
              <a:solidFill>
                <a:srgbClr val="00A28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A0B0E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55</c:v>
                </c:pt>
                <c:pt idx="1">
                  <c:v>56</c:v>
                </c:pt>
                <c:pt idx="2">
                  <c:v>57</c:v>
                </c:pt>
                <c:pt idx="3">
                  <c:v>58</c:v>
                </c:pt>
                <c:pt idx="4">
                  <c:v>59</c:v>
                </c:pt>
              </c:numCache>
            </c:numRef>
          </c:cat>
          <c:val>
            <c:numRef>
              <c:f>Sheet1!$B$2:$B$6</c:f>
              <c:numCache>
                <c:formatCode>General</c:formatCode>
                <c:ptCount val="5"/>
                <c:pt idx="0">
                  <c:v>573.79999999999995</c:v>
                </c:pt>
                <c:pt idx="1">
                  <c:v>548.20000000000005</c:v>
                </c:pt>
                <c:pt idx="2">
                  <c:v>564.70000000000005</c:v>
                </c:pt>
                <c:pt idx="3">
                  <c:v>676.7</c:v>
                </c:pt>
                <c:pt idx="4">
                  <c:v>647.4</c:v>
                </c:pt>
              </c:numCache>
            </c:numRef>
          </c:val>
          <c:extLst>
            <c:ext xmlns:c16="http://schemas.microsoft.com/office/drawing/2014/chart" uri="{C3380CC4-5D6E-409C-BE32-E72D297353CC}">
              <c16:uniqueId val="{00000000-2FD5-4528-908A-879BF8692616}"/>
            </c:ext>
          </c:extLst>
        </c:ser>
        <c:ser>
          <c:idx val="1"/>
          <c:order val="1"/>
          <c:tx>
            <c:strRef>
              <c:f>Sheet1!$C$1</c:f>
              <c:strCache>
                <c:ptCount val="1"/>
                <c:pt idx="0">
                  <c:v>Median</c:v>
                </c:pt>
              </c:strCache>
            </c:strRef>
          </c:tx>
          <c:spPr>
            <a:solidFill>
              <a:schemeClr val="accent2"/>
            </a:solidFill>
            <a:ln>
              <a:solidFill>
                <a:srgbClr val="961E4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A0B0E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55</c:v>
                </c:pt>
                <c:pt idx="1">
                  <c:v>56</c:v>
                </c:pt>
                <c:pt idx="2">
                  <c:v>57</c:v>
                </c:pt>
                <c:pt idx="3">
                  <c:v>58</c:v>
                </c:pt>
                <c:pt idx="4">
                  <c:v>59</c:v>
                </c:pt>
              </c:numCache>
            </c:numRef>
          </c:cat>
          <c:val>
            <c:numRef>
              <c:f>Sheet1!$C$2:$C$6</c:f>
              <c:numCache>
                <c:formatCode>General</c:formatCode>
                <c:ptCount val="5"/>
                <c:pt idx="0">
                  <c:v>77.5</c:v>
                </c:pt>
                <c:pt idx="1">
                  <c:v>108</c:v>
                </c:pt>
                <c:pt idx="2">
                  <c:v>175</c:v>
                </c:pt>
                <c:pt idx="3">
                  <c:v>244</c:v>
                </c:pt>
                <c:pt idx="4">
                  <c:v>342</c:v>
                </c:pt>
              </c:numCache>
            </c:numRef>
          </c:val>
          <c:extLst>
            <c:ext xmlns:c16="http://schemas.microsoft.com/office/drawing/2014/chart" uri="{C3380CC4-5D6E-409C-BE32-E72D297353CC}">
              <c16:uniqueId val="{00000001-2FD5-4528-908A-879BF8692616}"/>
            </c:ext>
          </c:extLst>
        </c:ser>
        <c:dLbls>
          <c:showLegendKey val="0"/>
          <c:showVal val="0"/>
          <c:showCatName val="0"/>
          <c:showSerName val="0"/>
          <c:showPercent val="0"/>
          <c:showBubbleSize val="0"/>
        </c:dLbls>
        <c:gapWidth val="150"/>
        <c:axId val="916079327"/>
        <c:axId val="916077887"/>
      </c:barChart>
      <c:catAx>
        <c:axId val="91607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crossAx val="916077887"/>
        <c:crosses val="autoZero"/>
        <c:auto val="1"/>
        <c:lblAlgn val="ctr"/>
        <c:lblOffset val="100"/>
        <c:noMultiLvlLbl val="0"/>
      </c:catAx>
      <c:valAx>
        <c:axId val="916077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crossAx val="91607932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A0B0E6"/>
                </a:solidFill>
                <a:latin typeface="+mn-lt"/>
                <a:ea typeface="+mn-ea"/>
                <a:cs typeface="+mn-cs"/>
              </a:defRPr>
            </a:pPr>
            <a:r>
              <a:rPr lang="en-AU">
                <a:solidFill>
                  <a:srgbClr val="DC4662"/>
                </a:solidFill>
              </a:rPr>
              <a:t>Average signatures</a:t>
            </a:r>
            <a:r>
              <a:rPr lang="en-AU" baseline="0">
                <a:solidFill>
                  <a:srgbClr val="DC4662"/>
                </a:solidFill>
              </a:rPr>
              <a:t> per petition, Legislative Council</a:t>
            </a:r>
            <a:endParaRPr lang="en-AU">
              <a:solidFill>
                <a:srgbClr val="DC4662"/>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A0B0E6"/>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Mean</c:v>
                </c:pt>
              </c:strCache>
            </c:strRef>
          </c:tx>
          <c:spPr>
            <a:solidFill>
              <a:schemeClr val="accent1"/>
            </a:solidFill>
            <a:ln>
              <a:solidFill>
                <a:srgbClr val="00A28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A0B0E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55</c:v>
                </c:pt>
                <c:pt idx="1">
                  <c:v>56</c:v>
                </c:pt>
                <c:pt idx="2">
                  <c:v>57</c:v>
                </c:pt>
                <c:pt idx="3">
                  <c:v>58</c:v>
                </c:pt>
                <c:pt idx="4">
                  <c:v>59</c:v>
                </c:pt>
              </c:numCache>
            </c:numRef>
          </c:cat>
          <c:val>
            <c:numRef>
              <c:f>Sheet1!$B$2:$B$6</c:f>
              <c:numCache>
                <c:formatCode>General</c:formatCode>
                <c:ptCount val="5"/>
                <c:pt idx="0">
                  <c:v>295.8</c:v>
                </c:pt>
                <c:pt idx="1">
                  <c:v>548.9</c:v>
                </c:pt>
                <c:pt idx="2">
                  <c:v>470.1</c:v>
                </c:pt>
                <c:pt idx="3">
                  <c:v>558.29999999999995</c:v>
                </c:pt>
                <c:pt idx="4">
                  <c:v>1342.9</c:v>
                </c:pt>
              </c:numCache>
            </c:numRef>
          </c:val>
          <c:extLst>
            <c:ext xmlns:c16="http://schemas.microsoft.com/office/drawing/2014/chart" uri="{C3380CC4-5D6E-409C-BE32-E72D297353CC}">
              <c16:uniqueId val="{00000000-C378-4554-A699-7072D7C04085}"/>
            </c:ext>
          </c:extLst>
        </c:ser>
        <c:ser>
          <c:idx val="1"/>
          <c:order val="1"/>
          <c:tx>
            <c:strRef>
              <c:f>Sheet1!$C$1</c:f>
              <c:strCache>
                <c:ptCount val="1"/>
                <c:pt idx="0">
                  <c:v>Median</c:v>
                </c:pt>
              </c:strCache>
            </c:strRef>
          </c:tx>
          <c:spPr>
            <a:solidFill>
              <a:schemeClr val="accent2"/>
            </a:solidFill>
            <a:ln>
              <a:solidFill>
                <a:srgbClr val="961E4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A0B0E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55</c:v>
                </c:pt>
                <c:pt idx="1">
                  <c:v>56</c:v>
                </c:pt>
                <c:pt idx="2">
                  <c:v>57</c:v>
                </c:pt>
                <c:pt idx="3">
                  <c:v>58</c:v>
                </c:pt>
                <c:pt idx="4">
                  <c:v>59</c:v>
                </c:pt>
              </c:numCache>
            </c:numRef>
          </c:cat>
          <c:val>
            <c:numRef>
              <c:f>Sheet1!$C$2:$C$6</c:f>
              <c:numCache>
                <c:formatCode>General</c:formatCode>
                <c:ptCount val="5"/>
                <c:pt idx="0">
                  <c:v>124</c:v>
                </c:pt>
                <c:pt idx="1">
                  <c:v>151</c:v>
                </c:pt>
                <c:pt idx="2">
                  <c:v>149</c:v>
                </c:pt>
                <c:pt idx="3">
                  <c:v>217</c:v>
                </c:pt>
                <c:pt idx="4">
                  <c:v>445</c:v>
                </c:pt>
              </c:numCache>
            </c:numRef>
          </c:val>
          <c:extLst>
            <c:ext xmlns:c16="http://schemas.microsoft.com/office/drawing/2014/chart" uri="{C3380CC4-5D6E-409C-BE32-E72D297353CC}">
              <c16:uniqueId val="{00000001-C378-4554-A699-7072D7C04085}"/>
            </c:ext>
          </c:extLst>
        </c:ser>
        <c:dLbls>
          <c:showLegendKey val="0"/>
          <c:showVal val="0"/>
          <c:showCatName val="0"/>
          <c:showSerName val="0"/>
          <c:showPercent val="0"/>
          <c:showBubbleSize val="0"/>
        </c:dLbls>
        <c:gapWidth val="150"/>
        <c:axId val="916079327"/>
        <c:axId val="916077887"/>
      </c:barChart>
      <c:catAx>
        <c:axId val="91607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crossAx val="916077887"/>
        <c:crosses val="autoZero"/>
        <c:auto val="1"/>
        <c:lblAlgn val="ctr"/>
        <c:lblOffset val="100"/>
        <c:noMultiLvlLbl val="0"/>
      </c:catAx>
      <c:valAx>
        <c:axId val="916077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crossAx val="91607932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rgbClr val="A0B0E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E0EF14-8DCA-9641-A1AB-66A1C280E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155E31-3B0F-3C43-B2A3-A7C7254E28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F9596-B9BC-6949-9CD4-9EBB20E0EF07}" type="datetimeFigureOut">
              <a:rPr lang="en-US" smtClean="0"/>
              <a:t>10/1/2024</a:t>
            </a:fld>
            <a:endParaRPr lang="en-US"/>
          </a:p>
        </p:txBody>
      </p:sp>
      <p:sp>
        <p:nvSpPr>
          <p:cNvPr id="4" name="Footer Placeholder 3">
            <a:extLst>
              <a:ext uri="{FF2B5EF4-FFF2-40B4-BE49-F238E27FC236}">
                <a16:creationId xmlns:a16="http://schemas.microsoft.com/office/drawing/2014/main" id="{492AC886-4BDE-A840-ACE8-74EC14499E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203E52-320C-CE46-BE54-7CBFD11E14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665BB0-887A-7C4E-9365-09268CCC5A29}" type="slidenum">
              <a:rPr lang="en-US" smtClean="0"/>
              <a:t>‹#›</a:t>
            </a:fld>
            <a:endParaRPr lang="en-US"/>
          </a:p>
        </p:txBody>
      </p:sp>
    </p:spTree>
    <p:extLst>
      <p:ext uri="{BB962C8B-B14F-4D97-AF65-F5344CB8AC3E}">
        <p14:creationId xmlns:p14="http://schemas.microsoft.com/office/powerpoint/2010/main" val="2431912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10B09-547A-D84A-BC04-3A2F6884ED2F}"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7C9C4-0816-5942-A3D2-508265F48F44}" type="slidenum">
              <a:rPr lang="en-US" smtClean="0"/>
              <a:t>‹#›</a:t>
            </a:fld>
            <a:endParaRPr lang="en-US"/>
          </a:p>
        </p:txBody>
      </p:sp>
    </p:spTree>
    <p:extLst>
      <p:ext uri="{BB962C8B-B14F-4D97-AF65-F5344CB8AC3E}">
        <p14:creationId xmlns:p14="http://schemas.microsoft.com/office/powerpoint/2010/main" val="46537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72B28-2786-42F9-AEFA-D8359C365BFD}"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919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1DC92B-8770-8841-96B9-1BC36C6FBF49}"/>
              </a:ext>
            </a:extLst>
          </p:cNvPr>
          <p:cNvSpPr/>
          <p:nvPr userDrawn="1"/>
        </p:nvSpPr>
        <p:spPr>
          <a:xfrm>
            <a:off x="0" y="0"/>
            <a:ext cx="12192000" cy="6858000"/>
          </a:xfrm>
          <a:prstGeom prst="rect">
            <a:avLst/>
          </a:prstGeom>
          <a:solidFill>
            <a:srgbClr val="1A32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486627" y="2155732"/>
            <a:ext cx="5256212" cy="1325563"/>
          </a:xfrm>
        </p:spPr>
        <p:txBody>
          <a:bodyPr/>
          <a:lstStyle>
            <a:lvl1pPr>
              <a:defRPr sz="6000" b="0" i="0">
                <a:solidFill>
                  <a:srgbClr val="A0B0E6"/>
                </a:solidFill>
                <a:latin typeface="Work Sans Light Roman" pitchFamily="2" charset="77"/>
              </a:defRPr>
            </a:lvl1pPr>
          </a:lstStyle>
          <a:p>
            <a:r>
              <a:rPr lang="en-GB"/>
              <a:t>Presentation</a:t>
            </a:r>
            <a:br>
              <a:rPr lang="en-GB"/>
            </a:br>
            <a:r>
              <a:rPr lang="en-GB"/>
              <a:t>Title</a:t>
            </a:r>
            <a:endParaRPr lang="en-US"/>
          </a:p>
        </p:txBody>
      </p:sp>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A0B0E6"/>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low confidence">
            <a:extLst>
              <a:ext uri="{FF2B5EF4-FFF2-40B4-BE49-F238E27FC236}">
                <a16:creationId xmlns:a16="http://schemas.microsoft.com/office/drawing/2014/main" id="{A344FFD2-8572-4E4E-9CBC-438E3A9BF6F8}"/>
              </a:ext>
            </a:extLst>
          </p:cNvPr>
          <p:cNvPicPr>
            <a:picLocks noChangeAspect="1"/>
          </p:cNvPicPr>
          <p:nvPr userDrawn="1"/>
        </p:nvPicPr>
        <p:blipFill>
          <a:blip r:embed="rId2"/>
          <a:stretch>
            <a:fillRect/>
          </a:stretch>
        </p:blipFill>
        <p:spPr>
          <a:xfrm>
            <a:off x="0" y="0"/>
            <a:ext cx="4817327" cy="244088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D6CC18B-D235-8745-B860-8B035BCDE57B}"/>
              </a:ext>
            </a:extLst>
          </p:cNvPr>
          <p:cNvPicPr>
            <a:picLocks noChangeAspect="1"/>
          </p:cNvPicPr>
          <p:nvPr userDrawn="1"/>
        </p:nvPicPr>
        <p:blipFill>
          <a:blip r:embed="rId3"/>
          <a:stretch>
            <a:fillRect/>
          </a:stretch>
        </p:blipFill>
        <p:spPr>
          <a:xfrm>
            <a:off x="9144000" y="0"/>
            <a:ext cx="3048000" cy="6858000"/>
          </a:xfrm>
          <a:prstGeom prst="rect">
            <a:avLst/>
          </a:prstGeom>
        </p:spPr>
      </p:pic>
      <p:sp>
        <p:nvSpPr>
          <p:cNvPr id="13" name="Text Placeholder 2">
            <a:extLst>
              <a:ext uri="{FF2B5EF4-FFF2-40B4-BE49-F238E27FC236}">
                <a16:creationId xmlns:a16="http://schemas.microsoft.com/office/drawing/2014/main" id="{8B71D580-308C-CE40-A553-2667F6BC4CA9}"/>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solidFill>
                  <a:schemeClr val="bg1"/>
                </a:solidFill>
                <a:latin typeface="Work Sans Light"/>
              </a:rPr>
              <a:t>Team name, Department or Topic</a:t>
            </a:r>
            <a:endParaRPr lang="en-US">
              <a:solidFill>
                <a:schemeClr val="bg1"/>
              </a:solidFill>
              <a:cs typeface="Calibri"/>
            </a:endParaRPr>
          </a:p>
        </p:txBody>
      </p:sp>
      <p:sp>
        <p:nvSpPr>
          <p:cNvPr id="14" name="Text Placeholder 4">
            <a:extLst>
              <a:ext uri="{FF2B5EF4-FFF2-40B4-BE49-F238E27FC236}">
                <a16:creationId xmlns:a16="http://schemas.microsoft.com/office/drawing/2014/main" id="{74852182-1D62-0046-9D3F-3A4E5BB8D1D2}"/>
              </a:ext>
            </a:extLst>
          </p:cNvPr>
          <p:cNvSpPr>
            <a:spLocks noGrp="1"/>
          </p:cNvSpPr>
          <p:nvPr>
            <p:ph type="body" sz="quarter" idx="3" hasCustomPrompt="1"/>
          </p:nvPr>
        </p:nvSpPr>
        <p:spPr>
          <a:xfrm>
            <a:off x="512027" y="6110605"/>
            <a:ext cx="3239916"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a:solidFill>
                  <a:schemeClr val="bg1"/>
                </a:solidFill>
                <a:latin typeface="Work Sans Light"/>
              </a:rPr>
              <a:t>Template Updated: Monday 25 July 2022</a:t>
            </a:r>
            <a:endParaRPr lang="en-US" sz="1200">
              <a:solidFill>
                <a:schemeClr val="bg1"/>
              </a:solidFill>
              <a:cs typeface="Calibri"/>
            </a:endParaRPr>
          </a:p>
        </p:txBody>
      </p:sp>
    </p:spTree>
    <p:extLst>
      <p:ext uri="{BB962C8B-B14F-4D97-AF65-F5344CB8AC3E}">
        <p14:creationId xmlns:p14="http://schemas.microsoft.com/office/powerpoint/2010/main" val="428322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 BottomRigh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7FD33-CFC7-3386-C0EE-F3CCCEF484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D2D223D-71D8-7A48-84E4-F8808A2F93F0}"/>
              </a:ext>
            </a:extLst>
          </p:cNvPr>
          <p:cNvSpPr>
            <a:spLocks noGrp="1"/>
          </p:cNvSpPr>
          <p:nvPr>
            <p:ph type="title" hasCustomPrompt="1"/>
          </p:nvPr>
        </p:nvSpPr>
        <p:spPr>
          <a:xfrm>
            <a:off x="1696454" y="1179429"/>
            <a:ext cx="5133500" cy="1325563"/>
          </a:xfrm>
        </p:spPr>
        <p:txBody>
          <a:bodyPr/>
          <a:lstStyle>
            <a:lvl1pPr>
              <a:defRPr sz="4500" b="1" i="0">
                <a:solidFill>
                  <a:srgbClr val="A0B0E6"/>
                </a:solidFill>
                <a:latin typeface="Work Sans SemiBold Roman" pitchFamily="2" charset="77"/>
              </a:defRPr>
            </a:lvl1pPr>
          </a:lstStyle>
          <a:p>
            <a:r>
              <a:rPr lang="en-GB"/>
              <a:t>Slide</a:t>
            </a:r>
            <a:br>
              <a:rPr lang="en-GB"/>
            </a:br>
            <a:r>
              <a:rPr lang="en-GB"/>
              <a:t>Heading</a:t>
            </a:r>
            <a:endParaRPr lang="en-US"/>
          </a:p>
        </p:txBody>
      </p:sp>
      <p:sp>
        <p:nvSpPr>
          <p:cNvPr id="9" name="Text Placeholder 4">
            <a:extLst>
              <a:ext uri="{FF2B5EF4-FFF2-40B4-BE49-F238E27FC236}">
                <a16:creationId xmlns:a16="http://schemas.microsoft.com/office/drawing/2014/main" id="{9DE3F1E2-89AC-8344-93A2-98415BF59A03}"/>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0" name="Picture Placeholder 2">
            <a:extLst>
              <a:ext uri="{FF2B5EF4-FFF2-40B4-BE49-F238E27FC236}">
                <a16:creationId xmlns:a16="http://schemas.microsoft.com/office/drawing/2014/main" id="{A6D66642-CE8E-254E-A2F0-9F432D6F7252}"/>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a:extLst>
              <a:ext uri="{FF2B5EF4-FFF2-40B4-BE49-F238E27FC236}">
                <a16:creationId xmlns:a16="http://schemas.microsoft.com/office/drawing/2014/main" id="{0EFDB4C3-DE51-144E-80D5-252418ECD87C}"/>
              </a:ext>
            </a:extLst>
          </p:cNvPr>
          <p:cNvSpPr>
            <a:spLocks noGrp="1"/>
          </p:cNvSpPr>
          <p:nvPr>
            <p:ph type="body" idx="1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Tree>
    <p:extLst>
      <p:ext uri="{BB962C8B-B14F-4D97-AF65-F5344CB8AC3E}">
        <p14:creationId xmlns:p14="http://schemas.microsoft.com/office/powerpoint/2010/main" val="2957969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 TopLef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A4C78-5A1C-AA9B-E80C-8192C80CE3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95573AF-BD89-7C45-BD98-6A639AB2B845}"/>
              </a:ext>
            </a:extLst>
          </p:cNvPr>
          <p:cNvSpPr>
            <a:spLocks noGrp="1"/>
          </p:cNvSpPr>
          <p:nvPr>
            <p:ph type="title" hasCustomPrompt="1"/>
          </p:nvPr>
        </p:nvSpPr>
        <p:spPr>
          <a:xfrm>
            <a:off x="1696454" y="4562317"/>
            <a:ext cx="4036593" cy="1325563"/>
          </a:xfrm>
        </p:spPr>
        <p:txBody>
          <a:bodyPr/>
          <a:lstStyle>
            <a:lvl1pPr>
              <a:defRPr sz="4500" b="1" i="0">
                <a:solidFill>
                  <a:srgbClr val="A0B0E6"/>
                </a:solidFill>
                <a:latin typeface="Work Sans SemiBold Roman" pitchFamily="2" charset="77"/>
              </a:defRPr>
            </a:lvl1pPr>
          </a:lstStyle>
          <a:p>
            <a:r>
              <a:rPr lang="en-GB"/>
              <a:t>Slide</a:t>
            </a:r>
            <a:br>
              <a:rPr lang="en-GB"/>
            </a:br>
            <a:r>
              <a:rPr lang="en-GB"/>
              <a:t>Heading</a:t>
            </a:r>
            <a:endParaRPr lang="en-US"/>
          </a:p>
        </p:txBody>
      </p:sp>
      <p:sp>
        <p:nvSpPr>
          <p:cNvPr id="9" name="Text Placeholder 2">
            <a:extLst>
              <a:ext uri="{FF2B5EF4-FFF2-40B4-BE49-F238E27FC236}">
                <a16:creationId xmlns:a16="http://schemas.microsoft.com/office/drawing/2014/main" id="{C7D7CA5C-3372-4446-AB0A-C2284D4F7F53}"/>
              </a:ext>
            </a:extLst>
          </p:cNvPr>
          <p:cNvSpPr>
            <a:spLocks noGrp="1"/>
          </p:cNvSpPr>
          <p:nvPr>
            <p:ph type="body" idx="1" hasCustomPrompt="1"/>
          </p:nvPr>
        </p:nvSpPr>
        <p:spPr>
          <a:xfrm>
            <a:off x="6337779" y="1976864"/>
            <a:ext cx="3335611" cy="2321976"/>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10" name="Text Placeholder 4">
            <a:extLst>
              <a:ext uri="{FF2B5EF4-FFF2-40B4-BE49-F238E27FC236}">
                <a16:creationId xmlns:a16="http://schemas.microsoft.com/office/drawing/2014/main" id="{C00E9292-6DD7-104A-8F77-68515903E8CE}"/>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1" name="Picture Placeholder 2">
            <a:extLst>
              <a:ext uri="{FF2B5EF4-FFF2-40B4-BE49-F238E27FC236}">
                <a16:creationId xmlns:a16="http://schemas.microsoft.com/office/drawing/2014/main" id="{B16BCE45-7776-5347-9E1B-6943966E3829}"/>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06878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 BottomLeft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C616E-C708-EC26-2252-F6C2FA8E0F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B8D118D-ABDD-AE49-B3F1-C1E54DC33D77}"/>
              </a:ext>
            </a:extLst>
          </p:cNvPr>
          <p:cNvSpPr>
            <a:spLocks noGrp="1"/>
          </p:cNvSpPr>
          <p:nvPr>
            <p:ph type="title" hasCustomPrompt="1"/>
          </p:nvPr>
        </p:nvSpPr>
        <p:spPr>
          <a:xfrm>
            <a:off x="1696454" y="1175652"/>
            <a:ext cx="5133500" cy="1325563"/>
          </a:xfrm>
        </p:spPr>
        <p:txBody>
          <a:bodyPr/>
          <a:lstStyle>
            <a:lvl1pPr>
              <a:defRPr sz="4500" b="1" i="0">
                <a:solidFill>
                  <a:srgbClr val="A0B0E6"/>
                </a:solidFill>
                <a:latin typeface="Work Sans SemiBold Roman" pitchFamily="2" charset="77"/>
              </a:defRPr>
            </a:lvl1pPr>
          </a:lstStyle>
          <a:p>
            <a:r>
              <a:rPr lang="en-GB"/>
              <a:t>Slide</a:t>
            </a:r>
            <a:br>
              <a:rPr lang="en-GB"/>
            </a:br>
            <a:r>
              <a:rPr lang="en-GB"/>
              <a:t>Heading</a:t>
            </a:r>
            <a:endParaRPr lang="en-US"/>
          </a:p>
        </p:txBody>
      </p:sp>
      <p:sp>
        <p:nvSpPr>
          <p:cNvPr id="8" name="Text Placeholder 2">
            <a:extLst>
              <a:ext uri="{FF2B5EF4-FFF2-40B4-BE49-F238E27FC236}">
                <a16:creationId xmlns:a16="http://schemas.microsoft.com/office/drawing/2014/main" id="{C3E74A23-815D-8E43-AC72-FDC419470873}"/>
              </a:ext>
            </a:extLst>
          </p:cNvPr>
          <p:cNvSpPr>
            <a:spLocks noGrp="1"/>
          </p:cNvSpPr>
          <p:nvPr>
            <p:ph type="body" idx="1" hasCustomPrompt="1"/>
          </p:nvPr>
        </p:nvSpPr>
        <p:spPr>
          <a:xfrm>
            <a:off x="6096000" y="3077542"/>
            <a:ext cx="3274606" cy="2293801"/>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9" name="Text Placeholder 4">
            <a:extLst>
              <a:ext uri="{FF2B5EF4-FFF2-40B4-BE49-F238E27FC236}">
                <a16:creationId xmlns:a16="http://schemas.microsoft.com/office/drawing/2014/main" id="{33EEEEEF-03DC-8647-B8F0-7A634944056D}"/>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1" name="Picture Placeholder 2">
            <a:extLst>
              <a:ext uri="{FF2B5EF4-FFF2-40B4-BE49-F238E27FC236}">
                <a16:creationId xmlns:a16="http://schemas.microsoft.com/office/drawing/2014/main" id="{7144A38B-8363-F345-80DF-D28EB43ABE69}"/>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065274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1DC92B-8770-8841-96B9-1BC36C6FBF49}"/>
              </a:ext>
            </a:extLst>
          </p:cNvPr>
          <p:cNvSpPr/>
          <p:nvPr userDrawn="1"/>
        </p:nvSpPr>
        <p:spPr>
          <a:xfrm>
            <a:off x="0" y="0"/>
            <a:ext cx="12192000" cy="6858000"/>
          </a:xfrm>
          <a:prstGeom prst="rect">
            <a:avLst/>
          </a:prstGeom>
          <a:solidFill>
            <a:srgbClr val="1A32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486627" y="2155732"/>
            <a:ext cx="5256212" cy="1325563"/>
          </a:xfrm>
        </p:spPr>
        <p:txBody>
          <a:bodyPr/>
          <a:lstStyle>
            <a:lvl1pPr>
              <a:defRPr sz="6000" b="0" i="0">
                <a:solidFill>
                  <a:srgbClr val="A0B0E6"/>
                </a:solidFill>
                <a:latin typeface="Work Sans Light Roman" pitchFamily="2" charset="77"/>
              </a:defRPr>
            </a:lvl1pPr>
          </a:lstStyle>
          <a:p>
            <a:r>
              <a:rPr lang="en-GB"/>
              <a:t>Presentation</a:t>
            </a:r>
            <a:br>
              <a:rPr lang="en-GB"/>
            </a:br>
            <a:r>
              <a:rPr lang="en-GB"/>
              <a:t>Title</a:t>
            </a:r>
            <a:endParaRPr lang="en-US"/>
          </a:p>
        </p:txBody>
      </p:sp>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A0B0E6"/>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low confidence">
            <a:extLst>
              <a:ext uri="{FF2B5EF4-FFF2-40B4-BE49-F238E27FC236}">
                <a16:creationId xmlns:a16="http://schemas.microsoft.com/office/drawing/2014/main" id="{A344FFD2-8572-4E4E-9CBC-438E3A9BF6F8}"/>
              </a:ext>
            </a:extLst>
          </p:cNvPr>
          <p:cNvPicPr>
            <a:picLocks noChangeAspect="1"/>
          </p:cNvPicPr>
          <p:nvPr userDrawn="1"/>
        </p:nvPicPr>
        <p:blipFill>
          <a:blip r:embed="rId2"/>
          <a:stretch>
            <a:fillRect/>
          </a:stretch>
        </p:blipFill>
        <p:spPr>
          <a:xfrm>
            <a:off x="0" y="1"/>
            <a:ext cx="4817327" cy="244088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D6CC18B-D235-8745-B860-8B035BCDE57B}"/>
              </a:ext>
            </a:extLst>
          </p:cNvPr>
          <p:cNvPicPr>
            <a:picLocks noChangeAspect="1"/>
          </p:cNvPicPr>
          <p:nvPr userDrawn="1"/>
        </p:nvPicPr>
        <p:blipFill>
          <a:blip r:embed="rId3"/>
          <a:stretch>
            <a:fillRect/>
          </a:stretch>
        </p:blipFill>
        <p:spPr>
          <a:xfrm>
            <a:off x="9144000" y="0"/>
            <a:ext cx="3048000" cy="6858000"/>
          </a:xfrm>
          <a:prstGeom prst="rect">
            <a:avLst/>
          </a:prstGeom>
        </p:spPr>
      </p:pic>
      <p:sp>
        <p:nvSpPr>
          <p:cNvPr id="11" name="Text Placeholder 2">
            <a:extLst>
              <a:ext uri="{FF2B5EF4-FFF2-40B4-BE49-F238E27FC236}">
                <a16:creationId xmlns:a16="http://schemas.microsoft.com/office/drawing/2014/main" id="{596954A5-01B2-614C-93DF-9833D8EC3BB8}"/>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solidFill>
                  <a:schemeClr val="bg1"/>
                </a:solidFill>
                <a:latin typeface="Work Sans Light"/>
              </a:rPr>
              <a:t>Team name, Department or Topic</a:t>
            </a:r>
            <a:endParaRPr lang="en-US">
              <a:solidFill>
                <a:schemeClr val="bg1"/>
              </a:solidFill>
              <a:cs typeface="Calibri"/>
            </a:endParaRPr>
          </a:p>
        </p:txBody>
      </p:sp>
      <p:sp>
        <p:nvSpPr>
          <p:cNvPr id="12" name="Text Placeholder 4">
            <a:extLst>
              <a:ext uri="{FF2B5EF4-FFF2-40B4-BE49-F238E27FC236}">
                <a16:creationId xmlns:a16="http://schemas.microsoft.com/office/drawing/2014/main" id="{C22F6274-D68B-B74C-8A9B-9880BF2A3786}"/>
              </a:ext>
            </a:extLst>
          </p:cNvPr>
          <p:cNvSpPr>
            <a:spLocks noGrp="1"/>
          </p:cNvSpPr>
          <p:nvPr>
            <p:ph type="body" sz="quarter" idx="3" hasCustomPrompt="1"/>
          </p:nvPr>
        </p:nvSpPr>
        <p:spPr>
          <a:xfrm>
            <a:off x="512027" y="6110605"/>
            <a:ext cx="3566487"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a:solidFill>
                  <a:schemeClr val="bg1"/>
                </a:solidFill>
                <a:latin typeface="Work Sans Light"/>
              </a:rPr>
              <a:t>Template Updated: Monday 25 July 2022</a:t>
            </a:r>
            <a:endParaRPr lang="en-US" sz="1200">
              <a:solidFill>
                <a:schemeClr val="bg1"/>
              </a:solidFill>
              <a:cs typeface="Calibri"/>
            </a:endParaRPr>
          </a:p>
        </p:txBody>
      </p:sp>
    </p:spTree>
    <p:extLst>
      <p:ext uri="{BB962C8B-B14F-4D97-AF65-F5344CB8AC3E}">
        <p14:creationId xmlns:p14="http://schemas.microsoft.com/office/powerpoint/2010/main" val="3399307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1A325D"/>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low confidence">
            <a:extLst>
              <a:ext uri="{FF2B5EF4-FFF2-40B4-BE49-F238E27FC236}">
                <a16:creationId xmlns:a16="http://schemas.microsoft.com/office/drawing/2014/main" id="{A344FFD2-8572-4E4E-9CBC-438E3A9BF6F8}"/>
              </a:ext>
            </a:extLst>
          </p:cNvPr>
          <p:cNvPicPr>
            <a:picLocks noChangeAspect="1"/>
          </p:cNvPicPr>
          <p:nvPr userDrawn="1"/>
        </p:nvPicPr>
        <p:blipFill>
          <a:blip r:embed="rId2"/>
          <a:stretch>
            <a:fillRect/>
          </a:stretch>
        </p:blipFill>
        <p:spPr>
          <a:xfrm>
            <a:off x="0" y="1"/>
            <a:ext cx="4817327" cy="244088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D6CC18B-D235-8745-B860-8B035BCDE57B}"/>
              </a:ext>
            </a:extLst>
          </p:cNvPr>
          <p:cNvPicPr>
            <a:picLocks noChangeAspect="1"/>
          </p:cNvPicPr>
          <p:nvPr userDrawn="1"/>
        </p:nvPicPr>
        <p:blipFill>
          <a:blip r:embed="rId3"/>
          <a:stretch>
            <a:fillRect/>
          </a:stretch>
        </p:blipFill>
        <p:spPr>
          <a:xfrm>
            <a:off x="9144000" y="0"/>
            <a:ext cx="3048000" cy="6858000"/>
          </a:xfrm>
          <a:prstGeom prst="rect">
            <a:avLst/>
          </a:prstGeom>
        </p:spPr>
      </p:pic>
      <p:sp>
        <p:nvSpPr>
          <p:cNvPr id="13" name="Title 1">
            <a:extLst>
              <a:ext uri="{FF2B5EF4-FFF2-40B4-BE49-F238E27FC236}">
                <a16:creationId xmlns:a16="http://schemas.microsoft.com/office/drawing/2014/main" id="{1A76A629-F1B5-3E4E-8164-CAF0B8EFF185}"/>
              </a:ext>
            </a:extLst>
          </p:cNvPr>
          <p:cNvSpPr>
            <a:spLocks noGrp="1"/>
          </p:cNvSpPr>
          <p:nvPr>
            <p:ph type="title" hasCustomPrompt="1"/>
          </p:nvPr>
        </p:nvSpPr>
        <p:spPr>
          <a:xfrm>
            <a:off x="486627" y="2155732"/>
            <a:ext cx="5256212" cy="1325563"/>
          </a:xfrm>
        </p:spPr>
        <p:txBody>
          <a:bodyPr/>
          <a:lstStyle>
            <a:lvl1pPr>
              <a:defRPr sz="6000" b="0" i="0">
                <a:solidFill>
                  <a:srgbClr val="A0B0E6"/>
                </a:solidFill>
                <a:latin typeface="Work Sans Light" pitchFamily="2" charset="77"/>
              </a:defRPr>
            </a:lvl1pPr>
          </a:lstStyle>
          <a:p>
            <a:r>
              <a:rPr lang="en-GB"/>
              <a:t>Presentation</a:t>
            </a:r>
            <a:br>
              <a:rPr lang="en-GB"/>
            </a:br>
            <a:r>
              <a:rPr lang="en-GB"/>
              <a:t>Title</a:t>
            </a:r>
            <a:endParaRPr lang="en-US"/>
          </a:p>
        </p:txBody>
      </p:sp>
      <p:pic>
        <p:nvPicPr>
          <p:cNvPr id="14" name="Picture 13">
            <a:extLst>
              <a:ext uri="{FF2B5EF4-FFF2-40B4-BE49-F238E27FC236}">
                <a16:creationId xmlns:a16="http://schemas.microsoft.com/office/drawing/2014/main" id="{B64782E8-F94E-F34E-8CA2-7F9F83438A2D}"/>
              </a:ext>
            </a:extLst>
          </p:cNvPr>
          <p:cNvPicPr>
            <a:picLocks noChangeAspect="1"/>
          </p:cNvPicPr>
          <p:nvPr userDrawn="1"/>
        </p:nvPicPr>
        <p:blipFill>
          <a:blip r:embed="rId4"/>
          <a:stretch>
            <a:fillRect/>
          </a:stretch>
        </p:blipFill>
        <p:spPr>
          <a:xfrm>
            <a:off x="0" y="0"/>
            <a:ext cx="4817327" cy="2440887"/>
          </a:xfrm>
          <a:prstGeom prst="rect">
            <a:avLst/>
          </a:prstGeom>
        </p:spPr>
      </p:pic>
      <p:sp>
        <p:nvSpPr>
          <p:cNvPr id="15" name="Text Placeholder 15">
            <a:extLst>
              <a:ext uri="{FF2B5EF4-FFF2-40B4-BE49-F238E27FC236}">
                <a16:creationId xmlns:a16="http://schemas.microsoft.com/office/drawing/2014/main" id="{0B9C452B-7932-2145-9296-F8419E135705}"/>
              </a:ext>
            </a:extLst>
          </p:cNvPr>
          <p:cNvSpPr>
            <a:spLocks noGrp="1"/>
          </p:cNvSpPr>
          <p:nvPr>
            <p:ph type="body" sz="quarter" idx="10" hasCustomPrompt="1"/>
          </p:nvPr>
        </p:nvSpPr>
        <p:spPr>
          <a:xfrm>
            <a:off x="487363" y="5837780"/>
            <a:ext cx="3830637" cy="286128"/>
          </a:xfrm>
        </p:spPr>
        <p:txBody>
          <a:bodyPr>
            <a:normAutofit/>
          </a:bodyPr>
          <a:lstStyle>
            <a:lvl1pPr marL="0" indent="0">
              <a:buNone/>
              <a:defRPr sz="1800">
                <a:solidFill>
                  <a:srgbClr val="A0B0E6"/>
                </a:solidFill>
              </a:defRPr>
            </a:lvl1pPr>
          </a:lstStyle>
          <a:p>
            <a:pPr lvl="0"/>
            <a:r>
              <a:rPr lang="en-GB"/>
              <a:t>Team name, Department or Topic</a:t>
            </a:r>
            <a:endParaRPr lang="en-US"/>
          </a:p>
        </p:txBody>
      </p:sp>
      <p:sp>
        <p:nvSpPr>
          <p:cNvPr id="16" name="Text Placeholder 15">
            <a:extLst>
              <a:ext uri="{FF2B5EF4-FFF2-40B4-BE49-F238E27FC236}">
                <a16:creationId xmlns:a16="http://schemas.microsoft.com/office/drawing/2014/main" id="{99C1511A-C9A8-F044-A66F-FF753175BC83}"/>
              </a:ext>
            </a:extLst>
          </p:cNvPr>
          <p:cNvSpPr>
            <a:spLocks noGrp="1"/>
          </p:cNvSpPr>
          <p:nvPr>
            <p:ph type="body" sz="quarter" idx="11" hasCustomPrompt="1"/>
          </p:nvPr>
        </p:nvSpPr>
        <p:spPr>
          <a:xfrm>
            <a:off x="486627" y="6146486"/>
            <a:ext cx="3308859" cy="313279"/>
          </a:xfrm>
        </p:spPr>
        <p:txBody>
          <a:bodyPr>
            <a:normAutofit/>
          </a:bodyPr>
          <a:lstStyle>
            <a:lvl1pPr marL="0" indent="0">
              <a:buNone/>
              <a:defRPr sz="1200" b="0">
                <a:solidFill>
                  <a:srgbClr val="A0B0E6"/>
                </a:solidFill>
              </a:defRPr>
            </a:lvl1pPr>
          </a:lstStyle>
          <a:p>
            <a:pPr lvl="0"/>
            <a:r>
              <a:rPr lang="en-GB"/>
              <a:t>Template Updated: Monday 25 July 2022</a:t>
            </a:r>
            <a:endParaRPr lang="en-US"/>
          </a:p>
        </p:txBody>
      </p:sp>
    </p:spTree>
    <p:extLst>
      <p:ext uri="{BB962C8B-B14F-4D97-AF65-F5344CB8AC3E}">
        <p14:creationId xmlns:p14="http://schemas.microsoft.com/office/powerpoint/2010/main" val="548915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1DC92B-8770-8841-96B9-1BC36C6FBF49}"/>
              </a:ext>
            </a:extLst>
          </p:cNvPr>
          <p:cNvSpPr/>
          <p:nvPr userDrawn="1"/>
        </p:nvSpPr>
        <p:spPr>
          <a:xfrm>
            <a:off x="0" y="0"/>
            <a:ext cx="12192000" cy="6858000"/>
          </a:xfrm>
          <a:prstGeom prst="rect">
            <a:avLst/>
          </a:prstGeom>
          <a:solidFill>
            <a:srgbClr val="1A32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7D6CC18B-D235-8745-B860-8B035BCDE57B}"/>
              </a:ext>
            </a:extLst>
          </p:cNvPr>
          <p:cNvPicPr>
            <a:picLocks noChangeAspect="1"/>
          </p:cNvPicPr>
          <p:nvPr userDrawn="1"/>
        </p:nvPicPr>
        <p:blipFill>
          <a:blip r:embed="rId2"/>
          <a:stretch>
            <a:fillRect/>
          </a:stretch>
        </p:blipFill>
        <p:spPr>
          <a:xfrm>
            <a:off x="9144000" y="0"/>
            <a:ext cx="3048000" cy="6858000"/>
          </a:xfrm>
          <a:prstGeom prst="rect">
            <a:avLst/>
          </a:prstGeom>
        </p:spPr>
      </p:pic>
      <p:sp>
        <p:nvSpPr>
          <p:cNvPr id="11" name="Text Placeholder 2">
            <a:extLst>
              <a:ext uri="{FF2B5EF4-FFF2-40B4-BE49-F238E27FC236}">
                <a16:creationId xmlns:a16="http://schemas.microsoft.com/office/drawing/2014/main" id="{596954A5-01B2-614C-93DF-9833D8EC3BB8}"/>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solidFill>
                  <a:schemeClr val="bg1"/>
                </a:solidFill>
                <a:latin typeface="Work Sans Light"/>
                <a:cs typeface="Calibri"/>
              </a:rPr>
              <a:t>Team name, Department or Topic</a:t>
            </a:r>
            <a:endParaRPr lang="en-US">
              <a:solidFill>
                <a:schemeClr val="bg1"/>
              </a:solidFill>
              <a:cs typeface="Calibri"/>
            </a:endParaRPr>
          </a:p>
        </p:txBody>
      </p:sp>
      <p:sp>
        <p:nvSpPr>
          <p:cNvPr id="12" name="Text Placeholder 4">
            <a:extLst>
              <a:ext uri="{FF2B5EF4-FFF2-40B4-BE49-F238E27FC236}">
                <a16:creationId xmlns:a16="http://schemas.microsoft.com/office/drawing/2014/main" id="{C22F6274-D68B-B74C-8A9B-9880BF2A3786}"/>
              </a:ext>
            </a:extLst>
          </p:cNvPr>
          <p:cNvSpPr>
            <a:spLocks noGrp="1"/>
          </p:cNvSpPr>
          <p:nvPr>
            <p:ph type="body" sz="quarter" idx="3" hasCustomPrompt="1"/>
          </p:nvPr>
        </p:nvSpPr>
        <p:spPr>
          <a:xfrm>
            <a:off x="512027" y="6110605"/>
            <a:ext cx="3457630"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a:solidFill>
                  <a:schemeClr val="bg1"/>
                </a:solidFill>
                <a:latin typeface="Work Sans Light"/>
              </a:rPr>
              <a:t>Template Updated: Monday 25 July 2022</a:t>
            </a:r>
            <a:endParaRPr lang="en-US" sz="1200">
              <a:solidFill>
                <a:schemeClr val="bg1"/>
              </a:solidFill>
              <a:cs typeface="Calibri"/>
            </a:endParaRPr>
          </a:p>
        </p:txBody>
      </p:sp>
      <p:pic>
        <p:nvPicPr>
          <p:cNvPr id="18" name="Picture 17" descr="Text&#10;&#10;Description automatically generated with low confidence">
            <a:extLst>
              <a:ext uri="{FF2B5EF4-FFF2-40B4-BE49-F238E27FC236}">
                <a16:creationId xmlns:a16="http://schemas.microsoft.com/office/drawing/2014/main" id="{41D6C88E-E585-A44F-8321-E247B2A22255}"/>
              </a:ext>
            </a:extLst>
          </p:cNvPr>
          <p:cNvPicPr>
            <a:picLocks noChangeAspect="1"/>
          </p:cNvPicPr>
          <p:nvPr userDrawn="1"/>
        </p:nvPicPr>
        <p:blipFill rotWithShape="1">
          <a:blip r:embed="rId3"/>
          <a:srcRect l="11150" t="22828" r="11447" b="20874"/>
          <a:stretch/>
        </p:blipFill>
        <p:spPr>
          <a:xfrm>
            <a:off x="585626" y="4793258"/>
            <a:ext cx="1535272" cy="565799"/>
          </a:xfrm>
          <a:prstGeom prst="rect">
            <a:avLst/>
          </a:prstGeom>
        </p:spPr>
      </p:pic>
      <p:sp>
        <p:nvSpPr>
          <p:cNvPr id="15" name="Title 1">
            <a:extLst>
              <a:ext uri="{FF2B5EF4-FFF2-40B4-BE49-F238E27FC236}">
                <a16:creationId xmlns:a16="http://schemas.microsoft.com/office/drawing/2014/main" id="{E8E17DD6-679F-1B4C-8375-55ECF7024C2D}"/>
              </a:ext>
            </a:extLst>
          </p:cNvPr>
          <p:cNvSpPr>
            <a:spLocks noGrp="1"/>
          </p:cNvSpPr>
          <p:nvPr>
            <p:ph type="title" hasCustomPrompt="1"/>
          </p:nvPr>
        </p:nvSpPr>
        <p:spPr>
          <a:xfrm>
            <a:off x="486627" y="2270226"/>
            <a:ext cx="5256212" cy="1325563"/>
          </a:xfrm>
        </p:spPr>
        <p:txBody>
          <a:bodyPr/>
          <a:lstStyle>
            <a:lvl1pPr>
              <a:defRPr sz="4800" b="0" i="0">
                <a:solidFill>
                  <a:srgbClr val="A0B0E6"/>
                </a:solidFill>
                <a:latin typeface="Work Sans Light Roman" pitchFamily="2" charset="77"/>
              </a:defRPr>
            </a:lvl1pPr>
          </a:lstStyle>
          <a:p>
            <a:r>
              <a:rPr lang="en-GB"/>
              <a:t>Presentation</a:t>
            </a:r>
            <a:br>
              <a:rPr lang="en-GB"/>
            </a:br>
            <a:r>
              <a:rPr lang="en-GB"/>
              <a:t>Title</a:t>
            </a:r>
            <a:endParaRPr lang="en-US"/>
          </a:p>
        </p:txBody>
      </p:sp>
      <p:grpSp>
        <p:nvGrpSpPr>
          <p:cNvPr id="19" name="Group 18">
            <a:extLst>
              <a:ext uri="{FF2B5EF4-FFF2-40B4-BE49-F238E27FC236}">
                <a16:creationId xmlns:a16="http://schemas.microsoft.com/office/drawing/2014/main" id="{B7BAB878-1B69-DB4B-94F9-9CE640BBDC9D}"/>
              </a:ext>
            </a:extLst>
          </p:cNvPr>
          <p:cNvGrpSpPr/>
          <p:nvPr userDrawn="1"/>
        </p:nvGrpSpPr>
        <p:grpSpPr>
          <a:xfrm>
            <a:off x="486626" y="519697"/>
            <a:ext cx="4344927" cy="1798382"/>
            <a:chOff x="486626" y="354131"/>
            <a:chExt cx="5522288" cy="2285696"/>
          </a:xfrm>
        </p:grpSpPr>
        <p:pic>
          <p:nvPicPr>
            <p:cNvPr id="20" name="Picture 19">
              <a:extLst>
                <a:ext uri="{FF2B5EF4-FFF2-40B4-BE49-F238E27FC236}">
                  <a16:creationId xmlns:a16="http://schemas.microsoft.com/office/drawing/2014/main" id="{17C72F9B-1DED-654F-A67B-E35D6E82A070}"/>
                </a:ext>
              </a:extLst>
            </p:cNvPr>
            <p:cNvPicPr>
              <a:picLocks noChangeAspect="1"/>
            </p:cNvPicPr>
            <p:nvPr userDrawn="1"/>
          </p:nvPicPr>
          <p:blipFill rotWithShape="1">
            <a:blip r:embed="rId4"/>
            <a:srcRect l="6237" t="22465" r="14175" b="28430"/>
            <a:stretch/>
          </p:blipFill>
          <p:spPr>
            <a:xfrm>
              <a:off x="516310" y="1173187"/>
              <a:ext cx="5492604" cy="845400"/>
            </a:xfrm>
            <a:prstGeom prst="rect">
              <a:avLst/>
            </a:prstGeom>
          </p:spPr>
        </p:pic>
        <p:pic>
          <p:nvPicPr>
            <p:cNvPr id="21" name="Picture 20">
              <a:extLst>
                <a:ext uri="{FF2B5EF4-FFF2-40B4-BE49-F238E27FC236}">
                  <a16:creationId xmlns:a16="http://schemas.microsoft.com/office/drawing/2014/main" id="{2B8CD97A-5D65-4945-8B39-F82BB9037CBE}"/>
                </a:ext>
              </a:extLst>
            </p:cNvPr>
            <p:cNvPicPr>
              <a:picLocks noChangeAspect="1"/>
            </p:cNvPicPr>
            <p:nvPr userDrawn="1"/>
          </p:nvPicPr>
          <p:blipFill rotWithShape="1">
            <a:blip r:embed="rId5"/>
            <a:srcRect l="6174" t="21543" r="48786" b="34867"/>
            <a:stretch/>
          </p:blipFill>
          <p:spPr>
            <a:xfrm>
              <a:off x="486626" y="1889372"/>
              <a:ext cx="3201917" cy="750455"/>
            </a:xfrm>
            <a:prstGeom prst="rect">
              <a:avLst/>
            </a:prstGeom>
          </p:spPr>
        </p:pic>
        <p:pic>
          <p:nvPicPr>
            <p:cNvPr id="22" name="Picture 21">
              <a:extLst>
                <a:ext uri="{FF2B5EF4-FFF2-40B4-BE49-F238E27FC236}">
                  <a16:creationId xmlns:a16="http://schemas.microsoft.com/office/drawing/2014/main" id="{AB321325-EABC-2A4D-B5DA-C27243CF26EF}"/>
                </a:ext>
              </a:extLst>
            </p:cNvPr>
            <p:cNvPicPr>
              <a:picLocks noChangeAspect="1"/>
            </p:cNvPicPr>
            <p:nvPr userDrawn="1"/>
          </p:nvPicPr>
          <p:blipFill rotWithShape="1">
            <a:blip r:embed="rId6"/>
            <a:srcRect l="7785" t="19051" r="5949" b="28119"/>
            <a:stretch/>
          </p:blipFill>
          <p:spPr>
            <a:xfrm>
              <a:off x="604480" y="354131"/>
              <a:ext cx="5334256" cy="877649"/>
            </a:xfrm>
            <a:prstGeom prst="rect">
              <a:avLst/>
            </a:prstGeom>
          </p:spPr>
        </p:pic>
      </p:grpSp>
      <p:cxnSp>
        <p:nvCxnSpPr>
          <p:cNvPr id="23" name="Straight Arrow Connector 22">
            <a:extLst>
              <a:ext uri="{FF2B5EF4-FFF2-40B4-BE49-F238E27FC236}">
                <a16:creationId xmlns:a16="http://schemas.microsoft.com/office/drawing/2014/main" id="{CE1908C3-1B4E-4B4A-81A4-1DF24A7213C5}"/>
              </a:ext>
            </a:extLst>
          </p:cNvPr>
          <p:cNvCxnSpPr/>
          <p:nvPr userDrawn="1"/>
        </p:nvCxnSpPr>
        <p:spPr>
          <a:xfrm>
            <a:off x="512027" y="5557155"/>
            <a:ext cx="790575" cy="0"/>
          </a:xfrm>
          <a:prstGeom prst="straightConnector1">
            <a:avLst/>
          </a:prstGeom>
          <a:ln w="12700">
            <a:solidFill>
              <a:srgbClr val="A0B0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184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pic>
        <p:nvPicPr>
          <p:cNvPr id="9" name="Picture 8" descr="Text&#10;&#10;Description automatically generated with low confidence">
            <a:extLst>
              <a:ext uri="{FF2B5EF4-FFF2-40B4-BE49-F238E27FC236}">
                <a16:creationId xmlns:a16="http://schemas.microsoft.com/office/drawing/2014/main" id="{A344FFD2-8572-4E4E-9CBC-438E3A9BF6F8}"/>
              </a:ext>
            </a:extLst>
          </p:cNvPr>
          <p:cNvPicPr>
            <a:picLocks noChangeAspect="1"/>
          </p:cNvPicPr>
          <p:nvPr userDrawn="1"/>
        </p:nvPicPr>
        <p:blipFill>
          <a:blip r:embed="rId2"/>
          <a:stretch>
            <a:fillRect/>
          </a:stretch>
        </p:blipFill>
        <p:spPr>
          <a:xfrm>
            <a:off x="0" y="1"/>
            <a:ext cx="4817327" cy="244088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D6CC18B-D235-8745-B860-8B035BCDE57B}"/>
              </a:ext>
            </a:extLst>
          </p:cNvPr>
          <p:cNvPicPr>
            <a:picLocks noChangeAspect="1"/>
          </p:cNvPicPr>
          <p:nvPr userDrawn="1"/>
        </p:nvPicPr>
        <p:blipFill>
          <a:blip r:embed="rId3"/>
          <a:stretch>
            <a:fillRect/>
          </a:stretch>
        </p:blipFill>
        <p:spPr>
          <a:xfrm>
            <a:off x="9144000" y="0"/>
            <a:ext cx="3048000" cy="6858000"/>
          </a:xfrm>
          <a:prstGeom prst="rect">
            <a:avLst/>
          </a:prstGeom>
        </p:spPr>
      </p:pic>
      <p:sp>
        <p:nvSpPr>
          <p:cNvPr id="15" name="Text Placeholder 15">
            <a:extLst>
              <a:ext uri="{FF2B5EF4-FFF2-40B4-BE49-F238E27FC236}">
                <a16:creationId xmlns:a16="http://schemas.microsoft.com/office/drawing/2014/main" id="{0B9C452B-7932-2145-9296-F8419E135705}"/>
              </a:ext>
            </a:extLst>
          </p:cNvPr>
          <p:cNvSpPr>
            <a:spLocks noGrp="1"/>
          </p:cNvSpPr>
          <p:nvPr>
            <p:ph type="body" sz="quarter" idx="10" hasCustomPrompt="1"/>
          </p:nvPr>
        </p:nvSpPr>
        <p:spPr>
          <a:xfrm>
            <a:off x="487363" y="5837780"/>
            <a:ext cx="4062866" cy="286128"/>
          </a:xfrm>
        </p:spPr>
        <p:txBody>
          <a:bodyPr>
            <a:normAutofit/>
          </a:bodyPr>
          <a:lstStyle>
            <a:lvl1pPr marL="0" indent="0">
              <a:buNone/>
              <a:defRPr sz="1800">
                <a:solidFill>
                  <a:srgbClr val="A0B0E6"/>
                </a:solidFill>
              </a:defRPr>
            </a:lvl1pPr>
          </a:lstStyle>
          <a:p>
            <a:pPr lvl="0"/>
            <a:r>
              <a:rPr lang="en-GB"/>
              <a:t>Team name, Department or Topic</a:t>
            </a:r>
            <a:endParaRPr lang="en-US"/>
          </a:p>
        </p:txBody>
      </p:sp>
      <p:sp>
        <p:nvSpPr>
          <p:cNvPr id="16" name="Text Placeholder 15">
            <a:extLst>
              <a:ext uri="{FF2B5EF4-FFF2-40B4-BE49-F238E27FC236}">
                <a16:creationId xmlns:a16="http://schemas.microsoft.com/office/drawing/2014/main" id="{99C1511A-C9A8-F044-A66F-FF753175BC83}"/>
              </a:ext>
            </a:extLst>
          </p:cNvPr>
          <p:cNvSpPr>
            <a:spLocks noGrp="1"/>
          </p:cNvSpPr>
          <p:nvPr>
            <p:ph type="body" sz="quarter" idx="11" hasCustomPrompt="1"/>
          </p:nvPr>
        </p:nvSpPr>
        <p:spPr>
          <a:xfrm>
            <a:off x="486627" y="6146486"/>
            <a:ext cx="3323373" cy="313279"/>
          </a:xfrm>
        </p:spPr>
        <p:txBody>
          <a:bodyPr>
            <a:normAutofit/>
          </a:bodyPr>
          <a:lstStyle>
            <a:lvl1pPr marL="0" indent="0">
              <a:buNone/>
              <a:defRPr sz="1200" b="0">
                <a:solidFill>
                  <a:srgbClr val="A0B0E6"/>
                </a:solidFill>
              </a:defRPr>
            </a:lvl1pPr>
          </a:lstStyle>
          <a:p>
            <a:pPr lvl="0"/>
            <a:r>
              <a:rPr lang="en-GB"/>
              <a:t>Template Updated: Monday 25 July 2022</a:t>
            </a:r>
            <a:endParaRPr lang="en-US"/>
          </a:p>
        </p:txBody>
      </p:sp>
      <p:pic>
        <p:nvPicPr>
          <p:cNvPr id="18" name="Picture 17">
            <a:extLst>
              <a:ext uri="{FF2B5EF4-FFF2-40B4-BE49-F238E27FC236}">
                <a16:creationId xmlns:a16="http://schemas.microsoft.com/office/drawing/2014/main" id="{26193D96-9DE9-4540-ADB6-DF5B42BFD91A}"/>
              </a:ext>
            </a:extLst>
          </p:cNvPr>
          <p:cNvPicPr>
            <a:picLocks noChangeAspect="1"/>
          </p:cNvPicPr>
          <p:nvPr userDrawn="1"/>
        </p:nvPicPr>
        <p:blipFill rotWithShape="1">
          <a:blip r:embed="rId4"/>
          <a:srcRect l="7352" t="16060" r="9263" b="15130"/>
          <a:stretch/>
        </p:blipFill>
        <p:spPr>
          <a:xfrm>
            <a:off x="512026" y="4719071"/>
            <a:ext cx="1655677" cy="692262"/>
          </a:xfrm>
          <a:prstGeom prst="rect">
            <a:avLst/>
          </a:prstGeom>
        </p:spPr>
      </p:pic>
      <p:grpSp>
        <p:nvGrpSpPr>
          <p:cNvPr id="11" name="Group 10">
            <a:extLst>
              <a:ext uri="{FF2B5EF4-FFF2-40B4-BE49-F238E27FC236}">
                <a16:creationId xmlns:a16="http://schemas.microsoft.com/office/drawing/2014/main" id="{245856AA-3FD8-5644-937B-572CC0C1DC53}"/>
              </a:ext>
            </a:extLst>
          </p:cNvPr>
          <p:cNvGrpSpPr/>
          <p:nvPr userDrawn="1"/>
        </p:nvGrpSpPr>
        <p:grpSpPr>
          <a:xfrm>
            <a:off x="536714" y="576648"/>
            <a:ext cx="4267062" cy="1706093"/>
            <a:chOff x="536714" y="576648"/>
            <a:chExt cx="4267062" cy="1706093"/>
          </a:xfrm>
        </p:grpSpPr>
        <p:pic>
          <p:nvPicPr>
            <p:cNvPr id="12" name="Picture 11">
              <a:extLst>
                <a:ext uri="{FF2B5EF4-FFF2-40B4-BE49-F238E27FC236}">
                  <a16:creationId xmlns:a16="http://schemas.microsoft.com/office/drawing/2014/main" id="{80C577D1-2DA0-F744-BA71-3988DE9E4270}"/>
                </a:ext>
              </a:extLst>
            </p:cNvPr>
            <p:cNvPicPr>
              <a:picLocks noChangeAspect="1"/>
            </p:cNvPicPr>
            <p:nvPr userDrawn="1"/>
          </p:nvPicPr>
          <p:blipFill rotWithShape="1">
            <a:blip r:embed="rId5"/>
            <a:srcRect l="7322" t="22685" r="13585" b="30043"/>
            <a:stretch/>
          </p:blipFill>
          <p:spPr>
            <a:xfrm>
              <a:off x="561902" y="1164130"/>
              <a:ext cx="4241874" cy="638535"/>
            </a:xfrm>
            <a:prstGeom prst="rect">
              <a:avLst/>
            </a:prstGeom>
          </p:spPr>
        </p:pic>
        <p:pic>
          <p:nvPicPr>
            <p:cNvPr id="14" name="Picture 13">
              <a:extLst>
                <a:ext uri="{FF2B5EF4-FFF2-40B4-BE49-F238E27FC236}">
                  <a16:creationId xmlns:a16="http://schemas.microsoft.com/office/drawing/2014/main" id="{F2C725E8-1072-CD4A-9193-391955509816}"/>
                </a:ext>
              </a:extLst>
            </p:cNvPr>
            <p:cNvPicPr>
              <a:picLocks noChangeAspect="1"/>
            </p:cNvPicPr>
            <p:nvPr userDrawn="1"/>
          </p:nvPicPr>
          <p:blipFill rotWithShape="1">
            <a:blip r:embed="rId6"/>
            <a:srcRect l="7458" t="22061" r="46720" b="37660"/>
            <a:stretch/>
          </p:blipFill>
          <p:spPr>
            <a:xfrm>
              <a:off x="536714" y="1738652"/>
              <a:ext cx="2462074" cy="544089"/>
            </a:xfrm>
            <a:prstGeom prst="rect">
              <a:avLst/>
            </a:prstGeom>
          </p:spPr>
        </p:pic>
        <p:pic>
          <p:nvPicPr>
            <p:cNvPr id="17" name="Picture 16">
              <a:extLst>
                <a:ext uri="{FF2B5EF4-FFF2-40B4-BE49-F238E27FC236}">
                  <a16:creationId xmlns:a16="http://schemas.microsoft.com/office/drawing/2014/main" id="{C846FBA7-514D-D541-A565-CCDF67F20D42}"/>
                </a:ext>
              </a:extLst>
            </p:cNvPr>
            <p:cNvPicPr>
              <a:picLocks noChangeAspect="1"/>
            </p:cNvPicPr>
            <p:nvPr userDrawn="1"/>
          </p:nvPicPr>
          <p:blipFill rotWithShape="1">
            <a:blip r:embed="rId7"/>
            <a:srcRect l="6179" t="27180" r="18246" b="30114"/>
            <a:stretch/>
          </p:blipFill>
          <p:spPr>
            <a:xfrm>
              <a:off x="536714" y="576648"/>
              <a:ext cx="4196984" cy="587480"/>
            </a:xfrm>
            <a:prstGeom prst="rect">
              <a:avLst/>
            </a:prstGeom>
          </p:spPr>
        </p:pic>
      </p:grpSp>
      <p:sp>
        <p:nvSpPr>
          <p:cNvPr id="19" name="Title 1">
            <a:extLst>
              <a:ext uri="{FF2B5EF4-FFF2-40B4-BE49-F238E27FC236}">
                <a16:creationId xmlns:a16="http://schemas.microsoft.com/office/drawing/2014/main" id="{C55F800E-981A-034B-A91D-7B363918047C}"/>
              </a:ext>
            </a:extLst>
          </p:cNvPr>
          <p:cNvSpPr>
            <a:spLocks noGrp="1"/>
          </p:cNvSpPr>
          <p:nvPr>
            <p:ph type="title" hasCustomPrompt="1"/>
          </p:nvPr>
        </p:nvSpPr>
        <p:spPr>
          <a:xfrm>
            <a:off x="486627" y="2270226"/>
            <a:ext cx="5256212" cy="1325563"/>
          </a:xfrm>
        </p:spPr>
        <p:txBody>
          <a:bodyPr/>
          <a:lstStyle>
            <a:lvl1pPr>
              <a:defRPr sz="4800" b="0" i="0">
                <a:solidFill>
                  <a:srgbClr val="A0B0E6"/>
                </a:solidFill>
                <a:latin typeface="Work Sans Light Roman" pitchFamily="2" charset="77"/>
              </a:defRPr>
            </a:lvl1pPr>
          </a:lstStyle>
          <a:p>
            <a:r>
              <a:rPr lang="en-GB"/>
              <a:t>Presentation</a:t>
            </a:r>
            <a:br>
              <a:rPr lang="en-GB"/>
            </a:br>
            <a:r>
              <a:rPr lang="en-GB"/>
              <a:t>Title</a:t>
            </a:r>
            <a:endParaRPr lang="en-US"/>
          </a:p>
        </p:txBody>
      </p:sp>
      <p:cxnSp>
        <p:nvCxnSpPr>
          <p:cNvPr id="20" name="Straight Arrow Connector 19">
            <a:extLst>
              <a:ext uri="{FF2B5EF4-FFF2-40B4-BE49-F238E27FC236}">
                <a16:creationId xmlns:a16="http://schemas.microsoft.com/office/drawing/2014/main" id="{4E707373-9012-F84D-BEC0-6244988F90FE}"/>
              </a:ext>
            </a:extLst>
          </p:cNvPr>
          <p:cNvCxnSpPr/>
          <p:nvPr userDrawn="1"/>
        </p:nvCxnSpPr>
        <p:spPr>
          <a:xfrm>
            <a:off x="512027" y="5557155"/>
            <a:ext cx="790575" cy="0"/>
          </a:xfrm>
          <a:prstGeom prst="straightConnector1">
            <a:avLst/>
          </a:prstGeom>
          <a:ln w="12700">
            <a:solidFill>
              <a:srgbClr val="1A32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8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Section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CC4276-8AE2-28F7-296B-09A31CE2AA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1F3E5A1-85A4-C647-8099-B35655911C50}"/>
              </a:ext>
            </a:extLst>
          </p:cNvPr>
          <p:cNvSpPr>
            <a:spLocks noGrp="1"/>
          </p:cNvSpPr>
          <p:nvPr>
            <p:ph type="title" hasCustomPrompt="1"/>
          </p:nvPr>
        </p:nvSpPr>
        <p:spPr>
          <a:xfrm>
            <a:off x="1666374" y="990360"/>
            <a:ext cx="5598025" cy="1703705"/>
          </a:xfrm>
        </p:spPr>
        <p:txBody>
          <a:bodyPr/>
          <a:lstStyle>
            <a:lvl1pPr>
              <a:defRPr sz="6000" b="1" i="0">
                <a:solidFill>
                  <a:srgbClr val="1A325D"/>
                </a:solidFill>
                <a:latin typeface="Work Sans SemiBold Roman" pitchFamily="2" charset="77"/>
              </a:defRPr>
            </a:lvl1pPr>
          </a:lstStyle>
          <a:p>
            <a:r>
              <a:rPr lang="en-GB"/>
              <a:t>Section</a:t>
            </a:r>
            <a:br>
              <a:rPr lang="en-GB"/>
            </a:br>
            <a:r>
              <a:rPr lang="en-GB"/>
              <a:t>Heading</a:t>
            </a:r>
            <a:endParaRPr lang="en-US"/>
          </a:p>
        </p:txBody>
      </p:sp>
      <p:sp>
        <p:nvSpPr>
          <p:cNvPr id="8" name="Text Placeholder 2">
            <a:extLst>
              <a:ext uri="{FF2B5EF4-FFF2-40B4-BE49-F238E27FC236}">
                <a16:creationId xmlns:a16="http://schemas.microsoft.com/office/drawing/2014/main" id="{F30E6516-86C6-F040-8EB2-32DF15B4305E}"/>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9" name="Text Placeholder 4">
            <a:extLst>
              <a:ext uri="{FF2B5EF4-FFF2-40B4-BE49-F238E27FC236}">
                <a16:creationId xmlns:a16="http://schemas.microsoft.com/office/drawing/2014/main" id="{F9F57569-3491-9A4C-9DA6-BF6D1CE163FA}"/>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Tree>
    <p:extLst>
      <p:ext uri="{BB962C8B-B14F-4D97-AF65-F5344CB8AC3E}">
        <p14:creationId xmlns:p14="http://schemas.microsoft.com/office/powerpoint/2010/main" val="943189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 No Graphi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3F53F8-26C0-EE3D-B2EB-58D153B7FC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4">
            <a:extLst>
              <a:ext uri="{FF2B5EF4-FFF2-40B4-BE49-F238E27FC236}">
                <a16:creationId xmlns:a16="http://schemas.microsoft.com/office/drawing/2014/main" id="{1C5B58D0-7082-C14D-AF75-5494ACF4020C}"/>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6" name="Title 1">
            <a:extLst>
              <a:ext uri="{FF2B5EF4-FFF2-40B4-BE49-F238E27FC236}">
                <a16:creationId xmlns:a16="http://schemas.microsoft.com/office/drawing/2014/main" id="{310BF81E-5348-2585-C0A8-DBAA315CAEA9}"/>
              </a:ext>
            </a:extLst>
          </p:cNvPr>
          <p:cNvSpPr>
            <a:spLocks noGrp="1"/>
          </p:cNvSpPr>
          <p:nvPr>
            <p:ph type="title" hasCustomPrompt="1"/>
          </p:nvPr>
        </p:nvSpPr>
        <p:spPr>
          <a:xfrm>
            <a:off x="1696454" y="1179429"/>
            <a:ext cx="5133500" cy="1325563"/>
          </a:xfrm>
        </p:spPr>
        <p:txBody>
          <a:bodyPr/>
          <a:lstStyle>
            <a:lvl1pPr>
              <a:defRPr sz="4500" b="1" i="0">
                <a:solidFill>
                  <a:srgbClr val="1A325D"/>
                </a:solidFill>
                <a:latin typeface="Work Sans SemiBold Roman" pitchFamily="2" charset="77"/>
              </a:defRPr>
            </a:lvl1pPr>
          </a:lstStyle>
          <a:p>
            <a:r>
              <a:rPr lang="en-GB"/>
              <a:t>Slide</a:t>
            </a:r>
            <a:br>
              <a:rPr lang="en-GB"/>
            </a:br>
            <a:r>
              <a:rPr lang="en-GB"/>
              <a:t>Heading</a:t>
            </a:r>
            <a:endParaRPr lang="en-US"/>
          </a:p>
        </p:txBody>
      </p:sp>
      <p:sp>
        <p:nvSpPr>
          <p:cNvPr id="7" name="Text Placeholder 2">
            <a:extLst>
              <a:ext uri="{FF2B5EF4-FFF2-40B4-BE49-F238E27FC236}">
                <a16:creationId xmlns:a16="http://schemas.microsoft.com/office/drawing/2014/main" id="{8F9FA2FF-D431-45D2-3EBD-93D4B6187499}"/>
              </a:ext>
            </a:extLst>
          </p:cNvPr>
          <p:cNvSpPr>
            <a:spLocks noGrp="1"/>
          </p:cNvSpPr>
          <p:nvPr>
            <p:ph type="body" idx="11" hasCustomPrompt="1"/>
          </p:nvPr>
        </p:nvSpPr>
        <p:spPr>
          <a:xfrm>
            <a:off x="1696453" y="3033784"/>
            <a:ext cx="3913317" cy="2097016"/>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Tree>
    <p:extLst>
      <p:ext uri="{BB962C8B-B14F-4D97-AF65-F5344CB8AC3E}">
        <p14:creationId xmlns:p14="http://schemas.microsoft.com/office/powerpoint/2010/main" val="1586769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large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6B4F7-EF5C-A83D-10F6-B9B4BF85184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4DD7FD10-D9B9-2245-A5F9-DAF299050665}"/>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6" name="Title 1">
            <a:extLst>
              <a:ext uri="{FF2B5EF4-FFF2-40B4-BE49-F238E27FC236}">
                <a16:creationId xmlns:a16="http://schemas.microsoft.com/office/drawing/2014/main" id="{5FD4E4AB-2F0A-428A-2144-344659F61D93}"/>
              </a:ext>
            </a:extLst>
          </p:cNvPr>
          <p:cNvSpPr>
            <a:spLocks noGrp="1"/>
          </p:cNvSpPr>
          <p:nvPr>
            <p:ph type="title" hasCustomPrompt="1"/>
          </p:nvPr>
        </p:nvSpPr>
        <p:spPr>
          <a:xfrm>
            <a:off x="1696454" y="1179430"/>
            <a:ext cx="4745770" cy="1325563"/>
          </a:xfrm>
        </p:spPr>
        <p:txBody>
          <a:bodyPr/>
          <a:lstStyle>
            <a:lvl1pPr>
              <a:defRPr sz="4500" b="1" i="0">
                <a:solidFill>
                  <a:srgbClr val="1A325D"/>
                </a:solidFill>
                <a:latin typeface="Work Sans SemiBold Roman" pitchFamily="2" charset="77"/>
              </a:defRPr>
            </a:lvl1pPr>
          </a:lstStyle>
          <a:p>
            <a:r>
              <a:rPr lang="en-GB"/>
              <a:t>Slide</a:t>
            </a:r>
            <a:br>
              <a:rPr lang="en-GB"/>
            </a:br>
            <a:r>
              <a:rPr lang="en-GB"/>
              <a:t>Heading</a:t>
            </a:r>
            <a:endParaRPr lang="en-US"/>
          </a:p>
        </p:txBody>
      </p:sp>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a:p>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a:p>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187615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495302" y="1955798"/>
            <a:ext cx="5749072" cy="1703705"/>
          </a:xfrm>
        </p:spPr>
        <p:txBody>
          <a:bodyPr/>
          <a:lstStyle>
            <a:lvl1pPr>
              <a:defRPr sz="6000" b="0" i="0">
                <a:solidFill>
                  <a:srgbClr val="A0B0E6"/>
                </a:solidFill>
                <a:latin typeface="Work Sans Light Roman" pitchFamily="2" charset="77"/>
              </a:defRPr>
            </a:lvl1pPr>
          </a:lstStyle>
          <a:p>
            <a:r>
              <a:rPr lang="en-GB"/>
              <a:t>Presentation</a:t>
            </a:r>
            <a:br>
              <a:rPr lang="en-GB"/>
            </a:br>
            <a:r>
              <a:rPr lang="en-GB"/>
              <a:t>Title</a:t>
            </a:r>
            <a:endParaRPr lang="en-US"/>
          </a:p>
        </p:txBody>
      </p:sp>
      <p:pic>
        <p:nvPicPr>
          <p:cNvPr id="6" name="Picture 5">
            <a:extLst>
              <a:ext uri="{FF2B5EF4-FFF2-40B4-BE49-F238E27FC236}">
                <a16:creationId xmlns:a16="http://schemas.microsoft.com/office/drawing/2014/main" id="{F7670A66-BCC8-2249-BC16-76EAAD37AB81}"/>
              </a:ext>
            </a:extLst>
          </p:cNvPr>
          <p:cNvPicPr>
            <a:picLocks noChangeAspect="1"/>
          </p:cNvPicPr>
          <p:nvPr userDrawn="1"/>
        </p:nvPicPr>
        <p:blipFill>
          <a:blip r:embed="rId2"/>
          <a:stretch>
            <a:fillRect/>
          </a:stretch>
        </p:blipFill>
        <p:spPr>
          <a:xfrm>
            <a:off x="9147717" y="0"/>
            <a:ext cx="3044283" cy="6856255"/>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CD65FFAB-74F9-E345-A4F2-DCD3B663CDD1}"/>
              </a:ext>
            </a:extLst>
          </p:cNvPr>
          <p:cNvPicPr>
            <a:picLocks noChangeAspect="1"/>
          </p:cNvPicPr>
          <p:nvPr userDrawn="1"/>
        </p:nvPicPr>
        <p:blipFill>
          <a:blip r:embed="rId3"/>
          <a:stretch>
            <a:fillRect/>
          </a:stretch>
        </p:blipFill>
        <p:spPr>
          <a:xfrm>
            <a:off x="0" y="1"/>
            <a:ext cx="4817327" cy="2440886"/>
          </a:xfrm>
          <a:prstGeom prst="rect">
            <a:avLst/>
          </a:prstGeom>
        </p:spPr>
      </p:pic>
      <p:sp>
        <p:nvSpPr>
          <p:cNvPr id="10" name="Text Placeholder 2">
            <a:extLst>
              <a:ext uri="{FF2B5EF4-FFF2-40B4-BE49-F238E27FC236}">
                <a16:creationId xmlns:a16="http://schemas.microsoft.com/office/drawing/2014/main" id="{2879DFD8-231C-434D-A0C5-77EE08EC62F8}"/>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solidFill>
                  <a:schemeClr val="bg1"/>
                </a:solidFill>
                <a:latin typeface="Work Sans Light"/>
              </a:rPr>
              <a:t>Team name, Department or Topic</a:t>
            </a:r>
            <a:endParaRPr lang="en-US">
              <a:solidFill>
                <a:schemeClr val="bg1"/>
              </a:solidFill>
              <a:cs typeface="Calibri"/>
            </a:endParaRPr>
          </a:p>
        </p:txBody>
      </p:sp>
      <p:sp>
        <p:nvSpPr>
          <p:cNvPr id="11" name="Text Placeholder 4">
            <a:extLst>
              <a:ext uri="{FF2B5EF4-FFF2-40B4-BE49-F238E27FC236}">
                <a16:creationId xmlns:a16="http://schemas.microsoft.com/office/drawing/2014/main" id="{DE112F60-60C1-6B44-8793-AF43A853547B}"/>
              </a:ext>
            </a:extLst>
          </p:cNvPr>
          <p:cNvSpPr>
            <a:spLocks noGrp="1"/>
          </p:cNvSpPr>
          <p:nvPr>
            <p:ph type="body" sz="quarter" idx="3" hasCustomPrompt="1"/>
          </p:nvPr>
        </p:nvSpPr>
        <p:spPr>
          <a:xfrm>
            <a:off x="512027" y="6110605"/>
            <a:ext cx="3283459"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a:solidFill>
                  <a:schemeClr val="bg1"/>
                </a:solidFill>
                <a:latin typeface="Work Sans Light"/>
              </a:rPr>
              <a:t>Template Updated: Monday 25 July 2022</a:t>
            </a:r>
            <a:endParaRPr lang="en-US" sz="1200">
              <a:solidFill>
                <a:schemeClr val="bg1"/>
              </a:solidFill>
              <a:cs typeface="Calibri"/>
            </a:endParaRPr>
          </a:p>
        </p:txBody>
      </p:sp>
      <p:cxnSp>
        <p:nvCxnSpPr>
          <p:cNvPr id="12" name="Straight Arrow Connector 11">
            <a:extLst>
              <a:ext uri="{FF2B5EF4-FFF2-40B4-BE49-F238E27FC236}">
                <a16:creationId xmlns:a16="http://schemas.microsoft.com/office/drawing/2014/main" id="{396F0C9C-BE92-4F48-97D3-2259E92F6D00}"/>
              </a:ext>
            </a:extLst>
          </p:cNvPr>
          <p:cNvCxnSpPr/>
          <p:nvPr userDrawn="1"/>
        </p:nvCxnSpPr>
        <p:spPr>
          <a:xfrm>
            <a:off x="512027" y="5524500"/>
            <a:ext cx="790575" cy="0"/>
          </a:xfrm>
          <a:prstGeom prst="straightConnector1">
            <a:avLst/>
          </a:prstGeom>
          <a:ln w="12700">
            <a:solidFill>
              <a:srgbClr val="A0B0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782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 Title or 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323CE-3C51-9642-B4E4-0E00DDF3DA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0C003C-B072-2441-B1A9-B594D42B4DAA}"/>
              </a:ext>
            </a:extLst>
          </p:cNvPr>
          <p:cNvSpPr>
            <a:spLocks noGrp="1"/>
          </p:cNvSpPr>
          <p:nvPr>
            <p:ph type="title" hasCustomPrompt="1"/>
          </p:nvPr>
        </p:nvSpPr>
        <p:spPr>
          <a:xfrm>
            <a:off x="1666374" y="2577147"/>
            <a:ext cx="9839321" cy="1703705"/>
          </a:xfrm>
        </p:spPr>
        <p:txBody>
          <a:bodyPr/>
          <a:lstStyle>
            <a:lvl1pPr>
              <a:defRPr sz="6600" b="1" i="0">
                <a:solidFill>
                  <a:srgbClr val="1A325D"/>
                </a:solidFill>
                <a:latin typeface="Work Sans SemiBold Roman" pitchFamily="2" charset="77"/>
              </a:defRPr>
            </a:lvl1pPr>
          </a:lstStyle>
          <a:p>
            <a:r>
              <a:rPr lang="en-GB"/>
              <a:t>Slide</a:t>
            </a:r>
            <a:br>
              <a:rPr lang="en-GB"/>
            </a:br>
            <a:r>
              <a:rPr lang="en-GB"/>
              <a:t>Heading</a:t>
            </a:r>
            <a:endParaRPr lang="en-US"/>
          </a:p>
        </p:txBody>
      </p:sp>
      <p:sp>
        <p:nvSpPr>
          <p:cNvPr id="4" name="Text Placeholder 4">
            <a:extLst>
              <a:ext uri="{FF2B5EF4-FFF2-40B4-BE49-F238E27FC236}">
                <a16:creationId xmlns:a16="http://schemas.microsoft.com/office/drawing/2014/main" id="{A093CBF9-0F57-8E46-9594-2D4055E97DB9}"/>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Tree>
    <p:extLst>
      <p:ext uri="{BB962C8B-B14F-4D97-AF65-F5344CB8AC3E}">
        <p14:creationId xmlns:p14="http://schemas.microsoft.com/office/powerpoint/2010/main" val="1847283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Portrait 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EC769E-B420-3FE1-F011-4568C154B6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BE6830E-33CF-7341-82F2-4D8EA8D21B65}"/>
              </a:ext>
            </a:extLst>
          </p:cNvPr>
          <p:cNvSpPr>
            <a:spLocks noGrp="1"/>
          </p:cNvSpPr>
          <p:nvPr>
            <p:ph type="title" hasCustomPrompt="1"/>
          </p:nvPr>
        </p:nvSpPr>
        <p:spPr>
          <a:xfrm>
            <a:off x="1696454" y="1179430"/>
            <a:ext cx="4745770" cy="1325563"/>
          </a:xfrm>
        </p:spPr>
        <p:txBody>
          <a:bodyPr/>
          <a:lstStyle>
            <a:lvl1pPr>
              <a:defRPr sz="4500" b="1" i="0">
                <a:solidFill>
                  <a:srgbClr val="1A325D"/>
                </a:solidFill>
                <a:latin typeface="Work Sans SemiBold Roman" pitchFamily="2" charset="77"/>
              </a:defRPr>
            </a:lvl1pPr>
          </a:lstStyle>
          <a:p>
            <a:r>
              <a:rPr lang="en-GB"/>
              <a:t>Slide</a:t>
            </a:r>
            <a:br>
              <a:rPr lang="en-GB"/>
            </a:br>
            <a:r>
              <a:rPr lang="en-GB"/>
              <a:t>Heading</a:t>
            </a:r>
            <a:endParaRPr lang="en-US"/>
          </a:p>
        </p:txBody>
      </p:sp>
      <p:sp>
        <p:nvSpPr>
          <p:cNvPr id="9" name="Text Placeholder 2">
            <a:extLst>
              <a:ext uri="{FF2B5EF4-FFF2-40B4-BE49-F238E27FC236}">
                <a16:creationId xmlns:a16="http://schemas.microsoft.com/office/drawing/2014/main" id="{3543FF45-76E3-334D-86F2-A7A36E8E2461}"/>
              </a:ext>
            </a:extLst>
          </p:cNvPr>
          <p:cNvSpPr>
            <a:spLocks noGrp="1"/>
          </p:cNvSpPr>
          <p:nvPr>
            <p:ph type="body" idx="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10" name="Text Placeholder 4">
            <a:extLst>
              <a:ext uri="{FF2B5EF4-FFF2-40B4-BE49-F238E27FC236}">
                <a16:creationId xmlns:a16="http://schemas.microsoft.com/office/drawing/2014/main" id="{4DD7FD10-D9B9-2245-A5F9-DAF299050665}"/>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1" name="Picture Placeholder 2">
            <a:extLst>
              <a:ext uri="{FF2B5EF4-FFF2-40B4-BE49-F238E27FC236}">
                <a16:creationId xmlns:a16="http://schemas.microsoft.com/office/drawing/2014/main" id="{159AE8AA-DB30-524F-947A-160B7889149E}"/>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555006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 BottomRigh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0CBA-C4C5-AC41-0EFF-B58C85DA69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0CF5FE3A-B02B-2B41-88A2-D0FB1AA4A0C8}"/>
              </a:ext>
            </a:extLst>
          </p:cNvPr>
          <p:cNvSpPr>
            <a:spLocks noGrp="1"/>
          </p:cNvSpPr>
          <p:nvPr>
            <p:ph type="title" hasCustomPrompt="1"/>
          </p:nvPr>
        </p:nvSpPr>
        <p:spPr>
          <a:xfrm>
            <a:off x="1696454" y="1179429"/>
            <a:ext cx="5133500" cy="1325563"/>
          </a:xfrm>
        </p:spPr>
        <p:txBody>
          <a:bodyPr/>
          <a:lstStyle>
            <a:lvl1pPr>
              <a:defRPr sz="4500" b="1" i="0">
                <a:solidFill>
                  <a:srgbClr val="1A325D"/>
                </a:solidFill>
                <a:latin typeface="Work Sans SemiBold Roman" pitchFamily="2" charset="77"/>
              </a:defRPr>
            </a:lvl1pPr>
          </a:lstStyle>
          <a:p>
            <a:r>
              <a:rPr lang="en-GB"/>
              <a:t>Slide</a:t>
            </a:r>
            <a:br>
              <a:rPr lang="en-GB"/>
            </a:br>
            <a:r>
              <a:rPr lang="en-GB"/>
              <a:t>Heading</a:t>
            </a:r>
            <a:endParaRPr lang="en-US"/>
          </a:p>
        </p:txBody>
      </p:sp>
      <p:sp>
        <p:nvSpPr>
          <p:cNvPr id="9" name="Text Placeholder 4">
            <a:extLst>
              <a:ext uri="{FF2B5EF4-FFF2-40B4-BE49-F238E27FC236}">
                <a16:creationId xmlns:a16="http://schemas.microsoft.com/office/drawing/2014/main" id="{A15DFCFD-4600-C641-8CE7-08407AA5E2DF}"/>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0" name="Picture Placeholder 2">
            <a:extLst>
              <a:ext uri="{FF2B5EF4-FFF2-40B4-BE49-F238E27FC236}">
                <a16:creationId xmlns:a16="http://schemas.microsoft.com/office/drawing/2014/main" id="{87989C39-73DD-5C43-A0FE-907355716D0E}"/>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2">
            <a:extLst>
              <a:ext uri="{FF2B5EF4-FFF2-40B4-BE49-F238E27FC236}">
                <a16:creationId xmlns:a16="http://schemas.microsoft.com/office/drawing/2014/main" id="{0342C382-45E3-A64F-9D1B-A2A08608F916}"/>
              </a:ext>
            </a:extLst>
          </p:cNvPr>
          <p:cNvSpPr>
            <a:spLocks noGrp="1"/>
          </p:cNvSpPr>
          <p:nvPr>
            <p:ph type="body" idx="1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Tree>
    <p:extLst>
      <p:ext uri="{BB962C8B-B14F-4D97-AF65-F5344CB8AC3E}">
        <p14:creationId xmlns:p14="http://schemas.microsoft.com/office/powerpoint/2010/main" val="694184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 TopLeft 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3B17A-2C0D-124E-B617-E65F8101679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CC581002-B952-D14D-B5FE-1220267578A3}"/>
              </a:ext>
            </a:extLst>
          </p:cNvPr>
          <p:cNvSpPr>
            <a:spLocks noGrp="1"/>
          </p:cNvSpPr>
          <p:nvPr>
            <p:ph type="title" hasCustomPrompt="1"/>
          </p:nvPr>
        </p:nvSpPr>
        <p:spPr>
          <a:xfrm>
            <a:off x="1696454" y="4409920"/>
            <a:ext cx="4036593" cy="1325563"/>
          </a:xfrm>
        </p:spPr>
        <p:txBody>
          <a:bodyPr/>
          <a:lstStyle>
            <a:lvl1pPr>
              <a:defRPr sz="4500" b="1" i="0">
                <a:solidFill>
                  <a:srgbClr val="1A325D"/>
                </a:solidFill>
                <a:latin typeface="Work Sans SemiBold Roman" pitchFamily="2" charset="77"/>
              </a:defRPr>
            </a:lvl1pPr>
          </a:lstStyle>
          <a:p>
            <a:r>
              <a:rPr lang="en-GB"/>
              <a:t>Slide</a:t>
            </a:r>
            <a:br>
              <a:rPr lang="en-GB"/>
            </a:br>
            <a:r>
              <a:rPr lang="en-GB"/>
              <a:t>Heading</a:t>
            </a:r>
            <a:endParaRPr lang="en-US"/>
          </a:p>
        </p:txBody>
      </p:sp>
      <p:sp>
        <p:nvSpPr>
          <p:cNvPr id="10" name="Text Placeholder 4">
            <a:extLst>
              <a:ext uri="{FF2B5EF4-FFF2-40B4-BE49-F238E27FC236}">
                <a16:creationId xmlns:a16="http://schemas.microsoft.com/office/drawing/2014/main" id="{B6BD2ED6-50D4-2144-965F-32CBEE4794D2}"/>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1" name="Text Placeholder 2">
            <a:extLst>
              <a:ext uri="{FF2B5EF4-FFF2-40B4-BE49-F238E27FC236}">
                <a16:creationId xmlns:a16="http://schemas.microsoft.com/office/drawing/2014/main" id="{C4E2ED73-DBF0-6E45-A65B-82FFCFD84D30}"/>
              </a:ext>
            </a:extLst>
          </p:cNvPr>
          <p:cNvSpPr>
            <a:spLocks noGrp="1"/>
          </p:cNvSpPr>
          <p:nvPr>
            <p:ph type="body" idx="1" hasCustomPrompt="1"/>
          </p:nvPr>
        </p:nvSpPr>
        <p:spPr>
          <a:xfrm>
            <a:off x="6337779" y="1801907"/>
            <a:ext cx="3335611" cy="2671891"/>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12" name="Picture Placeholder 2">
            <a:extLst>
              <a:ext uri="{FF2B5EF4-FFF2-40B4-BE49-F238E27FC236}">
                <a16:creationId xmlns:a16="http://schemas.microsoft.com/office/drawing/2014/main" id="{1CE0593C-024F-4A4A-B1CF-75F88A843969}"/>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857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 BottomLeft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12B90-CB4E-C63D-9576-E058BA09D9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E3FC264-3AB5-9E4E-95FE-3BA6BA994274}"/>
              </a:ext>
            </a:extLst>
          </p:cNvPr>
          <p:cNvSpPr>
            <a:spLocks noGrp="1"/>
          </p:cNvSpPr>
          <p:nvPr>
            <p:ph type="title" hasCustomPrompt="1"/>
          </p:nvPr>
        </p:nvSpPr>
        <p:spPr>
          <a:xfrm>
            <a:off x="1696454" y="1175652"/>
            <a:ext cx="5133500" cy="1325563"/>
          </a:xfrm>
        </p:spPr>
        <p:txBody>
          <a:bodyPr/>
          <a:lstStyle>
            <a:lvl1pPr>
              <a:defRPr sz="4500" b="1" i="0">
                <a:solidFill>
                  <a:srgbClr val="1A325D"/>
                </a:solidFill>
                <a:latin typeface="Work Sans SemiBold Roman" pitchFamily="2" charset="77"/>
              </a:defRPr>
            </a:lvl1pPr>
          </a:lstStyle>
          <a:p>
            <a:r>
              <a:rPr lang="en-GB"/>
              <a:t>Slide</a:t>
            </a:r>
            <a:br>
              <a:rPr lang="en-GB"/>
            </a:br>
            <a:r>
              <a:rPr lang="en-GB"/>
              <a:t>Heading</a:t>
            </a:r>
            <a:endParaRPr lang="en-US"/>
          </a:p>
        </p:txBody>
      </p:sp>
      <p:sp>
        <p:nvSpPr>
          <p:cNvPr id="8" name="Text Placeholder 2">
            <a:extLst>
              <a:ext uri="{FF2B5EF4-FFF2-40B4-BE49-F238E27FC236}">
                <a16:creationId xmlns:a16="http://schemas.microsoft.com/office/drawing/2014/main" id="{6C315807-DF1F-C041-8E22-7472841C8241}"/>
              </a:ext>
            </a:extLst>
          </p:cNvPr>
          <p:cNvSpPr>
            <a:spLocks noGrp="1"/>
          </p:cNvSpPr>
          <p:nvPr>
            <p:ph type="body" idx="1" hasCustomPrompt="1"/>
          </p:nvPr>
        </p:nvSpPr>
        <p:spPr>
          <a:xfrm>
            <a:off x="6096000" y="3077542"/>
            <a:ext cx="3274606" cy="2287745"/>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9" name="Text Placeholder 4">
            <a:extLst>
              <a:ext uri="{FF2B5EF4-FFF2-40B4-BE49-F238E27FC236}">
                <a16:creationId xmlns:a16="http://schemas.microsoft.com/office/drawing/2014/main" id="{622D56BE-29A1-D941-86EE-0A698C92F216}"/>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1" name="Picture Placeholder 2">
            <a:extLst>
              <a:ext uri="{FF2B5EF4-FFF2-40B4-BE49-F238E27FC236}">
                <a16:creationId xmlns:a16="http://schemas.microsoft.com/office/drawing/2014/main" id="{FE9451F8-5326-944D-8125-104A07DE7052}"/>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81729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486306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29D8-AA5D-0B0A-6F2F-BD28011581C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C17552F-EB93-B7DA-F9EA-07EF10696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7F7613A-B54A-135B-5980-EEAD5977759C}"/>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E5F7A3B8-E6C6-06E9-07AA-3EB40FB0A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9AEF9-3A53-1E3A-43EE-0F45521C47A8}"/>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682827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816E-FD16-3341-EAC9-0D4F602EC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593B604-8793-EAF3-7189-587F5A02B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950A8-3A8B-7F3D-087B-33BABB1ADCE3}"/>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A5FCBB4D-6DC9-83DC-BFE3-793B4DEC0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669C-03F3-23D0-D846-66C178145ED2}"/>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968371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8C37-CB17-4F4A-F7C6-B944FDAC392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FAE7C15-27E5-D67C-78AF-8114E1EEE3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79F0C3A-7321-2D42-37CB-40CE217249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76D8D26-BE89-B898-EDA9-8F2E13B4D554}"/>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6" name="Footer Placeholder 5">
            <a:extLst>
              <a:ext uri="{FF2B5EF4-FFF2-40B4-BE49-F238E27FC236}">
                <a16:creationId xmlns:a16="http://schemas.microsoft.com/office/drawing/2014/main" id="{C7086C8E-9B68-10E8-DE55-B29C1F2F6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B7637-AA0E-FA89-242A-58EC3FD9120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838363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74F1-A212-6EAB-7FB6-A79DFE3FBAC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A63F1C2-3790-1540-C364-E0DACA81E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097EA-88A6-04E5-A385-14077D1C6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37B95AE-8B7E-7E30-666F-8DC09EC29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557C00-DA90-317E-7915-6D5F604C1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30C0822-5E54-8B9A-E075-D09F588EC474}"/>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8" name="Footer Placeholder 7">
            <a:extLst>
              <a:ext uri="{FF2B5EF4-FFF2-40B4-BE49-F238E27FC236}">
                <a16:creationId xmlns:a16="http://schemas.microsoft.com/office/drawing/2014/main" id="{E44AE4A6-FCB1-BE09-D673-4E6E89D6F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253E30-7177-3DEF-710F-D4BFFEE62C15}"/>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14360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1DC92B-8770-8841-96B9-1BC36C6FBF49}"/>
              </a:ext>
            </a:extLst>
          </p:cNvPr>
          <p:cNvSpPr/>
          <p:nvPr userDrawn="1"/>
        </p:nvSpPr>
        <p:spPr>
          <a:xfrm>
            <a:off x="0" y="0"/>
            <a:ext cx="12192000" cy="6858000"/>
          </a:xfrm>
          <a:prstGeom prst="rect">
            <a:avLst/>
          </a:prstGeom>
          <a:solidFill>
            <a:srgbClr val="1A32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486627" y="2270226"/>
            <a:ext cx="5256212" cy="1325563"/>
          </a:xfrm>
        </p:spPr>
        <p:txBody>
          <a:bodyPr/>
          <a:lstStyle>
            <a:lvl1pPr>
              <a:defRPr sz="4800" b="0" i="0">
                <a:solidFill>
                  <a:srgbClr val="A0B0E6"/>
                </a:solidFill>
                <a:latin typeface="Work Sans Light Roman" pitchFamily="2" charset="77"/>
              </a:defRPr>
            </a:lvl1pPr>
          </a:lstStyle>
          <a:p>
            <a:r>
              <a:rPr lang="en-GB"/>
              <a:t>Presentation</a:t>
            </a:r>
            <a:br>
              <a:rPr lang="en-GB"/>
            </a:br>
            <a:r>
              <a:rPr lang="en-GB"/>
              <a:t>Title</a:t>
            </a:r>
            <a:endParaRPr lang="en-US"/>
          </a:p>
        </p:txBody>
      </p:sp>
      <p:pic>
        <p:nvPicPr>
          <p:cNvPr id="9" name="Picture 8" descr="Text&#10;&#10;Description automatically generated with low confidence" hidden="1">
            <a:extLst>
              <a:ext uri="{FF2B5EF4-FFF2-40B4-BE49-F238E27FC236}">
                <a16:creationId xmlns:a16="http://schemas.microsoft.com/office/drawing/2014/main" id="{A344FFD2-8572-4E4E-9CBC-438E3A9BF6F8}"/>
              </a:ext>
            </a:extLst>
          </p:cNvPr>
          <p:cNvPicPr>
            <a:picLocks noChangeAspect="1"/>
          </p:cNvPicPr>
          <p:nvPr userDrawn="1"/>
        </p:nvPicPr>
        <p:blipFill>
          <a:blip r:embed="rId2"/>
          <a:stretch>
            <a:fillRect/>
          </a:stretch>
        </p:blipFill>
        <p:spPr>
          <a:xfrm>
            <a:off x="0" y="1"/>
            <a:ext cx="4817327" cy="244088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D6CC18B-D235-8745-B860-8B035BCDE57B}"/>
              </a:ext>
            </a:extLst>
          </p:cNvPr>
          <p:cNvPicPr>
            <a:picLocks noChangeAspect="1"/>
          </p:cNvPicPr>
          <p:nvPr userDrawn="1"/>
        </p:nvPicPr>
        <p:blipFill>
          <a:blip r:embed="rId3"/>
          <a:stretch>
            <a:fillRect/>
          </a:stretch>
        </p:blipFill>
        <p:spPr>
          <a:xfrm>
            <a:off x="9144000" y="0"/>
            <a:ext cx="3048000" cy="6858000"/>
          </a:xfrm>
          <a:prstGeom prst="rect">
            <a:avLst/>
          </a:prstGeom>
        </p:spPr>
      </p:pic>
      <p:sp>
        <p:nvSpPr>
          <p:cNvPr id="11" name="Text Placeholder 2">
            <a:extLst>
              <a:ext uri="{FF2B5EF4-FFF2-40B4-BE49-F238E27FC236}">
                <a16:creationId xmlns:a16="http://schemas.microsoft.com/office/drawing/2014/main" id="{596954A5-01B2-614C-93DF-9833D8EC3BB8}"/>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solidFill>
                  <a:schemeClr val="bg1"/>
                </a:solidFill>
                <a:latin typeface="Work Sans Light"/>
              </a:rPr>
              <a:t>Team name, Department or Topic</a:t>
            </a:r>
            <a:endParaRPr lang="en-US">
              <a:solidFill>
                <a:schemeClr val="bg1"/>
              </a:solidFill>
              <a:cs typeface="Calibri"/>
            </a:endParaRPr>
          </a:p>
        </p:txBody>
      </p:sp>
      <p:sp>
        <p:nvSpPr>
          <p:cNvPr id="12" name="Text Placeholder 4">
            <a:extLst>
              <a:ext uri="{FF2B5EF4-FFF2-40B4-BE49-F238E27FC236}">
                <a16:creationId xmlns:a16="http://schemas.microsoft.com/office/drawing/2014/main" id="{C22F6274-D68B-B74C-8A9B-9880BF2A3786}"/>
              </a:ext>
            </a:extLst>
          </p:cNvPr>
          <p:cNvSpPr>
            <a:spLocks noGrp="1"/>
          </p:cNvSpPr>
          <p:nvPr>
            <p:ph type="body" sz="quarter" idx="3" hasCustomPrompt="1"/>
          </p:nvPr>
        </p:nvSpPr>
        <p:spPr>
          <a:xfrm>
            <a:off x="512027" y="6110605"/>
            <a:ext cx="3334259" cy="307657"/>
          </a:xfrm>
        </p:spPr>
        <p:txBody>
          <a:bodyPr anchor="b">
            <a:normAutofit/>
          </a:bodyPr>
          <a:lstStyle>
            <a:lvl1pPr marL="0" indent="0">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a:solidFill>
                  <a:schemeClr val="bg1"/>
                </a:solidFill>
                <a:latin typeface="Work Sans Light"/>
              </a:rPr>
              <a:t>Template Updated: Monday 25 July 2022</a:t>
            </a:r>
            <a:endParaRPr lang="en-US" sz="1200">
              <a:solidFill>
                <a:schemeClr val="bg1"/>
              </a:solidFill>
              <a:cs typeface="Calibri"/>
            </a:endParaRPr>
          </a:p>
        </p:txBody>
      </p:sp>
      <p:pic>
        <p:nvPicPr>
          <p:cNvPr id="18" name="Picture 17" descr="Text&#10;&#10;Description automatically generated with low confidence">
            <a:extLst>
              <a:ext uri="{FF2B5EF4-FFF2-40B4-BE49-F238E27FC236}">
                <a16:creationId xmlns:a16="http://schemas.microsoft.com/office/drawing/2014/main" id="{A563406F-6FD1-E04D-BF9E-0CC42BCB292C}"/>
              </a:ext>
            </a:extLst>
          </p:cNvPr>
          <p:cNvPicPr>
            <a:picLocks noChangeAspect="1"/>
          </p:cNvPicPr>
          <p:nvPr userDrawn="1"/>
        </p:nvPicPr>
        <p:blipFill rotWithShape="1">
          <a:blip r:embed="rId2"/>
          <a:srcRect l="11150" t="22828" r="11447" b="20874"/>
          <a:stretch/>
        </p:blipFill>
        <p:spPr>
          <a:xfrm>
            <a:off x="585626" y="4793258"/>
            <a:ext cx="1535272" cy="565799"/>
          </a:xfrm>
          <a:prstGeom prst="rect">
            <a:avLst/>
          </a:prstGeom>
        </p:spPr>
      </p:pic>
      <p:cxnSp>
        <p:nvCxnSpPr>
          <p:cNvPr id="19" name="Straight Arrow Connector 18">
            <a:extLst>
              <a:ext uri="{FF2B5EF4-FFF2-40B4-BE49-F238E27FC236}">
                <a16:creationId xmlns:a16="http://schemas.microsoft.com/office/drawing/2014/main" id="{3B5EB1EF-E69C-8244-8615-77C464E2FE19}"/>
              </a:ext>
            </a:extLst>
          </p:cNvPr>
          <p:cNvCxnSpPr/>
          <p:nvPr userDrawn="1"/>
        </p:nvCxnSpPr>
        <p:spPr>
          <a:xfrm>
            <a:off x="512027" y="5557155"/>
            <a:ext cx="790575" cy="0"/>
          </a:xfrm>
          <a:prstGeom prst="straightConnector1">
            <a:avLst/>
          </a:prstGeom>
          <a:ln w="12700">
            <a:solidFill>
              <a:srgbClr val="A0B0E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E4E2D6E-DD89-F149-B7F5-14FFC7A38D5D}"/>
              </a:ext>
            </a:extLst>
          </p:cNvPr>
          <p:cNvGrpSpPr/>
          <p:nvPr userDrawn="1"/>
        </p:nvGrpSpPr>
        <p:grpSpPr>
          <a:xfrm>
            <a:off x="486626" y="519697"/>
            <a:ext cx="4344927" cy="1798382"/>
            <a:chOff x="486626" y="354131"/>
            <a:chExt cx="5522288" cy="2285696"/>
          </a:xfrm>
        </p:grpSpPr>
        <p:pic>
          <p:nvPicPr>
            <p:cNvPr id="5" name="Picture 4">
              <a:extLst>
                <a:ext uri="{FF2B5EF4-FFF2-40B4-BE49-F238E27FC236}">
                  <a16:creationId xmlns:a16="http://schemas.microsoft.com/office/drawing/2014/main" id="{BE1C9FB8-9520-624A-892E-FF1188E511F7}"/>
                </a:ext>
              </a:extLst>
            </p:cNvPr>
            <p:cNvPicPr>
              <a:picLocks noChangeAspect="1"/>
            </p:cNvPicPr>
            <p:nvPr userDrawn="1"/>
          </p:nvPicPr>
          <p:blipFill rotWithShape="1">
            <a:blip r:embed="rId4"/>
            <a:srcRect l="6237" t="22465" r="14175" b="28430"/>
            <a:stretch/>
          </p:blipFill>
          <p:spPr>
            <a:xfrm>
              <a:off x="516310" y="1173187"/>
              <a:ext cx="5492604" cy="845400"/>
            </a:xfrm>
            <a:prstGeom prst="rect">
              <a:avLst/>
            </a:prstGeom>
          </p:spPr>
        </p:pic>
        <p:pic>
          <p:nvPicPr>
            <p:cNvPr id="8" name="Picture 7">
              <a:extLst>
                <a:ext uri="{FF2B5EF4-FFF2-40B4-BE49-F238E27FC236}">
                  <a16:creationId xmlns:a16="http://schemas.microsoft.com/office/drawing/2014/main" id="{E0E65A6C-ABA0-744A-B5B7-18DA413ADF13}"/>
                </a:ext>
              </a:extLst>
            </p:cNvPr>
            <p:cNvPicPr>
              <a:picLocks noChangeAspect="1"/>
            </p:cNvPicPr>
            <p:nvPr userDrawn="1"/>
          </p:nvPicPr>
          <p:blipFill rotWithShape="1">
            <a:blip r:embed="rId5"/>
            <a:srcRect l="6174" t="21543" r="48786" b="34867"/>
            <a:stretch/>
          </p:blipFill>
          <p:spPr>
            <a:xfrm>
              <a:off x="486626" y="1889372"/>
              <a:ext cx="3201917" cy="750455"/>
            </a:xfrm>
            <a:prstGeom prst="rect">
              <a:avLst/>
            </a:prstGeom>
          </p:spPr>
        </p:pic>
        <p:pic>
          <p:nvPicPr>
            <p:cNvPr id="6" name="Picture 5">
              <a:extLst>
                <a:ext uri="{FF2B5EF4-FFF2-40B4-BE49-F238E27FC236}">
                  <a16:creationId xmlns:a16="http://schemas.microsoft.com/office/drawing/2014/main" id="{36ADB169-D45D-A343-A110-2CA973190786}"/>
                </a:ext>
              </a:extLst>
            </p:cNvPr>
            <p:cNvPicPr>
              <a:picLocks noChangeAspect="1"/>
            </p:cNvPicPr>
            <p:nvPr userDrawn="1"/>
          </p:nvPicPr>
          <p:blipFill rotWithShape="1">
            <a:blip r:embed="rId6"/>
            <a:srcRect l="7785" t="19051" r="5949" b="28119"/>
            <a:stretch/>
          </p:blipFill>
          <p:spPr>
            <a:xfrm>
              <a:off x="604480" y="354131"/>
              <a:ext cx="5334256" cy="877649"/>
            </a:xfrm>
            <a:prstGeom prst="rect">
              <a:avLst/>
            </a:prstGeom>
          </p:spPr>
        </p:pic>
      </p:grpSp>
    </p:spTree>
    <p:extLst>
      <p:ext uri="{BB962C8B-B14F-4D97-AF65-F5344CB8AC3E}">
        <p14:creationId xmlns:p14="http://schemas.microsoft.com/office/powerpoint/2010/main" val="2545843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4DA0-952D-A94B-D594-847F6F0B294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5CE92BD-F1E3-FF6B-B7CF-A3EDA4F517A6}"/>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4" name="Footer Placeholder 3">
            <a:extLst>
              <a:ext uri="{FF2B5EF4-FFF2-40B4-BE49-F238E27FC236}">
                <a16:creationId xmlns:a16="http://schemas.microsoft.com/office/drawing/2014/main" id="{D28A75B9-CD86-DAB4-7C54-ADBD7B8CE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0D0907-8368-B31A-9266-6C70C575FA2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661719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49680-74B9-0612-A92A-9BA9741558BF}"/>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3" name="Footer Placeholder 2">
            <a:extLst>
              <a:ext uri="{FF2B5EF4-FFF2-40B4-BE49-F238E27FC236}">
                <a16:creationId xmlns:a16="http://schemas.microsoft.com/office/drawing/2014/main" id="{2871E438-9D6E-B73E-7B43-278E0F0E6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C01A2-7273-4406-6339-7E2FE12C30E4}"/>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267535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264C-26B0-04A6-A5F3-16E5CA621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E3D3B82-05C2-4243-BE37-386E4DEB5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58B8009-90B8-9C9D-72C9-42592E97E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F0260-F039-5D97-C92B-957668105FFE}"/>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6" name="Footer Placeholder 5">
            <a:extLst>
              <a:ext uri="{FF2B5EF4-FFF2-40B4-BE49-F238E27FC236}">
                <a16:creationId xmlns:a16="http://schemas.microsoft.com/office/drawing/2014/main" id="{69D5DE85-6AC1-2D8B-B268-E0A29B9FF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3EBE-E895-EDBF-1E39-BA525CA07FDF}"/>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059271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5676-4C4E-9F31-A80E-7C611F1DD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DD38918-E690-0F0F-E18D-8071DF768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4093063-8221-1D79-A1B8-ECB85E28C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0A6A4-3C6F-9BD5-D396-EA8EEB8A2CB9}"/>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6" name="Footer Placeholder 5">
            <a:extLst>
              <a:ext uri="{FF2B5EF4-FFF2-40B4-BE49-F238E27FC236}">
                <a16:creationId xmlns:a16="http://schemas.microsoft.com/office/drawing/2014/main" id="{FF924A15-59B1-50EF-6C10-869DA787D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53815-9B79-3CAF-FBB1-6031115F5DBE}"/>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120320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E180-5BC7-B55E-6ABB-712BED31F2E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21DC3E-E278-B994-C710-C070A55F2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63794BA-55A4-A3FD-5EB3-2DEF2BE15617}"/>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C847FEF9-CC8D-B0B7-1FC1-5D37ABE5B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7F0E-5A95-A1D1-1D86-D385C8AECFCC}"/>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594073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86ABF-7726-4FAE-6DDD-DFAC779496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72EEA2E-CA53-C2FD-EBE8-662FF74CF4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E1BB08-EFE8-11A9-1911-7DE3ECDE46AA}"/>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1D84C354-8905-3F95-C430-F6F6DEC4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1151-A5FC-2DBF-F559-6612D196A883}"/>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58460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670A66-BCC8-2249-BC16-76EAAD37AB81}"/>
              </a:ext>
            </a:extLst>
          </p:cNvPr>
          <p:cNvPicPr>
            <a:picLocks noChangeAspect="1"/>
          </p:cNvPicPr>
          <p:nvPr userDrawn="1"/>
        </p:nvPicPr>
        <p:blipFill>
          <a:blip r:embed="rId2"/>
          <a:stretch>
            <a:fillRect/>
          </a:stretch>
        </p:blipFill>
        <p:spPr>
          <a:xfrm>
            <a:off x="9147717" y="0"/>
            <a:ext cx="3044283" cy="6856255"/>
          </a:xfrm>
          <a:prstGeom prst="rect">
            <a:avLst/>
          </a:prstGeom>
        </p:spPr>
      </p:pic>
      <p:sp>
        <p:nvSpPr>
          <p:cNvPr id="10" name="Text Placeholder 2">
            <a:extLst>
              <a:ext uri="{FF2B5EF4-FFF2-40B4-BE49-F238E27FC236}">
                <a16:creationId xmlns:a16="http://schemas.microsoft.com/office/drawing/2014/main" id="{2879DFD8-231C-434D-A0C5-77EE08EC62F8}"/>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solidFill>
                  <a:schemeClr val="bg1"/>
                </a:solidFill>
                <a:latin typeface="Work Sans Light"/>
              </a:rPr>
              <a:t>Team name, Department or Topic</a:t>
            </a:r>
            <a:endParaRPr lang="en-US">
              <a:solidFill>
                <a:schemeClr val="bg1"/>
              </a:solidFill>
              <a:cs typeface="Calibri"/>
            </a:endParaRPr>
          </a:p>
        </p:txBody>
      </p:sp>
      <p:sp>
        <p:nvSpPr>
          <p:cNvPr id="11" name="Text Placeholder 4">
            <a:extLst>
              <a:ext uri="{FF2B5EF4-FFF2-40B4-BE49-F238E27FC236}">
                <a16:creationId xmlns:a16="http://schemas.microsoft.com/office/drawing/2014/main" id="{DE112F60-60C1-6B44-8793-AF43A853547B}"/>
              </a:ext>
            </a:extLst>
          </p:cNvPr>
          <p:cNvSpPr>
            <a:spLocks noGrp="1"/>
          </p:cNvSpPr>
          <p:nvPr>
            <p:ph type="body" sz="quarter" idx="3" hasCustomPrompt="1"/>
          </p:nvPr>
        </p:nvSpPr>
        <p:spPr>
          <a:xfrm>
            <a:off x="512027" y="6110605"/>
            <a:ext cx="3196373"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a:solidFill>
                  <a:schemeClr val="bg1"/>
                </a:solidFill>
                <a:latin typeface="Work Sans Light"/>
              </a:rPr>
              <a:t>Template Updated: Monday 25 July 2022</a:t>
            </a:r>
            <a:endParaRPr lang="en-US" sz="1200">
              <a:solidFill>
                <a:schemeClr val="bg1"/>
              </a:solidFill>
              <a:cs typeface="Calibri"/>
            </a:endParaRPr>
          </a:p>
        </p:txBody>
      </p:sp>
      <p:cxnSp>
        <p:nvCxnSpPr>
          <p:cNvPr id="9" name="Straight Arrow Connector 8">
            <a:extLst>
              <a:ext uri="{FF2B5EF4-FFF2-40B4-BE49-F238E27FC236}">
                <a16:creationId xmlns:a16="http://schemas.microsoft.com/office/drawing/2014/main" id="{69D0AFF9-939D-CC41-B8D5-1A93FC92ECDB}"/>
              </a:ext>
            </a:extLst>
          </p:cNvPr>
          <p:cNvCxnSpPr/>
          <p:nvPr userDrawn="1"/>
        </p:nvCxnSpPr>
        <p:spPr>
          <a:xfrm>
            <a:off x="512027" y="5557155"/>
            <a:ext cx="790575" cy="0"/>
          </a:xfrm>
          <a:prstGeom prst="straightConnector1">
            <a:avLst/>
          </a:prstGeom>
          <a:ln w="12700">
            <a:solidFill>
              <a:srgbClr val="A0B0E6"/>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with low confidence">
            <a:extLst>
              <a:ext uri="{FF2B5EF4-FFF2-40B4-BE49-F238E27FC236}">
                <a16:creationId xmlns:a16="http://schemas.microsoft.com/office/drawing/2014/main" id="{85174B56-69C9-4149-8E14-BD9EA3CE33A8}"/>
              </a:ext>
            </a:extLst>
          </p:cNvPr>
          <p:cNvPicPr>
            <a:picLocks noChangeAspect="1"/>
          </p:cNvPicPr>
          <p:nvPr userDrawn="1"/>
        </p:nvPicPr>
        <p:blipFill rotWithShape="1">
          <a:blip r:embed="rId3"/>
          <a:srcRect l="11150" t="22828" r="11447" b="20874"/>
          <a:stretch/>
        </p:blipFill>
        <p:spPr>
          <a:xfrm>
            <a:off x="585626" y="4793258"/>
            <a:ext cx="1535272" cy="565799"/>
          </a:xfrm>
          <a:prstGeom prst="rect">
            <a:avLst/>
          </a:prstGeom>
        </p:spPr>
      </p:pic>
      <p:sp>
        <p:nvSpPr>
          <p:cNvPr id="12" name="Title 1">
            <a:extLst>
              <a:ext uri="{FF2B5EF4-FFF2-40B4-BE49-F238E27FC236}">
                <a16:creationId xmlns:a16="http://schemas.microsoft.com/office/drawing/2014/main" id="{AC494E50-01B1-A049-8905-CAEC1D1F7900}"/>
              </a:ext>
            </a:extLst>
          </p:cNvPr>
          <p:cNvSpPr>
            <a:spLocks noGrp="1"/>
          </p:cNvSpPr>
          <p:nvPr>
            <p:ph type="title" hasCustomPrompt="1"/>
          </p:nvPr>
        </p:nvSpPr>
        <p:spPr>
          <a:xfrm>
            <a:off x="486627" y="2270226"/>
            <a:ext cx="5256212" cy="1325563"/>
          </a:xfrm>
        </p:spPr>
        <p:txBody>
          <a:bodyPr/>
          <a:lstStyle>
            <a:lvl1pPr>
              <a:defRPr sz="4800" b="0" i="0">
                <a:solidFill>
                  <a:srgbClr val="A0B0E6"/>
                </a:solidFill>
                <a:latin typeface="Work Sans Light Roman" pitchFamily="2" charset="77"/>
              </a:defRPr>
            </a:lvl1pPr>
          </a:lstStyle>
          <a:p>
            <a:r>
              <a:rPr lang="en-GB"/>
              <a:t>Presentation</a:t>
            </a:r>
            <a:br>
              <a:rPr lang="en-GB"/>
            </a:br>
            <a:r>
              <a:rPr lang="en-GB"/>
              <a:t>Title</a:t>
            </a:r>
            <a:endParaRPr lang="en-US"/>
          </a:p>
        </p:txBody>
      </p:sp>
      <p:grpSp>
        <p:nvGrpSpPr>
          <p:cNvPr id="17" name="Group 16">
            <a:extLst>
              <a:ext uri="{FF2B5EF4-FFF2-40B4-BE49-F238E27FC236}">
                <a16:creationId xmlns:a16="http://schemas.microsoft.com/office/drawing/2014/main" id="{77FF10FC-C51A-7B4B-9305-5B1666F62B91}"/>
              </a:ext>
            </a:extLst>
          </p:cNvPr>
          <p:cNvGrpSpPr/>
          <p:nvPr userDrawn="1"/>
        </p:nvGrpSpPr>
        <p:grpSpPr>
          <a:xfrm>
            <a:off x="486626" y="519697"/>
            <a:ext cx="4344927" cy="1798382"/>
            <a:chOff x="486626" y="354131"/>
            <a:chExt cx="5522288" cy="2285696"/>
          </a:xfrm>
        </p:grpSpPr>
        <p:pic>
          <p:nvPicPr>
            <p:cNvPr id="18" name="Picture 17">
              <a:extLst>
                <a:ext uri="{FF2B5EF4-FFF2-40B4-BE49-F238E27FC236}">
                  <a16:creationId xmlns:a16="http://schemas.microsoft.com/office/drawing/2014/main" id="{D2992411-CEAC-C341-832B-8AA19D191336}"/>
                </a:ext>
              </a:extLst>
            </p:cNvPr>
            <p:cNvPicPr>
              <a:picLocks noChangeAspect="1"/>
            </p:cNvPicPr>
            <p:nvPr userDrawn="1"/>
          </p:nvPicPr>
          <p:blipFill rotWithShape="1">
            <a:blip r:embed="rId4"/>
            <a:srcRect l="6237" t="22465" r="14175" b="28430"/>
            <a:stretch/>
          </p:blipFill>
          <p:spPr>
            <a:xfrm>
              <a:off x="516310" y="1173187"/>
              <a:ext cx="5492604" cy="845400"/>
            </a:xfrm>
            <a:prstGeom prst="rect">
              <a:avLst/>
            </a:prstGeom>
          </p:spPr>
        </p:pic>
        <p:pic>
          <p:nvPicPr>
            <p:cNvPr id="19" name="Picture 18">
              <a:extLst>
                <a:ext uri="{FF2B5EF4-FFF2-40B4-BE49-F238E27FC236}">
                  <a16:creationId xmlns:a16="http://schemas.microsoft.com/office/drawing/2014/main" id="{DB82975D-1B2A-B042-A2A6-8F69D077642B}"/>
                </a:ext>
              </a:extLst>
            </p:cNvPr>
            <p:cNvPicPr>
              <a:picLocks noChangeAspect="1"/>
            </p:cNvPicPr>
            <p:nvPr userDrawn="1"/>
          </p:nvPicPr>
          <p:blipFill rotWithShape="1">
            <a:blip r:embed="rId5"/>
            <a:srcRect l="6174" t="21543" r="48786" b="34867"/>
            <a:stretch/>
          </p:blipFill>
          <p:spPr>
            <a:xfrm>
              <a:off x="486626" y="1889372"/>
              <a:ext cx="3201917" cy="750455"/>
            </a:xfrm>
            <a:prstGeom prst="rect">
              <a:avLst/>
            </a:prstGeom>
          </p:spPr>
        </p:pic>
        <p:pic>
          <p:nvPicPr>
            <p:cNvPr id="20" name="Picture 19">
              <a:extLst>
                <a:ext uri="{FF2B5EF4-FFF2-40B4-BE49-F238E27FC236}">
                  <a16:creationId xmlns:a16="http://schemas.microsoft.com/office/drawing/2014/main" id="{0FD5F1F6-40B5-3544-A301-D38E35C6E665}"/>
                </a:ext>
              </a:extLst>
            </p:cNvPr>
            <p:cNvPicPr>
              <a:picLocks noChangeAspect="1"/>
            </p:cNvPicPr>
            <p:nvPr userDrawn="1"/>
          </p:nvPicPr>
          <p:blipFill rotWithShape="1">
            <a:blip r:embed="rId6"/>
            <a:srcRect l="7785" t="19051" r="5949" b="28119"/>
            <a:stretch/>
          </p:blipFill>
          <p:spPr>
            <a:xfrm>
              <a:off x="604480" y="354131"/>
              <a:ext cx="5334256" cy="877649"/>
            </a:xfrm>
            <a:prstGeom prst="rect">
              <a:avLst/>
            </a:prstGeom>
          </p:spPr>
        </p:pic>
      </p:grpSp>
    </p:spTree>
    <p:extLst>
      <p:ext uri="{BB962C8B-B14F-4D97-AF65-F5344CB8AC3E}">
        <p14:creationId xmlns:p14="http://schemas.microsoft.com/office/powerpoint/2010/main" val="3531504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 Section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4DB48-6652-55DE-C57B-AA1DC07751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329278D-8300-3741-B60F-D9DA79E000DE}"/>
              </a:ext>
            </a:extLst>
          </p:cNvPr>
          <p:cNvSpPr>
            <a:spLocks noGrp="1"/>
          </p:cNvSpPr>
          <p:nvPr>
            <p:ph type="title" hasCustomPrompt="1"/>
          </p:nvPr>
        </p:nvSpPr>
        <p:spPr>
          <a:xfrm>
            <a:off x="1666374" y="990360"/>
            <a:ext cx="5598025" cy="1703705"/>
          </a:xfrm>
        </p:spPr>
        <p:txBody>
          <a:bodyPr/>
          <a:lstStyle>
            <a:lvl1pPr>
              <a:defRPr sz="6000" b="1" i="0">
                <a:solidFill>
                  <a:srgbClr val="A0B0E6"/>
                </a:solidFill>
                <a:latin typeface="Work Sans SemiBold Roman" pitchFamily="2" charset="77"/>
              </a:defRPr>
            </a:lvl1pPr>
          </a:lstStyle>
          <a:p>
            <a:r>
              <a:rPr lang="en-GB"/>
              <a:t>Section</a:t>
            </a:r>
            <a:br>
              <a:rPr lang="en-GB"/>
            </a:br>
            <a:r>
              <a:rPr lang="en-GB"/>
              <a:t>Heading</a:t>
            </a:r>
            <a:endParaRPr lang="en-US"/>
          </a:p>
        </p:txBody>
      </p:sp>
      <p:sp>
        <p:nvSpPr>
          <p:cNvPr id="7" name="Text Placeholder 2">
            <a:extLst>
              <a:ext uri="{FF2B5EF4-FFF2-40B4-BE49-F238E27FC236}">
                <a16:creationId xmlns:a16="http://schemas.microsoft.com/office/drawing/2014/main" id="{7534D864-60E8-9F45-805C-8FD54276EF3A}"/>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8" name="Text Placeholder 4">
            <a:extLst>
              <a:ext uri="{FF2B5EF4-FFF2-40B4-BE49-F238E27FC236}">
                <a16:creationId xmlns:a16="http://schemas.microsoft.com/office/drawing/2014/main" id="{7F0747A7-4F7E-0C43-8FE3-EFC678E38871}"/>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Tree>
    <p:extLst>
      <p:ext uri="{BB962C8B-B14F-4D97-AF65-F5344CB8AC3E}">
        <p14:creationId xmlns:p14="http://schemas.microsoft.com/office/powerpoint/2010/main" val="223169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 No 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6155F-64DF-5DAF-CF79-92CCD3B948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A5D2E3A-9403-985B-984D-762242F6A68C}"/>
              </a:ext>
            </a:extLst>
          </p:cNvPr>
          <p:cNvSpPr>
            <a:spLocks noGrp="1"/>
          </p:cNvSpPr>
          <p:nvPr>
            <p:ph type="title" hasCustomPrompt="1"/>
          </p:nvPr>
        </p:nvSpPr>
        <p:spPr>
          <a:xfrm>
            <a:off x="1696454" y="1179430"/>
            <a:ext cx="4745770" cy="1325563"/>
          </a:xfrm>
        </p:spPr>
        <p:txBody>
          <a:bodyPr/>
          <a:lstStyle>
            <a:lvl1pPr>
              <a:defRPr sz="4500" b="1" i="0">
                <a:solidFill>
                  <a:srgbClr val="A0B0E6"/>
                </a:solidFill>
                <a:latin typeface="Work Sans SemiBold Roman" pitchFamily="2" charset="77"/>
              </a:defRPr>
            </a:lvl1pPr>
          </a:lstStyle>
          <a:p>
            <a:r>
              <a:rPr lang="en-GB"/>
              <a:t>Slide</a:t>
            </a:r>
            <a:br>
              <a:rPr lang="en-GB"/>
            </a:br>
            <a:r>
              <a:rPr lang="en-GB"/>
              <a:t>Heading</a:t>
            </a:r>
            <a:endParaRPr lang="en-US"/>
          </a:p>
        </p:txBody>
      </p:sp>
      <p:sp>
        <p:nvSpPr>
          <p:cNvPr id="7" name="Text Placeholder 2">
            <a:extLst>
              <a:ext uri="{FF2B5EF4-FFF2-40B4-BE49-F238E27FC236}">
                <a16:creationId xmlns:a16="http://schemas.microsoft.com/office/drawing/2014/main" id="{EF93A471-3EE0-8DD7-810C-AE877F3E96D3}"/>
              </a:ext>
            </a:extLst>
          </p:cNvPr>
          <p:cNvSpPr>
            <a:spLocks noGrp="1"/>
          </p:cNvSpPr>
          <p:nvPr>
            <p:ph type="body" idx="1" hasCustomPrompt="1"/>
          </p:nvPr>
        </p:nvSpPr>
        <p:spPr>
          <a:xfrm>
            <a:off x="1696453" y="3033784"/>
            <a:ext cx="3935089"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8" name="Text Placeholder 4">
            <a:extLst>
              <a:ext uri="{FF2B5EF4-FFF2-40B4-BE49-F238E27FC236}">
                <a16:creationId xmlns:a16="http://schemas.microsoft.com/office/drawing/2014/main" id="{F042B9D0-2D07-E22D-A43A-5BDA87E872B3}"/>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Tree>
    <p:extLst>
      <p:ext uri="{BB962C8B-B14F-4D97-AF65-F5344CB8AC3E}">
        <p14:creationId xmlns:p14="http://schemas.microsoft.com/office/powerpoint/2010/main" val="20849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 large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8B672-4613-1837-929D-C681F77E48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4DD7FD10-D9B9-2245-A5F9-DAF299050665}"/>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a:p>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a:p>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Title 1">
            <a:extLst>
              <a:ext uri="{FF2B5EF4-FFF2-40B4-BE49-F238E27FC236}">
                <a16:creationId xmlns:a16="http://schemas.microsoft.com/office/drawing/2014/main" id="{4B3127B0-C971-A20B-9495-A39A7D8A4E63}"/>
              </a:ext>
            </a:extLst>
          </p:cNvPr>
          <p:cNvSpPr>
            <a:spLocks noGrp="1"/>
          </p:cNvSpPr>
          <p:nvPr>
            <p:ph type="title" hasCustomPrompt="1"/>
          </p:nvPr>
        </p:nvSpPr>
        <p:spPr>
          <a:xfrm>
            <a:off x="1696454" y="1179430"/>
            <a:ext cx="4745770" cy="1325563"/>
          </a:xfrm>
        </p:spPr>
        <p:txBody>
          <a:bodyPr/>
          <a:lstStyle>
            <a:lvl1pPr>
              <a:defRPr sz="4500" b="1" i="0">
                <a:solidFill>
                  <a:srgbClr val="A0B0E6"/>
                </a:solidFill>
                <a:latin typeface="Work Sans SemiBold Roman" pitchFamily="2" charset="77"/>
              </a:defRPr>
            </a:lvl1pPr>
          </a:lstStyle>
          <a:p>
            <a:r>
              <a:rPr lang="en-GB"/>
              <a:t>Slide</a:t>
            </a:r>
            <a:br>
              <a:rPr lang="en-GB"/>
            </a:br>
            <a:r>
              <a:rPr lang="en-GB"/>
              <a:t>Heading</a:t>
            </a:r>
            <a:endParaRPr lang="en-US"/>
          </a:p>
        </p:txBody>
      </p:sp>
    </p:spTree>
    <p:extLst>
      <p:ext uri="{BB962C8B-B14F-4D97-AF65-F5344CB8AC3E}">
        <p14:creationId xmlns:p14="http://schemas.microsoft.com/office/powerpoint/2010/main" val="160549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 Title or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48D7C-367D-2C43-BBAD-E6B453A111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0C003C-B072-2441-B1A9-B594D42B4DAA}"/>
              </a:ext>
            </a:extLst>
          </p:cNvPr>
          <p:cNvSpPr>
            <a:spLocks noGrp="1"/>
          </p:cNvSpPr>
          <p:nvPr>
            <p:ph type="title" hasCustomPrompt="1"/>
          </p:nvPr>
        </p:nvSpPr>
        <p:spPr>
          <a:xfrm>
            <a:off x="1666374" y="2577147"/>
            <a:ext cx="9839321" cy="1703705"/>
          </a:xfrm>
        </p:spPr>
        <p:txBody>
          <a:bodyPr/>
          <a:lstStyle>
            <a:lvl1pPr>
              <a:defRPr sz="6600" b="1" i="0">
                <a:solidFill>
                  <a:srgbClr val="A0B0E6"/>
                </a:solidFill>
                <a:latin typeface="Work Sans SemiBold Roman" pitchFamily="2" charset="77"/>
              </a:defRPr>
            </a:lvl1pPr>
          </a:lstStyle>
          <a:p>
            <a:r>
              <a:rPr lang="en-GB"/>
              <a:t>Slide</a:t>
            </a:r>
            <a:br>
              <a:rPr lang="en-GB"/>
            </a:br>
            <a:r>
              <a:rPr lang="en-GB"/>
              <a:t>Heading</a:t>
            </a:r>
            <a:endParaRPr lang="en-US"/>
          </a:p>
        </p:txBody>
      </p:sp>
      <p:sp>
        <p:nvSpPr>
          <p:cNvPr id="4" name="Text Placeholder 4">
            <a:extLst>
              <a:ext uri="{FF2B5EF4-FFF2-40B4-BE49-F238E27FC236}">
                <a16:creationId xmlns:a16="http://schemas.microsoft.com/office/drawing/2014/main" id="{A093CBF9-0F57-8E46-9594-2D4055E97DB9}"/>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Tree>
    <p:extLst>
      <p:ext uri="{BB962C8B-B14F-4D97-AF65-F5344CB8AC3E}">
        <p14:creationId xmlns:p14="http://schemas.microsoft.com/office/powerpoint/2010/main" val="41431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 Portrai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0DD89-14EE-E4E6-BA8C-5E13C3183BE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EA8A95EF-E35E-4343-9533-C41527797F0D}"/>
              </a:ext>
            </a:extLst>
          </p:cNvPr>
          <p:cNvSpPr>
            <a:spLocks noGrp="1"/>
          </p:cNvSpPr>
          <p:nvPr>
            <p:ph type="title" hasCustomPrompt="1"/>
          </p:nvPr>
        </p:nvSpPr>
        <p:spPr>
          <a:xfrm>
            <a:off x="1696454" y="1179430"/>
            <a:ext cx="4745770" cy="1325563"/>
          </a:xfrm>
        </p:spPr>
        <p:txBody>
          <a:bodyPr/>
          <a:lstStyle>
            <a:lvl1pPr>
              <a:defRPr sz="4500" b="1" i="0">
                <a:solidFill>
                  <a:srgbClr val="A0B0E6"/>
                </a:solidFill>
                <a:latin typeface="Work Sans SemiBold Roman" pitchFamily="2" charset="77"/>
              </a:defRPr>
            </a:lvl1pPr>
          </a:lstStyle>
          <a:p>
            <a:r>
              <a:rPr lang="en-GB"/>
              <a:t>Slide</a:t>
            </a:r>
            <a:br>
              <a:rPr lang="en-GB"/>
            </a:br>
            <a:r>
              <a:rPr lang="en-GB"/>
              <a:t>Heading</a:t>
            </a:r>
            <a:endParaRPr lang="en-US"/>
          </a:p>
        </p:txBody>
      </p:sp>
      <p:sp>
        <p:nvSpPr>
          <p:cNvPr id="9" name="Text Placeholder 2">
            <a:extLst>
              <a:ext uri="{FF2B5EF4-FFF2-40B4-BE49-F238E27FC236}">
                <a16:creationId xmlns:a16="http://schemas.microsoft.com/office/drawing/2014/main" id="{8B476449-43DB-2E44-8CFF-400F6BB9F762}"/>
              </a:ext>
            </a:extLst>
          </p:cNvPr>
          <p:cNvSpPr>
            <a:spLocks noGrp="1"/>
          </p:cNvSpPr>
          <p:nvPr>
            <p:ph type="body" idx="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a:t>
            </a:r>
          </a:p>
        </p:txBody>
      </p:sp>
      <p:sp>
        <p:nvSpPr>
          <p:cNvPr id="10" name="Text Placeholder 4">
            <a:extLst>
              <a:ext uri="{FF2B5EF4-FFF2-40B4-BE49-F238E27FC236}">
                <a16:creationId xmlns:a16="http://schemas.microsoft.com/office/drawing/2014/main" id="{5C84FB01-7760-8448-A1E0-E60A67B47644}"/>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September 22  |  Project Update |  Parliament of Victoria</a:t>
            </a:r>
          </a:p>
        </p:txBody>
      </p:sp>
      <p:sp>
        <p:nvSpPr>
          <p:cNvPr id="11" name="Picture Placeholder 2">
            <a:extLst>
              <a:ext uri="{FF2B5EF4-FFF2-40B4-BE49-F238E27FC236}">
                <a16:creationId xmlns:a16="http://schemas.microsoft.com/office/drawing/2014/main" id="{1D9587D5-A39B-6B45-A497-D3624F389308}"/>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02960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13DD1D-05F8-264F-8684-F6DC192E55D8}"/>
              </a:ext>
            </a:extLst>
          </p:cNvPr>
          <p:cNvSpPr/>
          <p:nvPr userDrawn="1"/>
        </p:nvSpPr>
        <p:spPr>
          <a:xfrm>
            <a:off x="0" y="0"/>
            <a:ext cx="12192000" cy="6858000"/>
          </a:xfrm>
          <a:prstGeom prst="rect">
            <a:avLst/>
          </a:prstGeom>
          <a:solidFill>
            <a:srgbClr val="1C24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68CE769-0A78-7E4C-8290-8DB3B58D37DB}"/>
              </a:ext>
            </a:extLst>
          </p:cNvPr>
          <p:cNvSpPr>
            <a:spLocks noGrp="1"/>
          </p:cNvSpPr>
          <p:nvPr>
            <p:ph type="title"/>
          </p:nvPr>
        </p:nvSpPr>
        <p:spPr>
          <a:xfrm>
            <a:off x="406400" y="441325"/>
            <a:ext cx="7861300" cy="185737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3A79560-1394-154E-856D-39C2558E9866}"/>
              </a:ext>
            </a:extLst>
          </p:cNvPr>
          <p:cNvSpPr>
            <a:spLocks noGrp="1"/>
          </p:cNvSpPr>
          <p:nvPr>
            <p:ph type="body" idx="1"/>
          </p:nvPr>
        </p:nvSpPr>
        <p:spPr>
          <a:xfrm>
            <a:off x="406400" y="2666999"/>
            <a:ext cx="10515600" cy="3586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808550"/>
      </p:ext>
    </p:extLst>
  </p:cSld>
  <p:clrMap bg1="lt1" tx1="dk1" bg2="lt2" tx2="dk2" accent1="accent1" accent2="accent2" accent3="accent3" accent4="accent4" accent5="accent5" accent6="accent6" hlink="hlink" folHlink="folHlink"/>
  <p:sldLayoutIdLst>
    <p:sldLayoutId id="2147483699" r:id="rId1"/>
    <p:sldLayoutId id="2147483697" r:id="rId2"/>
    <p:sldLayoutId id="2147483722" r:id="rId3"/>
    <p:sldLayoutId id="2147483723" r:id="rId4"/>
    <p:sldLayoutId id="2147483691" r:id="rId5"/>
    <p:sldLayoutId id="2147483716" r:id="rId6"/>
    <p:sldLayoutId id="2147483727" r:id="rId7"/>
    <p:sldLayoutId id="2147483719"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7500" b="0" i="0" kern="1200">
          <a:solidFill>
            <a:schemeClr val="bg1"/>
          </a:solidFill>
          <a:latin typeface="Work Sans Light Roma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Work Sans Light Roma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Work Sans Light Roma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Work Sans Light Roma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Roma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EC7DD-4038-4249-B37F-4C621B83A47C}"/>
              </a:ext>
            </a:extLst>
          </p:cNvPr>
          <p:cNvSpPr>
            <a:spLocks noGrp="1"/>
          </p:cNvSpPr>
          <p:nvPr>
            <p:ph type="title"/>
          </p:nvPr>
        </p:nvSpPr>
        <p:spPr>
          <a:xfrm>
            <a:off x="331470" y="365125"/>
            <a:ext cx="7932420" cy="1749425"/>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D21263-B4D1-E244-B8F9-45B8A3EBF043}"/>
              </a:ext>
            </a:extLst>
          </p:cNvPr>
          <p:cNvSpPr>
            <a:spLocks noGrp="1"/>
          </p:cNvSpPr>
          <p:nvPr>
            <p:ph type="body" idx="1"/>
          </p:nvPr>
        </p:nvSpPr>
        <p:spPr>
          <a:xfrm>
            <a:off x="331470" y="2388869"/>
            <a:ext cx="10515600" cy="378809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50271801"/>
      </p:ext>
    </p:extLst>
  </p:cSld>
  <p:clrMap bg1="lt1" tx1="dk1" bg2="lt2" tx2="dk2" accent1="accent1" accent2="accent2" accent3="accent3" accent4="accent4" accent5="accent5" accent6="accent6" hlink="hlink" folHlink="folHlink"/>
  <p:sldLayoutIdLst>
    <p:sldLayoutId id="2147483721" r:id="rId1"/>
    <p:sldLayoutId id="2147483718" r:id="rId2"/>
    <p:sldLayoutId id="2147483724" r:id="rId3"/>
    <p:sldLayoutId id="2147483725" r:id="rId4"/>
    <p:sldLayoutId id="2147483711" r:id="rId5"/>
    <p:sldLayoutId id="2147483717" r:id="rId6"/>
    <p:sldLayoutId id="2147483726" r:id="rId7"/>
    <p:sldLayoutId id="2147483720"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7500" b="0" i="0" kern="1200">
          <a:solidFill>
            <a:schemeClr val="tx1"/>
          </a:solidFill>
          <a:latin typeface="Work Sans Light Roma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ork Sans Light Roma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ork Sans Light Roma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ork Sans Light Roma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ork Sans Light Roma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ork Sans Ligh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52D36-1B3D-F2AF-18F1-2835779CE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D9A6FD-F876-5E15-227B-515FD604C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8C6708-7FFF-D130-F60F-5685204BF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CCC29863-53F3-CAED-F143-45D993DE7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B248FE-5BFA-5DCD-56E6-2C9149E32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4A8D2-92AE-214E-A2F9-3F6286EF0588}" type="slidenum">
              <a:rPr lang="en-US" smtClean="0"/>
              <a:t>‹#›</a:t>
            </a:fld>
            <a:endParaRPr lang="en-US"/>
          </a:p>
        </p:txBody>
      </p:sp>
    </p:spTree>
    <p:extLst>
      <p:ext uri="{BB962C8B-B14F-4D97-AF65-F5344CB8AC3E}">
        <p14:creationId xmlns:p14="http://schemas.microsoft.com/office/powerpoint/2010/main" val="4692934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38840" y="-51081"/>
            <a:ext cx="12237902" cy="7000158"/>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4416069" y="-9001"/>
            <a:ext cx="7772400" cy="5160549"/>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58259" y="-110297"/>
            <a:ext cx="12246728" cy="6387462"/>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3531" y="6277165"/>
            <a:ext cx="12195531" cy="1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87781B6-BF3C-AD0A-A6DD-4421CE4A4142}"/>
              </a:ext>
            </a:extLst>
          </p:cNvPr>
          <p:cNvSpPr txBox="1"/>
          <p:nvPr/>
        </p:nvSpPr>
        <p:spPr>
          <a:xfrm>
            <a:off x="599235" y="432348"/>
            <a:ext cx="10926585" cy="69711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600" b="1" i="0" u="none" strike="noStrike" kern="1200" cap="none" spc="0" normalizeH="0" baseline="0" noProof="0">
                <a:ln>
                  <a:noFill/>
                </a:ln>
                <a:solidFill>
                  <a:srgbClr val="5B9BD5">
                    <a:lumMod val="75000"/>
                  </a:srgbClr>
                </a:solidFill>
                <a:effectLst/>
                <a:uLnTx/>
                <a:uFillTx/>
                <a:latin typeface="Open Sans" panose="020B0606030504020204" pitchFamily="34" charset="0"/>
                <a:ea typeface="+mn-ea"/>
                <a:cs typeface="+mn-cs"/>
              </a:rPr>
              <a:t>PANEL DISCUSSION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4800" b="1" i="0" u="none" strike="noStrike" kern="1200" cap="none" spc="0" normalizeH="0" baseline="0" noProof="0">
                <a:ln>
                  <a:noFill/>
                </a:ln>
                <a:solidFill>
                  <a:srgbClr val="153F6B"/>
                </a:solidFill>
                <a:effectLst/>
                <a:uLnTx/>
                <a:uFillTx/>
                <a:latin typeface="Open Sans" panose="020B0606030504020204" pitchFamily="34" charset="0"/>
                <a:ea typeface="+mn-ea"/>
                <a:cs typeface="+mn-cs"/>
              </a:rPr>
              <a:t>Parliamentary petitions and remote participation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600" b="1" i="0" u="none" strike="noStrike" kern="1200" cap="none" spc="0" normalizeH="0" baseline="0" noProof="0">
                <a:ln>
                  <a:noFill/>
                </a:ln>
                <a:solidFill>
                  <a:srgbClr val="153F6B"/>
                </a:solidFill>
                <a:effectLst/>
                <a:uLnTx/>
                <a:uFillTx/>
                <a:latin typeface="Open Sans" panose="020B0606030504020204" pitchFamily="34" charset="0"/>
                <a:ea typeface="+mn-ea"/>
                <a:cs typeface="+mn-cs"/>
              </a:rPr>
              <a:t>Caleb </a:t>
            </a:r>
            <a:r>
              <a:rPr kumimoji="0" lang="en-NZ" sz="3600" b="1" i="0" u="none" strike="noStrike" kern="1200" cap="none" spc="0" normalizeH="0" baseline="0" noProof="0" err="1">
                <a:ln>
                  <a:noFill/>
                </a:ln>
                <a:solidFill>
                  <a:srgbClr val="153F6B"/>
                </a:solidFill>
                <a:effectLst/>
                <a:uLnTx/>
                <a:uFillTx/>
                <a:latin typeface="Open Sans" panose="020B0606030504020204" pitchFamily="34" charset="0"/>
                <a:ea typeface="+mn-ea"/>
                <a:cs typeface="+mn-cs"/>
              </a:rPr>
              <a:t>Triscari</a:t>
            </a:r>
            <a:r>
              <a:rPr kumimoji="0" lang="en-NZ" sz="3600" b="1" i="0" u="none" strike="noStrike" kern="1200" cap="none" spc="0" normalizeH="0" baseline="0" noProof="0">
                <a:ln>
                  <a:noFill/>
                </a:ln>
                <a:solidFill>
                  <a:srgbClr val="153F6B"/>
                </a:solidFill>
                <a:effectLst/>
                <a:uLnTx/>
                <a:uFillTx/>
                <a:latin typeface="Open Sans" panose="020B0606030504020204" pitchFamily="34" charset="0"/>
                <a:ea typeface="+mn-ea"/>
                <a:cs typeface="+mn-cs"/>
              </a:rPr>
              <a:t>, </a:t>
            </a:r>
            <a:r>
              <a:rPr kumimoji="0" lang="en-NZ" sz="3600" b="0" i="0" u="none" strike="noStrike" kern="1200" cap="none" spc="0" normalizeH="0" baseline="0" noProof="0">
                <a:ln>
                  <a:noFill/>
                </a:ln>
                <a:solidFill>
                  <a:srgbClr val="153F6B"/>
                </a:solidFill>
                <a:effectLst/>
                <a:uLnTx/>
                <a:uFillTx/>
                <a:latin typeface="Open Sans" panose="020B0606030504020204" pitchFamily="34" charset="0"/>
                <a:ea typeface="+mn-ea"/>
                <a:cs typeface="+mn-cs"/>
              </a:rPr>
              <a:t>Parliament of Victoria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600" b="1" i="0" u="none" strike="noStrike" kern="1200" cap="none" spc="0" normalizeH="0" baseline="0" noProof="0">
                <a:ln>
                  <a:noFill/>
                </a:ln>
                <a:solidFill>
                  <a:srgbClr val="153F6B"/>
                </a:solidFill>
                <a:effectLst/>
                <a:uLnTx/>
                <a:uFillTx/>
                <a:latin typeface="Open Sans" panose="020B0606030504020204" pitchFamily="34" charset="0"/>
                <a:ea typeface="+mn-ea"/>
                <a:cs typeface="+mn-cs"/>
              </a:rPr>
              <a:t>Hong Tran, </a:t>
            </a:r>
            <a:r>
              <a:rPr kumimoji="0" lang="en-NZ" sz="3600" b="0" i="0" u="none" strike="noStrike" kern="1200" cap="none" spc="0" normalizeH="0" baseline="0" noProof="0">
                <a:ln>
                  <a:noFill/>
                </a:ln>
                <a:solidFill>
                  <a:srgbClr val="153F6B"/>
                </a:solidFill>
                <a:effectLst/>
                <a:uLnTx/>
                <a:uFillTx/>
                <a:latin typeface="Open Sans" panose="020B0606030504020204" pitchFamily="34" charset="0"/>
                <a:ea typeface="+mn-ea"/>
                <a:cs typeface="+mn-cs"/>
              </a:rPr>
              <a:t>Parliament of Victoria</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NZ" sz="3600" b="0" i="0" u="none" strike="noStrike" kern="1200" cap="none" spc="0" normalizeH="0" baseline="0" noProof="0">
              <a:ln>
                <a:noFill/>
              </a:ln>
              <a:solidFill>
                <a:srgbClr val="153F6B"/>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600" b="1" i="0" u="none" strike="noStrike" kern="1200" cap="none" spc="0" normalizeH="0" baseline="0" noProof="0">
                <a:ln>
                  <a:noFill/>
                </a:ln>
                <a:solidFill>
                  <a:srgbClr val="153F6B"/>
                </a:solidFill>
                <a:effectLst/>
                <a:uLnTx/>
                <a:uFillTx/>
                <a:latin typeface="Open Sans" panose="020B0606030504020204" pitchFamily="34" charset="0"/>
                <a:ea typeface="+mn-ea"/>
                <a:cs typeface="+mn-cs"/>
              </a:rPr>
              <a:t>Facilitator</a:t>
            </a:r>
            <a:r>
              <a:rPr kumimoji="0" lang="en-NZ" sz="3600" b="0" i="0" u="none" strike="noStrike" kern="1200" cap="none" spc="0" normalizeH="0" baseline="0" noProof="0">
                <a:ln>
                  <a:noFill/>
                </a:ln>
                <a:solidFill>
                  <a:srgbClr val="153F6B"/>
                </a:solidFill>
                <a:effectLst/>
                <a:uLnTx/>
                <a:uFillTx/>
                <a:latin typeface="Open Sans" panose="020B0606030504020204" pitchFamily="34" charset="0"/>
                <a:ea typeface="+mn-ea"/>
                <a:cs typeface="+mn-cs"/>
              </a:rPr>
              <a:t>: James Picker,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600" b="0" i="0" u="none" strike="noStrike" kern="1200" cap="none" spc="0" normalizeH="0" baseline="0" noProof="0">
                <a:ln>
                  <a:noFill/>
                </a:ln>
                <a:solidFill>
                  <a:srgbClr val="153F6B"/>
                </a:solidFill>
                <a:effectLst/>
                <a:uLnTx/>
                <a:uFillTx/>
                <a:latin typeface="Open Sans" panose="020B0606030504020204" pitchFamily="34" charset="0"/>
                <a:ea typeface="+mn-ea"/>
                <a:cs typeface="+mn-cs"/>
              </a:rPr>
              <a:t>Clerk Assistant (Committees)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NZ" sz="4800" b="0" i="0" u="none" strike="noStrike" kern="1200" cap="none" spc="0" normalizeH="0" baseline="0" noProof="0">
              <a:ln>
                <a:noFill/>
              </a:ln>
              <a:solidFill>
                <a:srgbClr val="153F6B"/>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NZ" sz="20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mn-ea"/>
                <a:cs typeface="+mn-cs"/>
              </a:rPr>
            </a:br>
            <a:endParaRPr kumimoji="0" lang="en-NZ" sz="32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30014" y="6277165"/>
            <a:ext cx="12237902" cy="671912"/>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63" y="6369032"/>
            <a:ext cx="1409489" cy="398415"/>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8620281" y="6406432"/>
            <a:ext cx="341005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a:ln>
                  <a:noFill/>
                </a:ln>
                <a:solidFill>
                  <a:prstClr val="white"/>
                </a:solidFill>
                <a:effectLst/>
                <a:uLnTx/>
                <a:uFillTx/>
                <a:latin typeface="Open Sans" panose="020B0606030504020204" pitchFamily="34" charset="0"/>
                <a:ea typeface="+mn-ea"/>
                <a:cs typeface="+mn-cs"/>
              </a:rPr>
              <a:t>New Zealand Chapter</a:t>
            </a:r>
            <a:endParaRPr kumimoji="0" lang="en-NZ" sz="12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946117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72922C-3CAA-EE68-3B21-62ED92DF49BE}"/>
              </a:ext>
            </a:extLst>
          </p:cNvPr>
          <p:cNvSpPr>
            <a:spLocks noGrp="1"/>
          </p:cNvSpPr>
          <p:nvPr>
            <p:ph type="body" sz="quarter" idx="3"/>
          </p:nvPr>
        </p:nvSpPr>
        <p:spPr/>
        <p:txBody>
          <a:bodyPr/>
          <a:lstStyle/>
          <a:p>
            <a:r>
              <a:rPr lang="en-AU"/>
              <a:t>October 3 | ASPG 2024</a:t>
            </a:r>
          </a:p>
        </p:txBody>
      </p:sp>
      <p:pic>
        <p:nvPicPr>
          <p:cNvPr id="4" name="Picture 3" descr="A map of a city&#10;&#10;Description automatically generated">
            <a:extLst>
              <a:ext uri="{FF2B5EF4-FFF2-40B4-BE49-F238E27FC236}">
                <a16:creationId xmlns:a16="http://schemas.microsoft.com/office/drawing/2014/main" id="{BBBFD83A-B228-1212-6028-9878341D1675}"/>
              </a:ext>
            </a:extLst>
          </p:cNvPr>
          <p:cNvPicPr>
            <a:picLocks noChangeAspect="1"/>
          </p:cNvPicPr>
          <p:nvPr/>
        </p:nvPicPr>
        <p:blipFill rotWithShape="1">
          <a:blip r:embed="rId2"/>
          <a:srcRect l="-1" r="34447"/>
          <a:stretch/>
        </p:blipFill>
        <p:spPr>
          <a:xfrm>
            <a:off x="1696454" y="615308"/>
            <a:ext cx="4984432" cy="5376887"/>
          </a:xfrm>
          <a:prstGeom prst="rect">
            <a:avLst/>
          </a:prstGeom>
        </p:spPr>
      </p:pic>
      <p:sp>
        <p:nvSpPr>
          <p:cNvPr id="6" name="Text Placeholder 4">
            <a:extLst>
              <a:ext uri="{FF2B5EF4-FFF2-40B4-BE49-F238E27FC236}">
                <a16:creationId xmlns:a16="http://schemas.microsoft.com/office/drawing/2014/main" id="{E39659D9-E847-69A7-6D19-717773C0B517}"/>
              </a:ext>
            </a:extLst>
          </p:cNvPr>
          <p:cNvSpPr>
            <a:spLocks noGrp="1"/>
          </p:cNvSpPr>
          <p:nvPr>
            <p:ph type="body" idx="11"/>
          </p:nvPr>
        </p:nvSpPr>
        <p:spPr>
          <a:xfrm>
            <a:off x="6823378" y="1736124"/>
            <a:ext cx="3672168" cy="3890319"/>
          </a:xfrm>
        </p:spPr>
        <p:txBody>
          <a:bodyPr>
            <a:normAutofit/>
          </a:bodyPr>
          <a:lstStyle/>
          <a:p>
            <a:r>
              <a:rPr lang="en-AU" b="1"/>
              <a:t>Requesting that the Legislative Assembly calls on the Government to – (a) abandon its plans for a Youth Detention Centre in </a:t>
            </a:r>
            <a:r>
              <a:rPr lang="en-AU" b="1">
                <a:solidFill>
                  <a:srgbClr val="DC4662"/>
                </a:solidFill>
              </a:rPr>
              <a:t>Werribee South</a:t>
            </a:r>
            <a:r>
              <a:rPr lang="en-AU" b="1"/>
              <a:t>; (b) meet with the representatives from both </a:t>
            </a:r>
            <a:r>
              <a:rPr lang="en-AU" b="1">
                <a:solidFill>
                  <a:srgbClr val="DC4662"/>
                </a:solidFill>
              </a:rPr>
              <a:t>Wyndham City </a:t>
            </a:r>
            <a:r>
              <a:rPr lang="en-AU" b="1"/>
              <a:t>Council and Wyndham's Voice Committee to establish a consultation process; and (c) make planning documentation and assessments publicly available.</a:t>
            </a:r>
          </a:p>
          <a:p>
            <a:r>
              <a:rPr lang="en-US" b="1" i="1"/>
              <a:t>24,636 signatures</a:t>
            </a:r>
          </a:p>
        </p:txBody>
      </p:sp>
    </p:spTree>
    <p:extLst>
      <p:ext uri="{BB962C8B-B14F-4D97-AF65-F5344CB8AC3E}">
        <p14:creationId xmlns:p14="http://schemas.microsoft.com/office/powerpoint/2010/main" val="209242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5F0F45-2ADB-EC95-A840-F01DAACEA9A3}"/>
              </a:ext>
            </a:extLst>
          </p:cNvPr>
          <p:cNvSpPr>
            <a:spLocks noGrp="1"/>
          </p:cNvSpPr>
          <p:nvPr>
            <p:ph type="body" sz="quarter" idx="3"/>
          </p:nvPr>
        </p:nvSpPr>
        <p:spPr/>
        <p:txBody>
          <a:bodyPr/>
          <a:lstStyle/>
          <a:p>
            <a:r>
              <a:rPr lang="en-AU"/>
              <a:t>October 3 | ASPG 2024</a:t>
            </a:r>
            <a:endParaRPr lang="en-US"/>
          </a:p>
        </p:txBody>
      </p:sp>
      <p:pic>
        <p:nvPicPr>
          <p:cNvPr id="8" name="Picture 7" descr="A map of the united states&#10;&#10;Description automatically generated">
            <a:extLst>
              <a:ext uri="{FF2B5EF4-FFF2-40B4-BE49-F238E27FC236}">
                <a16:creationId xmlns:a16="http://schemas.microsoft.com/office/drawing/2014/main" id="{2E6EA0F3-FDA4-6C95-2E3F-04C185C00920}"/>
              </a:ext>
            </a:extLst>
          </p:cNvPr>
          <p:cNvPicPr>
            <a:picLocks noChangeAspect="1"/>
          </p:cNvPicPr>
          <p:nvPr/>
        </p:nvPicPr>
        <p:blipFill rotWithShape="1">
          <a:blip r:embed="rId2"/>
          <a:srcRect b="37266"/>
          <a:stretch/>
        </p:blipFill>
        <p:spPr>
          <a:xfrm>
            <a:off x="2581772" y="1625995"/>
            <a:ext cx="7028455" cy="3118020"/>
          </a:xfrm>
          <a:prstGeom prst="rect">
            <a:avLst/>
          </a:prstGeom>
        </p:spPr>
      </p:pic>
      <p:sp>
        <p:nvSpPr>
          <p:cNvPr id="9" name="Text Placeholder 2">
            <a:extLst>
              <a:ext uri="{FF2B5EF4-FFF2-40B4-BE49-F238E27FC236}">
                <a16:creationId xmlns:a16="http://schemas.microsoft.com/office/drawing/2014/main" id="{EECEB601-8D60-0501-D6B6-EAA95C87ED5A}"/>
              </a:ext>
            </a:extLst>
          </p:cNvPr>
          <p:cNvSpPr>
            <a:spLocks noGrp="1"/>
          </p:cNvSpPr>
          <p:nvPr>
            <p:ph type="body" idx="1"/>
          </p:nvPr>
        </p:nvSpPr>
        <p:spPr>
          <a:xfrm>
            <a:off x="3620386" y="4943982"/>
            <a:ext cx="3337175" cy="1221427"/>
          </a:xfrm>
        </p:spPr>
        <p:txBody>
          <a:bodyPr>
            <a:normAutofit/>
          </a:bodyPr>
          <a:lstStyle/>
          <a:p>
            <a:r>
              <a:rPr lang="en-AU" sz="1400"/>
              <a:t>Requesting that House takes immediate steps to ensure that funding to </a:t>
            </a:r>
            <a:r>
              <a:rPr lang="en-AU" sz="1400">
                <a:solidFill>
                  <a:srgbClr val="DC4662"/>
                </a:solidFill>
              </a:rPr>
              <a:t>City of Greater Bendigo </a:t>
            </a:r>
            <a:r>
              <a:rPr lang="en-AU" sz="1400"/>
              <a:t>to build a tram track around be cancelled and project disbanded (14,580 signatures)</a:t>
            </a:r>
            <a:endParaRPr lang="en-US" sz="1400"/>
          </a:p>
        </p:txBody>
      </p:sp>
      <p:sp>
        <p:nvSpPr>
          <p:cNvPr id="10" name="Text Placeholder 2">
            <a:extLst>
              <a:ext uri="{FF2B5EF4-FFF2-40B4-BE49-F238E27FC236}">
                <a16:creationId xmlns:a16="http://schemas.microsoft.com/office/drawing/2014/main" id="{1104AFC3-B2F3-9DCC-1CC5-8EBC583176FC}"/>
              </a:ext>
            </a:extLst>
          </p:cNvPr>
          <p:cNvSpPr txBox="1">
            <a:spLocks/>
          </p:cNvSpPr>
          <p:nvPr/>
        </p:nvSpPr>
        <p:spPr>
          <a:xfrm>
            <a:off x="6190062" y="584532"/>
            <a:ext cx="3337175" cy="92469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Work Sans Light Roma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Work Sans Light Roma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Work Sans Light Roma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Roma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Roman"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sz="1400"/>
              <a:t>Seeking that Government rejects any proposal for establishment of a waste management facility at </a:t>
            </a:r>
            <a:r>
              <a:rPr lang="en-AU" sz="1400">
                <a:solidFill>
                  <a:srgbClr val="DC4662"/>
                </a:solidFill>
              </a:rPr>
              <a:t>Baddaginnie </a:t>
            </a:r>
            <a:r>
              <a:rPr lang="en-AU" sz="1400">
                <a:solidFill>
                  <a:srgbClr val="FFFFFF"/>
                </a:solidFill>
              </a:rPr>
              <a:t>(13,884 signatures)</a:t>
            </a:r>
            <a:endParaRPr lang="en-US" sz="1400">
              <a:solidFill>
                <a:srgbClr val="DC4662"/>
              </a:solidFill>
            </a:endParaRPr>
          </a:p>
        </p:txBody>
      </p:sp>
      <p:sp>
        <p:nvSpPr>
          <p:cNvPr id="11" name="Text Placeholder 2">
            <a:extLst>
              <a:ext uri="{FF2B5EF4-FFF2-40B4-BE49-F238E27FC236}">
                <a16:creationId xmlns:a16="http://schemas.microsoft.com/office/drawing/2014/main" id="{DF2D8D0B-BBEE-E425-1B58-97ED2CCE1BE9}"/>
              </a:ext>
            </a:extLst>
          </p:cNvPr>
          <p:cNvSpPr txBox="1">
            <a:spLocks/>
          </p:cNvSpPr>
          <p:nvPr/>
        </p:nvSpPr>
        <p:spPr>
          <a:xfrm>
            <a:off x="1951798" y="584532"/>
            <a:ext cx="3407853" cy="82116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Work Sans Light Roma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Work Sans Light Roma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Work Sans Light Roma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Roma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Roman"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sz="1400"/>
              <a:t>Requesting that House abandons proposal to place a toxic waste facility in </a:t>
            </a:r>
            <a:r>
              <a:rPr lang="en-AU" sz="1400">
                <a:solidFill>
                  <a:srgbClr val="DC4662"/>
                </a:solidFill>
              </a:rPr>
              <a:t>Mildura</a:t>
            </a:r>
            <a:r>
              <a:rPr lang="en-AU" sz="1400"/>
              <a:t> region (22,794 signatures)</a:t>
            </a:r>
            <a:endParaRPr lang="en-US" sz="1400"/>
          </a:p>
        </p:txBody>
      </p:sp>
      <p:cxnSp>
        <p:nvCxnSpPr>
          <p:cNvPr id="15" name="Straight Connector 14">
            <a:extLst>
              <a:ext uri="{FF2B5EF4-FFF2-40B4-BE49-F238E27FC236}">
                <a16:creationId xmlns:a16="http://schemas.microsoft.com/office/drawing/2014/main" id="{087379FA-2A33-8C07-29B4-F1E69A43C373}"/>
              </a:ext>
            </a:extLst>
          </p:cNvPr>
          <p:cNvCxnSpPr>
            <a:cxnSpLocks/>
            <a:stCxn id="11" idx="2"/>
          </p:cNvCxnSpPr>
          <p:nvPr/>
        </p:nvCxnSpPr>
        <p:spPr>
          <a:xfrm flipH="1">
            <a:off x="3620385" y="1405693"/>
            <a:ext cx="35340" cy="359733"/>
          </a:xfrm>
          <a:prstGeom prst="line">
            <a:avLst/>
          </a:prstGeom>
          <a:ln w="38100">
            <a:solidFill>
              <a:srgbClr val="DC466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768B35-9DD3-EBEF-8848-936C790BD31B}"/>
              </a:ext>
            </a:extLst>
          </p:cNvPr>
          <p:cNvCxnSpPr>
            <a:cxnSpLocks/>
          </p:cNvCxnSpPr>
          <p:nvPr/>
        </p:nvCxnSpPr>
        <p:spPr>
          <a:xfrm flipH="1">
            <a:off x="6491335" y="1585559"/>
            <a:ext cx="472770" cy="2325538"/>
          </a:xfrm>
          <a:prstGeom prst="line">
            <a:avLst/>
          </a:prstGeom>
          <a:ln w="38100">
            <a:solidFill>
              <a:srgbClr val="DC466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2E9596-D0DF-5D3C-3E78-820FD589AEB6}"/>
              </a:ext>
            </a:extLst>
          </p:cNvPr>
          <p:cNvCxnSpPr>
            <a:cxnSpLocks/>
          </p:cNvCxnSpPr>
          <p:nvPr/>
        </p:nvCxnSpPr>
        <p:spPr>
          <a:xfrm flipH="1">
            <a:off x="5251216" y="4375229"/>
            <a:ext cx="1" cy="639684"/>
          </a:xfrm>
          <a:prstGeom prst="line">
            <a:avLst/>
          </a:prstGeom>
          <a:ln w="38100">
            <a:solidFill>
              <a:srgbClr val="DC46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615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2D68-27B3-879F-E33A-3922EFD5ABBD}"/>
              </a:ext>
            </a:extLst>
          </p:cNvPr>
          <p:cNvSpPr>
            <a:spLocks noGrp="1"/>
          </p:cNvSpPr>
          <p:nvPr>
            <p:ph type="title"/>
          </p:nvPr>
        </p:nvSpPr>
        <p:spPr/>
        <p:txBody>
          <a:bodyPr/>
          <a:lstStyle/>
          <a:p>
            <a:r>
              <a:rPr lang="en-US"/>
              <a:t>Discussion</a:t>
            </a:r>
          </a:p>
        </p:txBody>
      </p:sp>
      <p:sp>
        <p:nvSpPr>
          <p:cNvPr id="3" name="Text Placeholder 2">
            <a:extLst>
              <a:ext uri="{FF2B5EF4-FFF2-40B4-BE49-F238E27FC236}">
                <a16:creationId xmlns:a16="http://schemas.microsoft.com/office/drawing/2014/main" id="{064DCD32-A7CD-E0A6-086E-DF1BEA997EE0}"/>
              </a:ext>
            </a:extLst>
          </p:cNvPr>
          <p:cNvSpPr>
            <a:spLocks noGrp="1"/>
          </p:cNvSpPr>
          <p:nvPr>
            <p:ph type="body" idx="1"/>
          </p:nvPr>
        </p:nvSpPr>
        <p:spPr>
          <a:xfrm>
            <a:off x="1666374" y="2444178"/>
            <a:ext cx="8859252" cy="1969644"/>
          </a:xfrm>
        </p:spPr>
        <p:txBody>
          <a:bodyPr/>
          <a:lstStyle/>
          <a:p>
            <a:pPr marL="285750" indent="-285750">
              <a:buFont typeface="Arial" panose="020B0604020202020204" pitchFamily="34" charset="0"/>
              <a:buChar char="•"/>
            </a:pPr>
            <a:r>
              <a:rPr lang="en-US"/>
              <a:t>Petitions continue to be used by local communities as a method of sharing concerns</a:t>
            </a:r>
          </a:p>
          <a:p>
            <a:pPr marL="285750" indent="-285750">
              <a:buFont typeface="Arial" panose="020B0604020202020204" pitchFamily="34" charset="0"/>
              <a:buChar char="•"/>
            </a:pPr>
            <a:r>
              <a:rPr lang="en-US"/>
              <a:t>Political elements have a role to play in which petitions are presented to the house</a:t>
            </a:r>
          </a:p>
          <a:p>
            <a:pPr marL="285750" indent="-285750">
              <a:buFont typeface="Arial" panose="020B0604020202020204" pitchFamily="34" charset="0"/>
              <a:buChar char="•"/>
            </a:pPr>
            <a:r>
              <a:rPr lang="en-US"/>
              <a:t>E-petitions are still a new feature in the Victorian parliamentary system, and it’s too early to determine their effect</a:t>
            </a:r>
          </a:p>
        </p:txBody>
      </p:sp>
      <p:sp>
        <p:nvSpPr>
          <p:cNvPr id="4" name="Text Placeholder 3">
            <a:extLst>
              <a:ext uri="{FF2B5EF4-FFF2-40B4-BE49-F238E27FC236}">
                <a16:creationId xmlns:a16="http://schemas.microsoft.com/office/drawing/2014/main" id="{B85F0F45-2ADB-EC95-A840-F01DAACEA9A3}"/>
              </a:ext>
            </a:extLst>
          </p:cNvPr>
          <p:cNvSpPr>
            <a:spLocks noGrp="1"/>
          </p:cNvSpPr>
          <p:nvPr>
            <p:ph type="body" sz="quarter" idx="3"/>
          </p:nvPr>
        </p:nvSpPr>
        <p:spPr/>
        <p:txBody>
          <a:bodyPr/>
          <a:lstStyle/>
          <a:p>
            <a:r>
              <a:rPr lang="en-AU"/>
              <a:t>October 3 | ASPG 2024</a:t>
            </a:r>
            <a:endParaRPr lang="en-US"/>
          </a:p>
        </p:txBody>
      </p:sp>
    </p:spTree>
    <p:extLst>
      <p:ext uri="{BB962C8B-B14F-4D97-AF65-F5344CB8AC3E}">
        <p14:creationId xmlns:p14="http://schemas.microsoft.com/office/powerpoint/2010/main" val="722806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471E09-9580-EA63-C898-64C4346980A9}"/>
              </a:ext>
            </a:extLst>
          </p:cNvPr>
          <p:cNvSpPr>
            <a:spLocks noGrp="1"/>
          </p:cNvSpPr>
          <p:nvPr>
            <p:ph type="body" sz="quarter" idx="3"/>
          </p:nvPr>
        </p:nvSpPr>
        <p:spPr/>
        <p:txBody>
          <a:bodyPr/>
          <a:lstStyle/>
          <a:p>
            <a:r>
              <a:rPr lang="en-AU"/>
              <a:t>October 3 | ASPG 2024</a:t>
            </a:r>
            <a:endParaRPr lang="en-US"/>
          </a:p>
        </p:txBody>
      </p:sp>
    </p:spTree>
    <p:extLst>
      <p:ext uri="{BB962C8B-B14F-4D97-AF65-F5344CB8AC3E}">
        <p14:creationId xmlns:p14="http://schemas.microsoft.com/office/powerpoint/2010/main" val="3782439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787B-0CFA-2831-7C45-5684C5E2BAE7}"/>
              </a:ext>
            </a:extLst>
          </p:cNvPr>
          <p:cNvSpPr>
            <a:spLocks noGrp="1"/>
          </p:cNvSpPr>
          <p:nvPr>
            <p:ph type="title"/>
          </p:nvPr>
        </p:nvSpPr>
        <p:spPr>
          <a:xfrm>
            <a:off x="486626" y="2155733"/>
            <a:ext cx="7726498" cy="2712830"/>
          </a:xfrm>
        </p:spPr>
        <p:txBody>
          <a:bodyPr/>
          <a:lstStyle/>
          <a:p>
            <a:r>
              <a:rPr lang="en-US" sz="5400"/>
              <a:t>Parliamentary petitions as a voice for local communities</a:t>
            </a:r>
          </a:p>
        </p:txBody>
      </p:sp>
      <p:sp>
        <p:nvSpPr>
          <p:cNvPr id="3" name="Text Placeholder 2">
            <a:extLst>
              <a:ext uri="{FF2B5EF4-FFF2-40B4-BE49-F238E27FC236}">
                <a16:creationId xmlns:a16="http://schemas.microsoft.com/office/drawing/2014/main" id="{F4956512-2EA6-E6BD-DBFC-BBF945188805}"/>
              </a:ext>
            </a:extLst>
          </p:cNvPr>
          <p:cNvSpPr>
            <a:spLocks noGrp="1"/>
          </p:cNvSpPr>
          <p:nvPr>
            <p:ph type="body" idx="1"/>
          </p:nvPr>
        </p:nvSpPr>
        <p:spPr>
          <a:xfrm>
            <a:off x="495302" y="5851082"/>
            <a:ext cx="5073475" cy="307651"/>
          </a:xfrm>
        </p:spPr>
        <p:txBody>
          <a:bodyPr/>
          <a:lstStyle/>
          <a:p>
            <a:r>
              <a:rPr lang="en-US"/>
              <a:t>Caleb Triscari, Victorian Parliamentary Library</a:t>
            </a:r>
          </a:p>
        </p:txBody>
      </p:sp>
      <p:sp>
        <p:nvSpPr>
          <p:cNvPr id="4" name="Text Placeholder 3">
            <a:extLst>
              <a:ext uri="{FF2B5EF4-FFF2-40B4-BE49-F238E27FC236}">
                <a16:creationId xmlns:a16="http://schemas.microsoft.com/office/drawing/2014/main" id="{BFCF440E-67D2-B569-DA08-AA1DC1A8C70A}"/>
              </a:ext>
            </a:extLst>
          </p:cNvPr>
          <p:cNvSpPr>
            <a:spLocks noGrp="1"/>
          </p:cNvSpPr>
          <p:nvPr>
            <p:ph type="body" sz="quarter" idx="3"/>
          </p:nvPr>
        </p:nvSpPr>
        <p:spPr/>
        <p:txBody>
          <a:bodyPr/>
          <a:lstStyle/>
          <a:p>
            <a:endParaRPr lang="en-US"/>
          </a:p>
        </p:txBody>
      </p:sp>
      <p:pic>
        <p:nvPicPr>
          <p:cNvPr id="5" name="Picture 4">
            <a:extLst>
              <a:ext uri="{FF2B5EF4-FFF2-40B4-BE49-F238E27FC236}">
                <a16:creationId xmlns:a16="http://schemas.microsoft.com/office/drawing/2014/main" id="{163E1819-F20E-390F-65F4-801FCEF85AE8}"/>
              </a:ext>
            </a:extLst>
          </p:cNvPr>
          <p:cNvPicPr>
            <a:picLocks noChangeAspect="1"/>
          </p:cNvPicPr>
          <p:nvPr/>
        </p:nvPicPr>
        <p:blipFill rotWithShape="1">
          <a:blip r:embed="rId2"/>
          <a:srcRect l="12421" r="16331"/>
          <a:stretch/>
        </p:blipFill>
        <p:spPr>
          <a:xfrm>
            <a:off x="6818214" y="3705433"/>
            <a:ext cx="5111705" cy="2712830"/>
          </a:xfrm>
          <a:prstGeom prst="rect">
            <a:avLst/>
          </a:prstGeom>
        </p:spPr>
      </p:pic>
    </p:spTree>
    <p:extLst>
      <p:ext uri="{BB962C8B-B14F-4D97-AF65-F5344CB8AC3E}">
        <p14:creationId xmlns:p14="http://schemas.microsoft.com/office/powerpoint/2010/main" val="41530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C5003E-389B-C518-CB2D-18B661D37902}"/>
              </a:ext>
            </a:extLst>
          </p:cNvPr>
          <p:cNvSpPr>
            <a:spLocks noGrp="1"/>
          </p:cNvSpPr>
          <p:nvPr>
            <p:ph type="body" sz="quarter" idx="3"/>
          </p:nvPr>
        </p:nvSpPr>
        <p:spPr/>
        <p:txBody>
          <a:bodyPr/>
          <a:lstStyle/>
          <a:p>
            <a:r>
              <a:rPr lang="en-AU"/>
              <a:t>October 3 | ASPG 2024</a:t>
            </a:r>
          </a:p>
        </p:txBody>
      </p:sp>
      <p:pic>
        <p:nvPicPr>
          <p:cNvPr id="6" name="Picture 5" descr="A map with red x marks&#10;&#10;Description automatically generated">
            <a:extLst>
              <a:ext uri="{FF2B5EF4-FFF2-40B4-BE49-F238E27FC236}">
                <a16:creationId xmlns:a16="http://schemas.microsoft.com/office/drawing/2014/main" id="{6FF77080-73E3-4B51-3A01-F8EF0F7F4740}"/>
              </a:ext>
            </a:extLst>
          </p:cNvPr>
          <p:cNvPicPr>
            <a:picLocks noChangeAspect="1"/>
          </p:cNvPicPr>
          <p:nvPr/>
        </p:nvPicPr>
        <p:blipFill rotWithShape="1">
          <a:blip r:embed="rId2"/>
          <a:srcRect l="704" t="1119" r="902" b="1724"/>
          <a:stretch/>
        </p:blipFill>
        <p:spPr>
          <a:xfrm>
            <a:off x="2055340" y="453081"/>
            <a:ext cx="8081319" cy="5642919"/>
          </a:xfrm>
          <a:prstGeom prst="rect">
            <a:avLst/>
          </a:prstGeom>
          <a:ln w="19050">
            <a:solidFill>
              <a:srgbClr val="A0B0E6"/>
            </a:solidFill>
          </a:ln>
        </p:spPr>
      </p:pic>
    </p:spTree>
    <p:extLst>
      <p:ext uri="{BB962C8B-B14F-4D97-AF65-F5344CB8AC3E}">
        <p14:creationId xmlns:p14="http://schemas.microsoft.com/office/powerpoint/2010/main" val="117929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2D68-27B3-879F-E33A-3922EFD5ABBD}"/>
              </a:ext>
            </a:extLst>
          </p:cNvPr>
          <p:cNvSpPr>
            <a:spLocks noGrp="1"/>
          </p:cNvSpPr>
          <p:nvPr>
            <p:ph type="title"/>
          </p:nvPr>
        </p:nvSpPr>
        <p:spPr>
          <a:xfrm>
            <a:off x="1666374" y="505238"/>
            <a:ext cx="5409929" cy="739586"/>
          </a:xfrm>
        </p:spPr>
        <p:txBody>
          <a:bodyPr/>
          <a:lstStyle/>
          <a:p>
            <a:r>
              <a:rPr lang="en-US" sz="4800"/>
              <a:t>Methodology</a:t>
            </a:r>
          </a:p>
        </p:txBody>
      </p:sp>
      <p:sp>
        <p:nvSpPr>
          <p:cNvPr id="3" name="Text Placeholder 2">
            <a:extLst>
              <a:ext uri="{FF2B5EF4-FFF2-40B4-BE49-F238E27FC236}">
                <a16:creationId xmlns:a16="http://schemas.microsoft.com/office/drawing/2014/main" id="{064DCD32-A7CD-E0A6-086E-DF1BEA997EE0}"/>
              </a:ext>
            </a:extLst>
          </p:cNvPr>
          <p:cNvSpPr>
            <a:spLocks noGrp="1"/>
          </p:cNvSpPr>
          <p:nvPr>
            <p:ph type="body" idx="1"/>
          </p:nvPr>
        </p:nvSpPr>
        <p:spPr>
          <a:xfrm>
            <a:off x="1666374" y="2451226"/>
            <a:ext cx="5313848" cy="1955548"/>
          </a:xfrm>
        </p:spPr>
        <p:txBody>
          <a:bodyPr/>
          <a:lstStyle/>
          <a:p>
            <a:pPr marL="285750" indent="-285750">
              <a:buFont typeface="Wingdings" panose="05000000000000000000" pitchFamily="2" charset="2"/>
              <a:buChar char="Ø"/>
            </a:pPr>
            <a:r>
              <a:rPr lang="en-US"/>
              <a:t>Source minutes and proceedings between 55</a:t>
            </a:r>
            <a:r>
              <a:rPr lang="en-US" baseline="30000"/>
              <a:t>th</a:t>
            </a:r>
            <a:r>
              <a:rPr lang="en-US"/>
              <a:t>-59</a:t>
            </a:r>
            <a:r>
              <a:rPr lang="en-US" baseline="30000"/>
              <a:t>th</a:t>
            </a:r>
            <a:r>
              <a:rPr lang="en-US"/>
              <a:t> Parliaments (2002-2022) as PDFs</a:t>
            </a:r>
          </a:p>
          <a:p>
            <a:pPr marL="285750" indent="-285750">
              <a:buFont typeface="Wingdings" panose="05000000000000000000" pitchFamily="2" charset="2"/>
              <a:buChar char="Ø"/>
            </a:pPr>
            <a:r>
              <a:rPr lang="en-US"/>
              <a:t>Custom Python script to identify and extract content of petitions</a:t>
            </a:r>
          </a:p>
          <a:p>
            <a:pPr marL="285750" indent="-285750">
              <a:buFont typeface="Wingdings" panose="05000000000000000000" pitchFamily="2" charset="2"/>
              <a:buChar char="Ø"/>
            </a:pPr>
            <a:r>
              <a:rPr lang="en-US"/>
              <a:t>Natural language processing and named-entity recognition to label geographic entities</a:t>
            </a:r>
          </a:p>
        </p:txBody>
      </p:sp>
      <p:sp>
        <p:nvSpPr>
          <p:cNvPr id="4" name="Text Placeholder 3">
            <a:extLst>
              <a:ext uri="{FF2B5EF4-FFF2-40B4-BE49-F238E27FC236}">
                <a16:creationId xmlns:a16="http://schemas.microsoft.com/office/drawing/2014/main" id="{B85F0F45-2ADB-EC95-A840-F01DAACEA9A3}"/>
              </a:ext>
            </a:extLst>
          </p:cNvPr>
          <p:cNvSpPr>
            <a:spLocks noGrp="1"/>
          </p:cNvSpPr>
          <p:nvPr>
            <p:ph type="body" sz="quarter" idx="3"/>
          </p:nvPr>
        </p:nvSpPr>
        <p:spPr/>
        <p:txBody>
          <a:bodyPr/>
          <a:lstStyle/>
          <a:p>
            <a:r>
              <a:rPr lang="en-AU"/>
              <a:t>October 3 | ASPG 2024</a:t>
            </a:r>
          </a:p>
        </p:txBody>
      </p:sp>
      <p:pic>
        <p:nvPicPr>
          <p:cNvPr id="6" name="Picture 5">
            <a:extLst>
              <a:ext uri="{FF2B5EF4-FFF2-40B4-BE49-F238E27FC236}">
                <a16:creationId xmlns:a16="http://schemas.microsoft.com/office/drawing/2014/main" id="{B0B0273E-2F62-6EFA-9065-65403E0A675E}"/>
              </a:ext>
            </a:extLst>
          </p:cNvPr>
          <p:cNvPicPr>
            <a:picLocks noChangeAspect="1"/>
          </p:cNvPicPr>
          <p:nvPr/>
        </p:nvPicPr>
        <p:blipFill rotWithShape="1">
          <a:blip r:embed="rId2"/>
          <a:srcRect l="200"/>
          <a:stretch/>
        </p:blipFill>
        <p:spPr>
          <a:xfrm>
            <a:off x="7206549" y="495180"/>
            <a:ext cx="4795980" cy="5867640"/>
          </a:xfrm>
          <a:prstGeom prst="rect">
            <a:avLst/>
          </a:prstGeom>
          <a:ln>
            <a:solidFill>
              <a:srgbClr val="A0B0E6"/>
            </a:solidFill>
          </a:ln>
        </p:spPr>
      </p:pic>
    </p:spTree>
    <p:extLst>
      <p:ext uri="{BB962C8B-B14F-4D97-AF65-F5344CB8AC3E}">
        <p14:creationId xmlns:p14="http://schemas.microsoft.com/office/powerpoint/2010/main" val="95073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2D68-27B3-879F-E33A-3922EFD5ABBD}"/>
              </a:ext>
            </a:extLst>
          </p:cNvPr>
          <p:cNvSpPr>
            <a:spLocks noGrp="1"/>
          </p:cNvSpPr>
          <p:nvPr>
            <p:ph type="title"/>
          </p:nvPr>
        </p:nvSpPr>
        <p:spPr>
          <a:xfrm>
            <a:off x="1696454" y="566712"/>
            <a:ext cx="5437514" cy="956766"/>
          </a:xfrm>
        </p:spPr>
        <p:txBody>
          <a:bodyPr anchor="ctr">
            <a:normAutofit/>
          </a:bodyPr>
          <a:lstStyle/>
          <a:p>
            <a:r>
              <a:rPr lang="en-US"/>
              <a:t>Quality or quantity?</a:t>
            </a:r>
          </a:p>
        </p:txBody>
      </p:sp>
      <p:sp>
        <p:nvSpPr>
          <p:cNvPr id="11" name="Text Placeholder 2">
            <a:extLst>
              <a:ext uri="{FF2B5EF4-FFF2-40B4-BE49-F238E27FC236}">
                <a16:creationId xmlns:a16="http://schemas.microsoft.com/office/drawing/2014/main" id="{FEBADE2C-921C-4CCB-7265-E54BDB976F4F}"/>
              </a:ext>
            </a:extLst>
          </p:cNvPr>
          <p:cNvSpPr>
            <a:spLocks noGrp="1"/>
          </p:cNvSpPr>
          <p:nvPr>
            <p:ph type="body" sz="quarter" idx="3"/>
          </p:nvPr>
        </p:nvSpPr>
        <p:spPr>
          <a:xfrm>
            <a:off x="1696454" y="6281721"/>
            <a:ext cx="5133500" cy="307657"/>
          </a:xfrm>
        </p:spPr>
        <p:txBody>
          <a:bodyPr/>
          <a:lstStyle/>
          <a:p>
            <a:r>
              <a:rPr lang="en-AU"/>
              <a:t>October 3 | ASPG 2024</a:t>
            </a:r>
            <a:endParaRPr lang="en-US"/>
          </a:p>
        </p:txBody>
      </p:sp>
      <p:pic>
        <p:nvPicPr>
          <p:cNvPr id="6" name="Picture 5">
            <a:extLst>
              <a:ext uri="{FF2B5EF4-FFF2-40B4-BE49-F238E27FC236}">
                <a16:creationId xmlns:a16="http://schemas.microsoft.com/office/drawing/2014/main" id="{98B172AA-0E1C-0983-D73B-B84F708D7F70}"/>
              </a:ext>
            </a:extLst>
          </p:cNvPr>
          <p:cNvPicPr>
            <a:picLocks noChangeAspect="1"/>
          </p:cNvPicPr>
          <p:nvPr/>
        </p:nvPicPr>
        <p:blipFill>
          <a:blip r:embed="rId2"/>
          <a:stretch>
            <a:fillRect/>
          </a:stretch>
        </p:blipFill>
        <p:spPr>
          <a:xfrm>
            <a:off x="5922289" y="2262861"/>
            <a:ext cx="6129866" cy="1639738"/>
          </a:xfrm>
          <a:prstGeom prst="rect">
            <a:avLst/>
          </a:prstGeom>
          <a:noFill/>
          <a:ln>
            <a:solidFill>
              <a:srgbClr val="A0B0E6"/>
            </a:solidFill>
          </a:ln>
        </p:spPr>
      </p:pic>
      <p:sp>
        <p:nvSpPr>
          <p:cNvPr id="13" name="Text Placeholder 4">
            <a:extLst>
              <a:ext uri="{FF2B5EF4-FFF2-40B4-BE49-F238E27FC236}">
                <a16:creationId xmlns:a16="http://schemas.microsoft.com/office/drawing/2014/main" id="{F6533786-C62C-ED45-E739-01D4E4D17C64}"/>
              </a:ext>
            </a:extLst>
          </p:cNvPr>
          <p:cNvSpPr>
            <a:spLocks noGrp="1"/>
          </p:cNvSpPr>
          <p:nvPr>
            <p:ph type="body" idx="11"/>
          </p:nvPr>
        </p:nvSpPr>
        <p:spPr>
          <a:xfrm>
            <a:off x="1696454" y="2262861"/>
            <a:ext cx="4094746" cy="2663367"/>
          </a:xfrm>
        </p:spPr>
        <p:txBody>
          <a:bodyPr/>
          <a:lstStyle/>
          <a:p>
            <a:pPr marL="285750" indent="-285750">
              <a:buFont typeface="Arial" panose="020B0604020202020204" pitchFamily="34" charset="0"/>
              <a:buChar char="•"/>
            </a:pPr>
            <a:r>
              <a:rPr lang="en-US"/>
              <a:t>Large range of signature counts in petitions dataset</a:t>
            </a:r>
          </a:p>
          <a:p>
            <a:pPr marL="285750" indent="-285750">
              <a:buFont typeface="Arial" panose="020B0604020202020204" pitchFamily="34" charset="0"/>
              <a:buChar char="•"/>
            </a:pPr>
            <a:r>
              <a:rPr lang="en-US"/>
              <a:t>Multiple members submit the exact same petition simultaneously</a:t>
            </a:r>
          </a:p>
          <a:p>
            <a:pPr marL="285750" indent="-285750">
              <a:buFont typeface="Arial" panose="020B0604020202020204" pitchFamily="34" charset="0"/>
              <a:buChar char="•"/>
            </a:pPr>
            <a:r>
              <a:rPr lang="en-US"/>
              <a:t>How do we weigh a single petition with many signatures vs many petitions each with few signatures?</a:t>
            </a:r>
          </a:p>
        </p:txBody>
      </p:sp>
      <p:pic>
        <p:nvPicPr>
          <p:cNvPr id="4" name="Picture 3">
            <a:extLst>
              <a:ext uri="{FF2B5EF4-FFF2-40B4-BE49-F238E27FC236}">
                <a16:creationId xmlns:a16="http://schemas.microsoft.com/office/drawing/2014/main" id="{385E564E-9D1A-5D09-31BE-184427A9EEBB}"/>
              </a:ext>
            </a:extLst>
          </p:cNvPr>
          <p:cNvPicPr>
            <a:picLocks noChangeAspect="1"/>
          </p:cNvPicPr>
          <p:nvPr/>
        </p:nvPicPr>
        <p:blipFill>
          <a:blip r:embed="rId3"/>
          <a:stretch>
            <a:fillRect/>
          </a:stretch>
        </p:blipFill>
        <p:spPr>
          <a:xfrm>
            <a:off x="5922289" y="4355250"/>
            <a:ext cx="6129866" cy="573464"/>
          </a:xfrm>
          <a:prstGeom prst="rect">
            <a:avLst/>
          </a:prstGeom>
          <a:ln>
            <a:solidFill>
              <a:srgbClr val="A0B0E6"/>
            </a:solidFill>
          </a:ln>
        </p:spPr>
      </p:pic>
    </p:spTree>
    <p:extLst>
      <p:ext uri="{BB962C8B-B14F-4D97-AF65-F5344CB8AC3E}">
        <p14:creationId xmlns:p14="http://schemas.microsoft.com/office/powerpoint/2010/main" val="268302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6F7F-10E0-D8E1-0C60-6986D188965E}"/>
              </a:ext>
            </a:extLst>
          </p:cNvPr>
          <p:cNvSpPr>
            <a:spLocks noGrp="1"/>
          </p:cNvSpPr>
          <p:nvPr>
            <p:ph type="title"/>
          </p:nvPr>
        </p:nvSpPr>
        <p:spPr>
          <a:xfrm>
            <a:off x="1696454" y="495688"/>
            <a:ext cx="5824692" cy="764701"/>
          </a:xfrm>
        </p:spPr>
        <p:txBody>
          <a:bodyPr/>
          <a:lstStyle/>
          <a:p>
            <a:r>
              <a:rPr lang="en-US"/>
              <a:t>Summary statistics</a:t>
            </a:r>
          </a:p>
        </p:txBody>
      </p:sp>
      <p:sp>
        <p:nvSpPr>
          <p:cNvPr id="3" name="Text Placeholder 2">
            <a:extLst>
              <a:ext uri="{FF2B5EF4-FFF2-40B4-BE49-F238E27FC236}">
                <a16:creationId xmlns:a16="http://schemas.microsoft.com/office/drawing/2014/main" id="{E6A5142F-1ADD-BC1C-7E36-D97FC2EBC093}"/>
              </a:ext>
            </a:extLst>
          </p:cNvPr>
          <p:cNvSpPr>
            <a:spLocks noGrp="1"/>
          </p:cNvSpPr>
          <p:nvPr>
            <p:ph type="body" sz="quarter" idx="3"/>
          </p:nvPr>
        </p:nvSpPr>
        <p:spPr/>
        <p:txBody>
          <a:bodyPr/>
          <a:lstStyle/>
          <a:p>
            <a:r>
              <a:rPr lang="en-AU"/>
              <a:t>October 3 | ASPG 2024</a:t>
            </a:r>
            <a:endParaRPr lang="en-US"/>
          </a:p>
        </p:txBody>
      </p:sp>
      <p:graphicFrame>
        <p:nvGraphicFramePr>
          <p:cNvPr id="8" name="Chart 7">
            <a:extLst>
              <a:ext uri="{FF2B5EF4-FFF2-40B4-BE49-F238E27FC236}">
                <a16:creationId xmlns:a16="http://schemas.microsoft.com/office/drawing/2014/main" id="{4DCB8261-09E7-A2E5-4555-DE8C04E05ED9}"/>
              </a:ext>
            </a:extLst>
          </p:cNvPr>
          <p:cNvGraphicFramePr/>
          <p:nvPr>
            <p:extLst>
              <p:ext uri="{D42A27DB-BD31-4B8C-83A1-F6EECF244321}">
                <p14:modId xmlns:p14="http://schemas.microsoft.com/office/powerpoint/2010/main" val="1236511864"/>
              </p:ext>
            </p:extLst>
          </p:nvPr>
        </p:nvGraphicFramePr>
        <p:xfrm>
          <a:off x="2032000" y="1608050"/>
          <a:ext cx="7861643" cy="43260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4111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6F7F-10E0-D8E1-0C60-6986D188965E}"/>
              </a:ext>
            </a:extLst>
          </p:cNvPr>
          <p:cNvSpPr>
            <a:spLocks noGrp="1"/>
          </p:cNvSpPr>
          <p:nvPr>
            <p:ph type="title"/>
          </p:nvPr>
        </p:nvSpPr>
        <p:spPr>
          <a:xfrm>
            <a:off x="1696454" y="495688"/>
            <a:ext cx="5824692" cy="764701"/>
          </a:xfrm>
        </p:spPr>
        <p:txBody>
          <a:bodyPr/>
          <a:lstStyle/>
          <a:p>
            <a:r>
              <a:rPr lang="en-US"/>
              <a:t>Summary statistics</a:t>
            </a:r>
          </a:p>
        </p:txBody>
      </p:sp>
      <p:sp>
        <p:nvSpPr>
          <p:cNvPr id="3" name="Text Placeholder 2">
            <a:extLst>
              <a:ext uri="{FF2B5EF4-FFF2-40B4-BE49-F238E27FC236}">
                <a16:creationId xmlns:a16="http://schemas.microsoft.com/office/drawing/2014/main" id="{E6A5142F-1ADD-BC1C-7E36-D97FC2EBC093}"/>
              </a:ext>
            </a:extLst>
          </p:cNvPr>
          <p:cNvSpPr>
            <a:spLocks noGrp="1"/>
          </p:cNvSpPr>
          <p:nvPr>
            <p:ph type="body" sz="quarter" idx="3"/>
          </p:nvPr>
        </p:nvSpPr>
        <p:spPr/>
        <p:txBody>
          <a:bodyPr/>
          <a:lstStyle/>
          <a:p>
            <a:r>
              <a:rPr lang="en-AU"/>
              <a:t>October 3 | ASPG 2024</a:t>
            </a:r>
            <a:endParaRPr lang="en-US"/>
          </a:p>
        </p:txBody>
      </p:sp>
      <p:graphicFrame>
        <p:nvGraphicFramePr>
          <p:cNvPr id="8" name="Chart 7">
            <a:extLst>
              <a:ext uri="{FF2B5EF4-FFF2-40B4-BE49-F238E27FC236}">
                <a16:creationId xmlns:a16="http://schemas.microsoft.com/office/drawing/2014/main" id="{4DCB8261-09E7-A2E5-4555-DE8C04E05ED9}"/>
              </a:ext>
            </a:extLst>
          </p:cNvPr>
          <p:cNvGraphicFramePr/>
          <p:nvPr>
            <p:extLst>
              <p:ext uri="{D42A27DB-BD31-4B8C-83A1-F6EECF244321}">
                <p14:modId xmlns:p14="http://schemas.microsoft.com/office/powerpoint/2010/main" val="1357134281"/>
              </p:ext>
            </p:extLst>
          </p:nvPr>
        </p:nvGraphicFramePr>
        <p:xfrm>
          <a:off x="2032000" y="1176314"/>
          <a:ext cx="8463546" cy="26463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586E55DC-4481-DAEC-0AA4-2360EDE4D21B}"/>
              </a:ext>
            </a:extLst>
          </p:cNvPr>
          <p:cNvGraphicFramePr/>
          <p:nvPr>
            <p:extLst>
              <p:ext uri="{D42A27DB-BD31-4B8C-83A1-F6EECF244321}">
                <p14:modId xmlns:p14="http://schemas.microsoft.com/office/powerpoint/2010/main" val="3611814694"/>
              </p:ext>
            </p:extLst>
          </p:nvPr>
        </p:nvGraphicFramePr>
        <p:xfrm>
          <a:off x="2032000" y="3698146"/>
          <a:ext cx="8463546" cy="2646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9968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2D68-27B3-879F-E33A-3922EFD5ABBD}"/>
              </a:ext>
            </a:extLst>
          </p:cNvPr>
          <p:cNvSpPr>
            <a:spLocks noGrp="1"/>
          </p:cNvSpPr>
          <p:nvPr>
            <p:ph type="title"/>
          </p:nvPr>
        </p:nvSpPr>
        <p:spPr>
          <a:xfrm>
            <a:off x="1696453" y="566712"/>
            <a:ext cx="7072161" cy="956766"/>
          </a:xfrm>
        </p:spPr>
        <p:txBody>
          <a:bodyPr anchor="ctr">
            <a:normAutofit/>
          </a:bodyPr>
          <a:lstStyle/>
          <a:p>
            <a:r>
              <a:rPr lang="en-US"/>
              <a:t>Named-entity recognition</a:t>
            </a:r>
          </a:p>
        </p:txBody>
      </p:sp>
      <p:sp>
        <p:nvSpPr>
          <p:cNvPr id="11" name="Text Placeholder 2">
            <a:extLst>
              <a:ext uri="{FF2B5EF4-FFF2-40B4-BE49-F238E27FC236}">
                <a16:creationId xmlns:a16="http://schemas.microsoft.com/office/drawing/2014/main" id="{FEBADE2C-921C-4CCB-7265-E54BDB976F4F}"/>
              </a:ext>
            </a:extLst>
          </p:cNvPr>
          <p:cNvSpPr>
            <a:spLocks noGrp="1"/>
          </p:cNvSpPr>
          <p:nvPr>
            <p:ph type="body" sz="quarter" idx="3"/>
          </p:nvPr>
        </p:nvSpPr>
        <p:spPr>
          <a:xfrm>
            <a:off x="1696454" y="6281721"/>
            <a:ext cx="5133500" cy="307657"/>
          </a:xfrm>
        </p:spPr>
        <p:txBody>
          <a:bodyPr/>
          <a:lstStyle/>
          <a:p>
            <a:r>
              <a:rPr lang="en-AU"/>
              <a:t>October 3 | ASPG 2024</a:t>
            </a:r>
            <a:endParaRPr lang="en-US"/>
          </a:p>
        </p:txBody>
      </p:sp>
      <p:sp>
        <p:nvSpPr>
          <p:cNvPr id="13" name="Text Placeholder 4">
            <a:extLst>
              <a:ext uri="{FF2B5EF4-FFF2-40B4-BE49-F238E27FC236}">
                <a16:creationId xmlns:a16="http://schemas.microsoft.com/office/drawing/2014/main" id="{F6533786-C62C-ED45-E739-01D4E4D17C64}"/>
              </a:ext>
            </a:extLst>
          </p:cNvPr>
          <p:cNvSpPr>
            <a:spLocks noGrp="1"/>
          </p:cNvSpPr>
          <p:nvPr>
            <p:ph type="body" idx="11"/>
          </p:nvPr>
        </p:nvSpPr>
        <p:spPr>
          <a:xfrm>
            <a:off x="1809549" y="1732547"/>
            <a:ext cx="8807116" cy="3878981"/>
          </a:xfrm>
        </p:spPr>
        <p:txBody>
          <a:bodyPr>
            <a:normAutofit/>
          </a:bodyPr>
          <a:lstStyle/>
          <a:p>
            <a:r>
              <a:rPr lang="en-US" b="1"/>
              <a:t>“Seeking that the Government rejects any proposal for the establishment of a soil recycling facility and/or a toxic waste dump at </a:t>
            </a:r>
            <a:r>
              <a:rPr lang="en-US" b="1" err="1">
                <a:solidFill>
                  <a:srgbClr val="DC4662"/>
                </a:solidFill>
              </a:rPr>
              <a:t>Dutson</a:t>
            </a:r>
            <a:r>
              <a:rPr lang="en-US" b="1">
                <a:solidFill>
                  <a:srgbClr val="DC4662"/>
                </a:solidFill>
              </a:rPr>
              <a:t> Downs </a:t>
            </a:r>
            <a:r>
              <a:rPr lang="en-US" b="1"/>
              <a:t>in </a:t>
            </a:r>
            <a:r>
              <a:rPr lang="en-US" b="1">
                <a:solidFill>
                  <a:srgbClr val="DC4662"/>
                </a:solidFill>
              </a:rPr>
              <a:t>Gippsland</a:t>
            </a:r>
            <a:r>
              <a:rPr lang="en-US" b="1"/>
              <a:t>.”</a:t>
            </a:r>
          </a:p>
          <a:p>
            <a:endParaRPr lang="en-US" b="1"/>
          </a:p>
          <a:p>
            <a:r>
              <a:rPr lang="en-AU" b="1"/>
              <a:t>“Seeking that the House considers allocating more police members to the suburb of </a:t>
            </a:r>
            <a:r>
              <a:rPr lang="en-AU" b="1">
                <a:solidFill>
                  <a:srgbClr val="DC4662"/>
                </a:solidFill>
              </a:rPr>
              <a:t>Kennington</a:t>
            </a:r>
            <a:r>
              <a:rPr lang="en-AU" b="1"/>
              <a:t> to combat the escalating incidence of crime in the area.”</a:t>
            </a:r>
          </a:p>
          <a:p>
            <a:endParaRPr lang="en-AU" b="1"/>
          </a:p>
          <a:p>
            <a:r>
              <a:rPr lang="en-AU" b="1"/>
              <a:t>“Seeking that a roundabout be constructed by VicRoads as an urgent priority, at the intersection of </a:t>
            </a:r>
            <a:r>
              <a:rPr lang="en-AU" b="1">
                <a:solidFill>
                  <a:srgbClr val="DC4662"/>
                </a:solidFill>
              </a:rPr>
              <a:t>Mitchells Lane </a:t>
            </a:r>
            <a:r>
              <a:rPr lang="en-AU" b="1"/>
              <a:t>and </a:t>
            </a:r>
            <a:r>
              <a:rPr lang="en-AU" b="1">
                <a:solidFill>
                  <a:srgbClr val="DC4662"/>
                </a:solidFill>
              </a:rPr>
              <a:t>Horne Street</a:t>
            </a:r>
            <a:r>
              <a:rPr lang="en-AU" b="1"/>
              <a:t>, </a:t>
            </a:r>
            <a:r>
              <a:rPr lang="en-AU" b="1">
                <a:solidFill>
                  <a:srgbClr val="DC4662"/>
                </a:solidFill>
              </a:rPr>
              <a:t>Sunbury</a:t>
            </a:r>
            <a:r>
              <a:rPr lang="en-AU" b="1"/>
              <a:t> in order to increase traffic safety and reduce delays and accidents.”</a:t>
            </a:r>
          </a:p>
          <a:p>
            <a:endParaRPr lang="en-AU" b="1"/>
          </a:p>
          <a:p>
            <a:r>
              <a:rPr lang="en-AU" b="1"/>
              <a:t>“Seeking that the Minister for Local Government intervenes to ensure that the land at </a:t>
            </a:r>
            <a:r>
              <a:rPr lang="en-AU" b="1">
                <a:solidFill>
                  <a:srgbClr val="DC4662"/>
                </a:solidFill>
              </a:rPr>
              <a:t>813–825 Main Road, Eltham </a:t>
            </a:r>
            <a:r>
              <a:rPr lang="en-AU" b="1"/>
              <a:t>remains in public ownership”</a:t>
            </a:r>
            <a:endParaRPr lang="en-US" b="1"/>
          </a:p>
        </p:txBody>
      </p:sp>
    </p:spTree>
    <p:extLst>
      <p:ext uri="{BB962C8B-B14F-4D97-AF65-F5344CB8AC3E}">
        <p14:creationId xmlns:p14="http://schemas.microsoft.com/office/powerpoint/2010/main" val="160586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72922C-3CAA-EE68-3B21-62ED92DF49BE}"/>
              </a:ext>
            </a:extLst>
          </p:cNvPr>
          <p:cNvSpPr>
            <a:spLocks noGrp="1"/>
          </p:cNvSpPr>
          <p:nvPr>
            <p:ph type="body" sz="quarter" idx="3"/>
          </p:nvPr>
        </p:nvSpPr>
        <p:spPr/>
        <p:txBody>
          <a:bodyPr/>
          <a:lstStyle/>
          <a:p>
            <a:r>
              <a:rPr lang="en-AU"/>
              <a:t>October 3 | ASPG 2024</a:t>
            </a:r>
          </a:p>
        </p:txBody>
      </p:sp>
      <p:pic>
        <p:nvPicPr>
          <p:cNvPr id="9" name="Picture 8" descr="A map with red dots&#10;&#10;Description automatically generated">
            <a:extLst>
              <a:ext uri="{FF2B5EF4-FFF2-40B4-BE49-F238E27FC236}">
                <a16:creationId xmlns:a16="http://schemas.microsoft.com/office/drawing/2014/main" id="{5003F2D1-5661-BCDA-CCAD-502CF45A9830}"/>
              </a:ext>
            </a:extLst>
          </p:cNvPr>
          <p:cNvPicPr>
            <a:picLocks noChangeAspect="1"/>
          </p:cNvPicPr>
          <p:nvPr/>
        </p:nvPicPr>
        <p:blipFill>
          <a:blip r:embed="rId2"/>
          <a:stretch>
            <a:fillRect/>
          </a:stretch>
        </p:blipFill>
        <p:spPr>
          <a:xfrm>
            <a:off x="2159773" y="425177"/>
            <a:ext cx="7872454" cy="5567062"/>
          </a:xfrm>
          <a:prstGeom prst="rect">
            <a:avLst/>
          </a:prstGeom>
        </p:spPr>
      </p:pic>
    </p:spTree>
    <p:extLst>
      <p:ext uri="{BB962C8B-B14F-4D97-AF65-F5344CB8AC3E}">
        <p14:creationId xmlns:p14="http://schemas.microsoft.com/office/powerpoint/2010/main" val="83845413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Blue" id="{F0ACDAB9-9886-2446-BFEF-C868F2EEC0C4}" vid="{9D835DAC-99FF-574B-97D5-719F32173525}"/>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Blue" id="{F0ACDAB9-9886-2446-BFEF-C868F2EEC0C4}" vid="{67918C90-4A93-D144-BFAD-A7E263C0CB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387f99-12d8-4d4d-8e9d-88ecf3c7b58b" xsi:nil="true"/>
    <lcf76f155ced4ddcb4097134ff3c332f xmlns="047bef03-abfe-4785-9e22-6c2fd6f057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9274C10F94EF4E8399C2BC370FEE08" ma:contentTypeVersion="12" ma:contentTypeDescription="Create a new document." ma:contentTypeScope="" ma:versionID="65f0e0795c61196d557b1e449ede6ee6">
  <xsd:schema xmlns:xsd="http://www.w3.org/2001/XMLSchema" xmlns:xs="http://www.w3.org/2001/XMLSchema" xmlns:p="http://schemas.microsoft.com/office/2006/metadata/properties" xmlns:ns2="43c1a617-e12a-4db4-90df-6cf7d50d1eed" xmlns:ns3="047bef03-abfe-4785-9e22-6c2fd6f0574b" xmlns:ns4="e2387f99-12d8-4d4d-8e9d-88ecf3c7b58b" targetNamespace="http://schemas.microsoft.com/office/2006/metadata/properties" ma:root="true" ma:fieldsID="e4e673864ec87d15d9f27a21a1226c46" ns2:_="" ns3:_="" ns4:_="">
    <xsd:import namespace="43c1a617-e12a-4db4-90df-6cf7d50d1eed"/>
    <xsd:import namespace="047bef03-abfe-4785-9e22-6c2fd6f0574b"/>
    <xsd:import namespace="e2387f99-12d8-4d4d-8e9d-88ecf3c7b5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c1a617-e12a-4db4-90df-6cf7d50d1e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7bef03-abfe-4785-9e22-6c2fd6f057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2b4d86e-1c47-47bb-9660-90c02fc04e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387f99-12d8-4d4d-8e9d-88ecf3c7b58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705efb7-07e3-4a0d-bb8b-b49c1bfb1952}" ma:internalName="TaxCatchAll" ma:showField="CatchAllData" ma:web="43c1a617-e12a-4db4-90df-6cf7d50d1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061D39-7B8E-4C80-91FF-E6692C619031}">
  <ds:schemaRefs>
    <ds:schemaRef ds:uri="047bef03-abfe-4785-9e22-6c2fd6f0574b"/>
    <ds:schemaRef ds:uri="43c1a617-e12a-4db4-90df-6cf7d50d1eed"/>
    <ds:schemaRef ds:uri="e2387f99-12d8-4d4d-8e9d-88ecf3c7b5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C01BE7-A811-436C-97AB-77513EEF7224}">
  <ds:schemaRefs>
    <ds:schemaRef ds:uri="http://schemas.microsoft.com/sharepoint/v3/contenttype/forms"/>
  </ds:schemaRefs>
</ds:datastoreItem>
</file>

<file path=customXml/itemProps3.xml><?xml version="1.0" encoding="utf-8"?>
<ds:datastoreItem xmlns:ds="http://schemas.openxmlformats.org/officeDocument/2006/customXml" ds:itemID="{091A43C2-9C2E-4108-898B-3C27B19C3883}">
  <ds:schemaRefs>
    <ds:schemaRef ds:uri="047bef03-abfe-4785-9e22-6c2fd6f0574b"/>
    <ds:schemaRef ds:uri="43c1a617-e12a-4db4-90df-6cf7d50d1eed"/>
    <ds:schemaRef ds:uri="e2387f99-12d8-4d4d-8e9d-88ecf3c7b5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Blue Generic PowerPoint</Template>
  <Application>Microsoft Office PowerPoint</Application>
  <PresentationFormat>Widescreen</PresentationFormat>
  <Slides>13</Slides>
  <Notes>1</Notes>
  <HiddenSlides>0</HiddenSlide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1_Custom Design</vt:lpstr>
      <vt:lpstr>2_Custom Design</vt:lpstr>
      <vt:lpstr>Office Theme</vt:lpstr>
      <vt:lpstr>PowerPoint Presentation</vt:lpstr>
      <vt:lpstr>Parliamentary petitions as a voice for local communities</vt:lpstr>
      <vt:lpstr>PowerPoint Presentation</vt:lpstr>
      <vt:lpstr>Methodology</vt:lpstr>
      <vt:lpstr>Quality or quantity?</vt:lpstr>
      <vt:lpstr>Summary statistics</vt:lpstr>
      <vt:lpstr>Summary statistics</vt:lpstr>
      <vt:lpstr>Named-entity recognition</vt:lpstr>
      <vt:lpstr>PowerPoint Presentation</vt:lpstr>
      <vt:lpstr>PowerPoint Presentation</vt:lpstr>
      <vt:lpstr>PowerPoint Presentation</vt:lpstr>
      <vt:lpstr>Discussion</vt:lpstr>
      <vt:lpstr>PowerPoint Presentation</vt:lpstr>
    </vt:vector>
  </TitlesOfParts>
  <Company>Parliament of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Caleb Triscari</dc:creator>
  <cp:revision>1</cp:revision>
  <dcterms:created xsi:type="dcterms:W3CDTF">2024-09-17T05:22:29Z</dcterms:created>
  <dcterms:modified xsi:type="dcterms:W3CDTF">2024-10-02T05:32:43Z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0x010100BD9274C10F94EF4E8399C2BC370FEE08</vt:lpwstr>
  </property>
  <property fmtid="{D5CDD505-2E9C-101B-9397-08002B2CF9AE}" pid="3" name="MSIP_Label_8a08ad45-dad0-46e6-a1a7-ccd1e28ec645_Enabled">
    <vt:lpwstr>true</vt:lpwstr>
  </property>
  <property fmtid="{D5CDD505-2E9C-101B-9397-08002B2CF9AE}" pid="4" name="MSIP_Label_8a08ad45-dad0-46e6-a1a7-ccd1e28ec645_SetDate">
    <vt:lpwstr>2024-09-17T05:25:58Z</vt:lpwstr>
  </property>
  <property fmtid="{D5CDD505-2E9C-101B-9397-08002B2CF9AE}" pid="5" name="MSIP_Label_8a08ad45-dad0-46e6-a1a7-ccd1e28ec645_Method">
    <vt:lpwstr>Standard</vt:lpwstr>
  </property>
  <property fmtid="{D5CDD505-2E9C-101B-9397-08002B2CF9AE}" pid="6" name="MSIP_Label_8a08ad45-dad0-46e6-a1a7-ccd1e28ec645_Name">
    <vt:lpwstr>Internal</vt:lpwstr>
  </property>
  <property fmtid="{D5CDD505-2E9C-101B-9397-08002B2CF9AE}" pid="7" name="MSIP_Label_8a08ad45-dad0-46e6-a1a7-ccd1e28ec645_SiteId">
    <vt:lpwstr>821af0ec-3140-4137-af0e-6690286fb673</vt:lpwstr>
  </property>
  <property fmtid="{D5CDD505-2E9C-101B-9397-08002B2CF9AE}" pid="8" name="MSIP_Label_8a08ad45-dad0-46e6-a1a7-ccd1e28ec645_ActionId">
    <vt:lpwstr>7975912e-10c3-40d6-8cad-7031e5f4fdf2</vt:lpwstr>
  </property>
  <property fmtid="{D5CDD505-2E9C-101B-9397-08002B2CF9AE}" pid="9" name="MSIP_Label_8a08ad45-dad0-46e6-a1a7-ccd1e28ec645_ContentBits">
    <vt:lpwstr>0</vt:lpwstr>
  </property>
</Properties>
</file>