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98" r:id="rId5"/>
    <p:sldMasterId id="2147483658" r:id="rId6"/>
  </p:sldMasterIdLst>
  <p:notesMasterIdLst>
    <p:notesMasterId r:id="rId25"/>
  </p:notesMasterIdLst>
  <p:handoutMasterIdLst>
    <p:handoutMasterId r:id="rId26"/>
  </p:handoutMasterIdLst>
  <p:sldIdLst>
    <p:sldId id="272" r:id="rId7"/>
    <p:sldId id="296" r:id="rId8"/>
    <p:sldId id="293" r:id="rId9"/>
    <p:sldId id="298" r:id="rId10"/>
    <p:sldId id="297" r:id="rId11"/>
    <p:sldId id="299" r:id="rId12"/>
    <p:sldId id="300" r:id="rId13"/>
    <p:sldId id="302" r:id="rId14"/>
    <p:sldId id="303" r:id="rId15"/>
    <p:sldId id="301" r:id="rId16"/>
    <p:sldId id="304" r:id="rId17"/>
    <p:sldId id="305" r:id="rId18"/>
    <p:sldId id="306" r:id="rId19"/>
    <p:sldId id="307" r:id="rId20"/>
    <p:sldId id="308" r:id="rId21"/>
    <p:sldId id="309" r:id="rId22"/>
    <p:sldId id="310" r:id="rId23"/>
    <p:sldId id="31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4B6A"/>
    <a:srgbClr val="1A325D"/>
    <a:srgbClr val="FFFFFF"/>
    <a:srgbClr val="961E4E"/>
    <a:srgbClr val="DC4662"/>
    <a:srgbClr val="007864"/>
    <a:srgbClr val="00A2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C0F00B-5C16-40AE-8A2C-9087858E4AFB}" v="3" dt="2024-10-02T05:34:57.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27"/>
  </p:normalViewPr>
  <p:slideViewPr>
    <p:cSldViewPr snapToGrid="0" snapToObjects="1">
      <p:cViewPr varScale="1">
        <p:scale>
          <a:sx n="45" d="100"/>
          <a:sy n="45" d="100"/>
        </p:scale>
        <p:origin x="54" y="1137"/>
      </p:cViewPr>
      <p:guideLst/>
    </p:cSldViewPr>
  </p:slideViewPr>
  <p:notesTextViewPr>
    <p:cViewPr>
      <p:scale>
        <a:sx n="1" d="1"/>
        <a:sy n="1" d="1"/>
      </p:scale>
      <p:origin x="0" y="0"/>
    </p:cViewPr>
  </p:notesTextViewPr>
  <p:notesViewPr>
    <p:cSldViewPr snapToGrid="0" snapToObjects="1">
      <p:cViewPr varScale="1">
        <p:scale>
          <a:sx n="113" d="100"/>
          <a:sy n="113" d="100"/>
        </p:scale>
        <p:origin x="3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 Henneveld" userId="f6812f7d-0732-46a3-9b36-eb1ac3f3f83b" providerId="ADAL" clId="{31C0F00B-5C16-40AE-8A2C-9087858E4AFB}"/>
    <pc:docChg chg="addSld delSld modSld">
      <pc:chgData name="Nico Henneveld" userId="f6812f7d-0732-46a3-9b36-eb1ac3f3f83b" providerId="ADAL" clId="{31C0F00B-5C16-40AE-8A2C-9087858E4AFB}" dt="2024-10-02T05:34:57.072" v="2"/>
      <pc:docMkLst>
        <pc:docMk/>
      </pc:docMkLst>
      <pc:sldChg chg="add del">
        <pc:chgData name="Nico Henneveld" userId="f6812f7d-0732-46a3-9b36-eb1ac3f3f83b" providerId="ADAL" clId="{31C0F00B-5C16-40AE-8A2C-9087858E4AFB}" dt="2024-10-02T05:34:46.910" v="1"/>
        <pc:sldMkLst>
          <pc:docMk/>
          <pc:sldMk cId="3946117949" sldId="261"/>
        </pc:sldMkLst>
      </pc:sldChg>
      <pc:sldChg chg="add">
        <pc:chgData name="Nico Henneveld" userId="f6812f7d-0732-46a3-9b36-eb1ac3f3f83b" providerId="ADAL" clId="{31C0F00B-5C16-40AE-8A2C-9087858E4AFB}" dt="2024-10-02T05:34:57.072" v="2"/>
        <pc:sldMkLst>
          <pc:docMk/>
          <pc:sldMk cId="2517500523" sldId="272"/>
        </pc:sldMkLst>
      </pc:sldChg>
    </pc:docChg>
  </pc:docChgLst>
  <pc:docChgLst>
    <pc:chgData name="Caitlin Connally" userId="02e22122-e333-485c-9538-41be4c4d81e1" providerId="ADAL" clId="{E3F0CDDA-8D89-4FA7-A9BD-C6FB08B725B2}"/>
    <pc:docChg chg="custSel addSld delSld modSld">
      <pc:chgData name="Caitlin Connally" userId="02e22122-e333-485c-9538-41be4c4d81e1" providerId="ADAL" clId="{E3F0CDDA-8D89-4FA7-A9BD-C6FB08B725B2}" dt="2024-09-17T22:50:47.821" v="114" actId="20577"/>
      <pc:docMkLst>
        <pc:docMk/>
      </pc:docMkLst>
      <pc:sldChg chg="modSp mod">
        <pc:chgData name="Caitlin Connally" userId="02e22122-e333-485c-9538-41be4c4d81e1" providerId="ADAL" clId="{E3F0CDDA-8D89-4FA7-A9BD-C6FB08B725B2}" dt="2024-09-17T22:38:11.234" v="9" actId="2711"/>
        <pc:sldMkLst>
          <pc:docMk/>
          <pc:sldMk cId="409269406" sldId="293"/>
        </pc:sldMkLst>
        <pc:spChg chg="mod">
          <ac:chgData name="Caitlin Connally" userId="02e22122-e333-485c-9538-41be4c4d81e1" providerId="ADAL" clId="{E3F0CDDA-8D89-4FA7-A9BD-C6FB08B725B2}" dt="2024-09-17T22:38:11.234" v="9" actId="2711"/>
          <ac:spMkLst>
            <pc:docMk/>
            <pc:sldMk cId="409269406" sldId="293"/>
            <ac:spMk id="4" creationId="{62953F88-4F89-3325-45C8-1DC0BB1F4CEB}"/>
          </ac:spMkLst>
        </pc:spChg>
      </pc:sldChg>
      <pc:sldChg chg="modSp mod">
        <pc:chgData name="Caitlin Connally" userId="02e22122-e333-485c-9538-41be4c4d81e1" providerId="ADAL" clId="{E3F0CDDA-8D89-4FA7-A9BD-C6FB08B725B2}" dt="2024-09-17T22:50:47.821" v="114" actId="20577"/>
        <pc:sldMkLst>
          <pc:docMk/>
          <pc:sldMk cId="1106869575" sldId="296"/>
        </pc:sldMkLst>
        <pc:spChg chg="mod">
          <ac:chgData name="Caitlin Connally" userId="02e22122-e333-485c-9538-41be4c4d81e1" providerId="ADAL" clId="{E3F0CDDA-8D89-4FA7-A9BD-C6FB08B725B2}" dt="2024-09-17T22:38:00.462" v="8" actId="2711"/>
          <ac:spMkLst>
            <pc:docMk/>
            <pc:sldMk cId="1106869575" sldId="296"/>
            <ac:spMk id="2" creationId="{1C849B86-6CD2-10FA-EAD2-1EFDFB443B1B}"/>
          </ac:spMkLst>
        </pc:spChg>
        <pc:spChg chg="mod">
          <ac:chgData name="Caitlin Connally" userId="02e22122-e333-485c-9538-41be4c4d81e1" providerId="ADAL" clId="{E3F0CDDA-8D89-4FA7-A9BD-C6FB08B725B2}" dt="2024-09-17T22:50:47.821" v="114" actId="20577"/>
          <ac:spMkLst>
            <pc:docMk/>
            <pc:sldMk cId="1106869575" sldId="296"/>
            <ac:spMk id="4" creationId="{818BE372-F828-FDD1-922E-40A56CDB0282}"/>
          </ac:spMkLst>
        </pc:spChg>
      </pc:sldChg>
      <pc:sldChg chg="modSp mod">
        <pc:chgData name="Caitlin Connally" userId="02e22122-e333-485c-9538-41be4c4d81e1" providerId="ADAL" clId="{E3F0CDDA-8D89-4FA7-A9BD-C6FB08B725B2}" dt="2024-09-17T22:38:41.136" v="12" actId="242"/>
        <pc:sldMkLst>
          <pc:docMk/>
          <pc:sldMk cId="2853369393" sldId="297"/>
        </pc:sldMkLst>
        <pc:spChg chg="mod">
          <ac:chgData name="Caitlin Connally" userId="02e22122-e333-485c-9538-41be4c4d81e1" providerId="ADAL" clId="{E3F0CDDA-8D89-4FA7-A9BD-C6FB08B725B2}" dt="2024-09-17T22:38:41.136" v="12" actId="242"/>
          <ac:spMkLst>
            <pc:docMk/>
            <pc:sldMk cId="2853369393" sldId="297"/>
            <ac:spMk id="4" creationId="{62953F88-4F89-3325-45C8-1DC0BB1F4CEB}"/>
          </ac:spMkLst>
        </pc:spChg>
      </pc:sldChg>
      <pc:sldChg chg="modSp mod modAnim">
        <pc:chgData name="Caitlin Connally" userId="02e22122-e333-485c-9538-41be4c4d81e1" providerId="ADAL" clId="{E3F0CDDA-8D89-4FA7-A9BD-C6FB08B725B2}" dt="2024-09-17T22:45:44.399" v="44"/>
        <pc:sldMkLst>
          <pc:docMk/>
          <pc:sldMk cId="1769044257" sldId="298"/>
        </pc:sldMkLst>
        <pc:spChg chg="mod">
          <ac:chgData name="Caitlin Connally" userId="02e22122-e333-485c-9538-41be4c4d81e1" providerId="ADAL" clId="{E3F0CDDA-8D89-4FA7-A9BD-C6FB08B725B2}" dt="2024-09-17T22:38:26.225" v="10" actId="2711"/>
          <ac:spMkLst>
            <pc:docMk/>
            <pc:sldMk cId="1769044257" sldId="298"/>
            <ac:spMk id="5" creationId="{DADB08F1-31AB-2ACD-619A-541691FA52E1}"/>
          </ac:spMkLst>
        </pc:spChg>
      </pc:sldChg>
      <pc:sldChg chg="modSp mod">
        <pc:chgData name="Caitlin Connally" userId="02e22122-e333-485c-9538-41be4c4d81e1" providerId="ADAL" clId="{E3F0CDDA-8D89-4FA7-A9BD-C6FB08B725B2}" dt="2024-09-17T22:38:54.300" v="13" actId="2711"/>
        <pc:sldMkLst>
          <pc:docMk/>
          <pc:sldMk cId="566266525" sldId="299"/>
        </pc:sldMkLst>
        <pc:spChg chg="mod">
          <ac:chgData name="Caitlin Connally" userId="02e22122-e333-485c-9538-41be4c4d81e1" providerId="ADAL" clId="{E3F0CDDA-8D89-4FA7-A9BD-C6FB08B725B2}" dt="2024-09-17T22:38:54.300" v="13" actId="2711"/>
          <ac:spMkLst>
            <pc:docMk/>
            <pc:sldMk cId="566266525" sldId="299"/>
            <ac:spMk id="5" creationId="{DADB08F1-31AB-2ACD-619A-541691FA52E1}"/>
          </ac:spMkLst>
        </pc:spChg>
      </pc:sldChg>
      <pc:sldChg chg="modSp mod">
        <pc:chgData name="Caitlin Connally" userId="02e22122-e333-485c-9538-41be4c4d81e1" providerId="ADAL" clId="{E3F0CDDA-8D89-4FA7-A9BD-C6FB08B725B2}" dt="2024-09-17T22:46:38.579" v="48" actId="27636"/>
        <pc:sldMkLst>
          <pc:docMk/>
          <pc:sldMk cId="1385437856" sldId="300"/>
        </pc:sldMkLst>
        <pc:spChg chg="mod">
          <ac:chgData name="Caitlin Connally" userId="02e22122-e333-485c-9538-41be4c4d81e1" providerId="ADAL" clId="{E3F0CDDA-8D89-4FA7-A9BD-C6FB08B725B2}" dt="2024-09-17T22:46:25.143" v="45" actId="115"/>
          <ac:spMkLst>
            <pc:docMk/>
            <pc:sldMk cId="1385437856" sldId="300"/>
            <ac:spMk id="3" creationId="{685305D0-1202-B325-C294-9B24E230D7DE}"/>
          </ac:spMkLst>
        </pc:spChg>
        <pc:spChg chg="mod">
          <ac:chgData name="Caitlin Connally" userId="02e22122-e333-485c-9538-41be4c4d81e1" providerId="ADAL" clId="{E3F0CDDA-8D89-4FA7-A9BD-C6FB08B725B2}" dt="2024-09-17T22:46:38.579" v="48" actId="27636"/>
          <ac:spMkLst>
            <pc:docMk/>
            <pc:sldMk cId="1385437856" sldId="300"/>
            <ac:spMk id="4" creationId="{62953F88-4F89-3325-45C8-1DC0BB1F4CEB}"/>
          </ac:spMkLst>
        </pc:spChg>
      </pc:sldChg>
      <pc:sldChg chg="modSp mod">
        <pc:chgData name="Caitlin Connally" userId="02e22122-e333-485c-9538-41be4c4d81e1" providerId="ADAL" clId="{E3F0CDDA-8D89-4FA7-A9BD-C6FB08B725B2}" dt="2024-09-17T22:39:32.519" v="19" actId="2711"/>
        <pc:sldMkLst>
          <pc:docMk/>
          <pc:sldMk cId="607709250" sldId="301"/>
        </pc:sldMkLst>
        <pc:spChg chg="mod">
          <ac:chgData name="Caitlin Connally" userId="02e22122-e333-485c-9538-41be4c4d81e1" providerId="ADAL" clId="{E3F0CDDA-8D89-4FA7-A9BD-C6FB08B725B2}" dt="2024-09-17T22:39:32.519" v="19" actId="2711"/>
          <ac:spMkLst>
            <pc:docMk/>
            <pc:sldMk cId="607709250" sldId="301"/>
            <ac:spMk id="4" creationId="{62953F88-4F89-3325-45C8-1DC0BB1F4CEB}"/>
          </ac:spMkLst>
        </pc:spChg>
      </pc:sldChg>
      <pc:sldChg chg="modSp mod">
        <pc:chgData name="Caitlin Connally" userId="02e22122-e333-485c-9538-41be4c4d81e1" providerId="ADAL" clId="{E3F0CDDA-8D89-4FA7-A9BD-C6FB08B725B2}" dt="2024-09-17T22:39:12.167" v="17" actId="2711"/>
        <pc:sldMkLst>
          <pc:docMk/>
          <pc:sldMk cId="3083822072" sldId="302"/>
        </pc:sldMkLst>
        <pc:spChg chg="mod">
          <ac:chgData name="Caitlin Connally" userId="02e22122-e333-485c-9538-41be4c4d81e1" providerId="ADAL" clId="{E3F0CDDA-8D89-4FA7-A9BD-C6FB08B725B2}" dt="2024-09-17T22:39:12.167" v="17" actId="2711"/>
          <ac:spMkLst>
            <pc:docMk/>
            <pc:sldMk cId="3083822072" sldId="302"/>
            <ac:spMk id="4" creationId="{62953F88-4F89-3325-45C8-1DC0BB1F4CEB}"/>
          </ac:spMkLst>
        </pc:spChg>
      </pc:sldChg>
      <pc:sldChg chg="modSp mod">
        <pc:chgData name="Caitlin Connally" userId="02e22122-e333-485c-9538-41be4c4d81e1" providerId="ADAL" clId="{E3F0CDDA-8D89-4FA7-A9BD-C6FB08B725B2}" dt="2024-09-17T22:39:20.636" v="18" actId="2711"/>
        <pc:sldMkLst>
          <pc:docMk/>
          <pc:sldMk cId="3228849407" sldId="303"/>
        </pc:sldMkLst>
        <pc:spChg chg="mod">
          <ac:chgData name="Caitlin Connally" userId="02e22122-e333-485c-9538-41be4c4d81e1" providerId="ADAL" clId="{E3F0CDDA-8D89-4FA7-A9BD-C6FB08B725B2}" dt="2024-09-17T22:39:20.636" v="18" actId="2711"/>
          <ac:spMkLst>
            <pc:docMk/>
            <pc:sldMk cId="3228849407" sldId="303"/>
            <ac:spMk id="4" creationId="{62953F88-4F89-3325-45C8-1DC0BB1F4CEB}"/>
          </ac:spMkLst>
        </pc:spChg>
      </pc:sldChg>
      <pc:sldChg chg="modSp mod">
        <pc:chgData name="Caitlin Connally" userId="02e22122-e333-485c-9538-41be4c4d81e1" providerId="ADAL" clId="{E3F0CDDA-8D89-4FA7-A9BD-C6FB08B725B2}" dt="2024-09-17T22:39:52.357" v="21" actId="2711"/>
        <pc:sldMkLst>
          <pc:docMk/>
          <pc:sldMk cId="471409179" sldId="304"/>
        </pc:sldMkLst>
        <pc:spChg chg="mod">
          <ac:chgData name="Caitlin Connally" userId="02e22122-e333-485c-9538-41be4c4d81e1" providerId="ADAL" clId="{E3F0CDDA-8D89-4FA7-A9BD-C6FB08B725B2}" dt="2024-09-17T22:39:52.357" v="21" actId="2711"/>
          <ac:spMkLst>
            <pc:docMk/>
            <pc:sldMk cId="471409179" sldId="304"/>
            <ac:spMk id="3" creationId="{2711C8D7-8B9E-C32E-6CBD-3906992B3012}"/>
          </ac:spMkLst>
        </pc:spChg>
        <pc:spChg chg="mod">
          <ac:chgData name="Caitlin Connally" userId="02e22122-e333-485c-9538-41be4c4d81e1" providerId="ADAL" clId="{E3F0CDDA-8D89-4FA7-A9BD-C6FB08B725B2}" dt="2024-09-17T22:39:45.230" v="20" actId="2711"/>
          <ac:spMkLst>
            <pc:docMk/>
            <pc:sldMk cId="471409179" sldId="304"/>
            <ac:spMk id="4" creationId="{62953F88-4F89-3325-45C8-1DC0BB1F4CEB}"/>
          </ac:spMkLst>
        </pc:spChg>
      </pc:sldChg>
      <pc:sldChg chg="modSp mod">
        <pc:chgData name="Caitlin Connally" userId="02e22122-e333-485c-9538-41be4c4d81e1" providerId="ADAL" clId="{E3F0CDDA-8D89-4FA7-A9BD-C6FB08B725B2}" dt="2024-09-17T22:40:47.479" v="27" actId="2711"/>
        <pc:sldMkLst>
          <pc:docMk/>
          <pc:sldMk cId="295730663" sldId="305"/>
        </pc:sldMkLst>
        <pc:spChg chg="mod">
          <ac:chgData name="Caitlin Connally" userId="02e22122-e333-485c-9538-41be4c4d81e1" providerId="ADAL" clId="{E3F0CDDA-8D89-4FA7-A9BD-C6FB08B725B2}" dt="2024-09-17T22:40:37.865" v="26" actId="2711"/>
          <ac:spMkLst>
            <pc:docMk/>
            <pc:sldMk cId="295730663" sldId="305"/>
            <ac:spMk id="9" creationId="{5C939623-182B-0CCF-8306-C78779072811}"/>
          </ac:spMkLst>
        </pc:spChg>
        <pc:spChg chg="mod">
          <ac:chgData name="Caitlin Connally" userId="02e22122-e333-485c-9538-41be4c4d81e1" providerId="ADAL" clId="{E3F0CDDA-8D89-4FA7-A9BD-C6FB08B725B2}" dt="2024-09-17T22:40:29.571" v="25" actId="2711"/>
          <ac:spMkLst>
            <pc:docMk/>
            <pc:sldMk cId="295730663" sldId="305"/>
            <ac:spMk id="10" creationId="{05A745BF-AFA5-CEDE-8062-E563463953A0}"/>
          </ac:spMkLst>
        </pc:spChg>
        <pc:spChg chg="mod">
          <ac:chgData name="Caitlin Connally" userId="02e22122-e333-485c-9538-41be4c4d81e1" providerId="ADAL" clId="{E3F0CDDA-8D89-4FA7-A9BD-C6FB08B725B2}" dt="2024-09-17T22:40:47.479" v="27" actId="2711"/>
          <ac:spMkLst>
            <pc:docMk/>
            <pc:sldMk cId="295730663" sldId="305"/>
            <ac:spMk id="11" creationId="{476F9F5F-778B-161B-F4A5-840B09CC0214}"/>
          </ac:spMkLst>
        </pc:spChg>
        <pc:spChg chg="mod">
          <ac:chgData name="Caitlin Connally" userId="02e22122-e333-485c-9538-41be4c4d81e1" providerId="ADAL" clId="{E3F0CDDA-8D89-4FA7-A9BD-C6FB08B725B2}" dt="2024-09-17T22:40:04.211" v="22" actId="2711"/>
          <ac:spMkLst>
            <pc:docMk/>
            <pc:sldMk cId="295730663" sldId="305"/>
            <ac:spMk id="14" creationId="{298FDD3B-A598-95BB-0705-71DBBA72FFF6}"/>
          </ac:spMkLst>
        </pc:spChg>
        <pc:spChg chg="mod">
          <ac:chgData name="Caitlin Connally" userId="02e22122-e333-485c-9538-41be4c4d81e1" providerId="ADAL" clId="{E3F0CDDA-8D89-4FA7-A9BD-C6FB08B725B2}" dt="2024-09-17T22:40:09.165" v="23" actId="2711"/>
          <ac:spMkLst>
            <pc:docMk/>
            <pc:sldMk cId="295730663" sldId="305"/>
            <ac:spMk id="15" creationId="{8441CB6C-D165-5653-01C1-6CD3931B4243}"/>
          </ac:spMkLst>
        </pc:spChg>
        <pc:spChg chg="mod">
          <ac:chgData name="Caitlin Connally" userId="02e22122-e333-485c-9538-41be4c4d81e1" providerId="ADAL" clId="{E3F0CDDA-8D89-4FA7-A9BD-C6FB08B725B2}" dt="2024-09-17T22:40:16.304" v="24" actId="2711"/>
          <ac:spMkLst>
            <pc:docMk/>
            <pc:sldMk cId="295730663" sldId="305"/>
            <ac:spMk id="16" creationId="{2D01E2D8-FFAB-40E9-6DB9-213D13917683}"/>
          </ac:spMkLst>
        </pc:spChg>
      </pc:sldChg>
      <pc:sldChg chg="modSp mod">
        <pc:chgData name="Caitlin Connally" userId="02e22122-e333-485c-9538-41be4c4d81e1" providerId="ADAL" clId="{E3F0CDDA-8D89-4FA7-A9BD-C6FB08B725B2}" dt="2024-09-17T22:40:56.440" v="28" actId="2711"/>
        <pc:sldMkLst>
          <pc:docMk/>
          <pc:sldMk cId="2279521223" sldId="306"/>
        </pc:sldMkLst>
        <pc:spChg chg="mod">
          <ac:chgData name="Caitlin Connally" userId="02e22122-e333-485c-9538-41be4c4d81e1" providerId="ADAL" clId="{E3F0CDDA-8D89-4FA7-A9BD-C6FB08B725B2}" dt="2024-09-17T22:40:56.440" v="28" actId="2711"/>
          <ac:spMkLst>
            <pc:docMk/>
            <pc:sldMk cId="2279521223" sldId="306"/>
            <ac:spMk id="4" creationId="{62953F88-4F89-3325-45C8-1DC0BB1F4CEB}"/>
          </ac:spMkLst>
        </pc:spChg>
      </pc:sldChg>
      <pc:sldChg chg="modSp mod modAnim">
        <pc:chgData name="Caitlin Connally" userId="02e22122-e333-485c-9538-41be4c4d81e1" providerId="ADAL" clId="{E3F0CDDA-8D89-4FA7-A9BD-C6FB08B725B2}" dt="2024-09-17T22:43:28.770" v="40"/>
        <pc:sldMkLst>
          <pc:docMk/>
          <pc:sldMk cId="1877694940" sldId="307"/>
        </pc:sldMkLst>
        <pc:spChg chg="mod">
          <ac:chgData name="Caitlin Connally" userId="02e22122-e333-485c-9538-41be4c4d81e1" providerId="ADAL" clId="{E3F0CDDA-8D89-4FA7-A9BD-C6FB08B725B2}" dt="2024-09-17T22:41:06.265" v="29" actId="2711"/>
          <ac:spMkLst>
            <pc:docMk/>
            <pc:sldMk cId="1877694940" sldId="307"/>
            <ac:spMk id="4" creationId="{62953F88-4F89-3325-45C8-1DC0BB1F4CEB}"/>
          </ac:spMkLst>
        </pc:spChg>
      </pc:sldChg>
      <pc:sldChg chg="modSp mod">
        <pc:chgData name="Caitlin Connally" userId="02e22122-e333-485c-9538-41be4c4d81e1" providerId="ADAL" clId="{E3F0CDDA-8D89-4FA7-A9BD-C6FB08B725B2}" dt="2024-09-17T22:41:17.246" v="30" actId="2711"/>
        <pc:sldMkLst>
          <pc:docMk/>
          <pc:sldMk cId="3617952891" sldId="308"/>
        </pc:sldMkLst>
        <pc:spChg chg="mod">
          <ac:chgData name="Caitlin Connally" userId="02e22122-e333-485c-9538-41be4c4d81e1" providerId="ADAL" clId="{E3F0CDDA-8D89-4FA7-A9BD-C6FB08B725B2}" dt="2024-09-17T22:41:17.246" v="30" actId="2711"/>
          <ac:spMkLst>
            <pc:docMk/>
            <pc:sldMk cId="3617952891" sldId="308"/>
            <ac:spMk id="4" creationId="{E921E358-EEBA-50CF-A398-F494F69C497A}"/>
          </ac:spMkLst>
        </pc:spChg>
      </pc:sldChg>
      <pc:sldChg chg="modSp mod">
        <pc:chgData name="Caitlin Connally" userId="02e22122-e333-485c-9538-41be4c4d81e1" providerId="ADAL" clId="{E3F0CDDA-8D89-4FA7-A9BD-C6FB08B725B2}" dt="2024-09-17T22:41:31.637" v="33" actId="1076"/>
        <pc:sldMkLst>
          <pc:docMk/>
          <pc:sldMk cId="3239241085" sldId="309"/>
        </pc:sldMkLst>
        <pc:spChg chg="mod">
          <ac:chgData name="Caitlin Connally" userId="02e22122-e333-485c-9538-41be4c4d81e1" providerId="ADAL" clId="{E3F0CDDA-8D89-4FA7-A9BD-C6FB08B725B2}" dt="2024-09-17T22:41:31.637" v="33" actId="1076"/>
          <ac:spMkLst>
            <pc:docMk/>
            <pc:sldMk cId="3239241085" sldId="309"/>
            <ac:spMk id="4" creationId="{E921E358-EEBA-50CF-A398-F494F69C497A}"/>
          </ac:spMkLst>
        </pc:spChg>
      </pc:sldChg>
      <pc:sldChg chg="modSp add mod">
        <pc:chgData name="Caitlin Connally" userId="02e22122-e333-485c-9538-41be4c4d81e1" providerId="ADAL" clId="{E3F0CDDA-8D89-4FA7-A9BD-C6FB08B725B2}" dt="2024-09-17T22:37:08.171" v="7" actId="1076"/>
        <pc:sldMkLst>
          <pc:docMk/>
          <pc:sldMk cId="866920796" sldId="310"/>
        </pc:sldMkLst>
        <pc:spChg chg="mod">
          <ac:chgData name="Caitlin Connally" userId="02e22122-e333-485c-9538-41be4c4d81e1" providerId="ADAL" clId="{E3F0CDDA-8D89-4FA7-A9BD-C6FB08B725B2}" dt="2024-09-17T22:37:08.171" v="7" actId="1076"/>
          <ac:spMkLst>
            <pc:docMk/>
            <pc:sldMk cId="866920796" sldId="310"/>
            <ac:spMk id="4" creationId="{E921E358-EEBA-50CF-A398-F494F69C497A}"/>
          </ac:spMkLst>
        </pc:spChg>
      </pc:sldChg>
      <pc:sldChg chg="addSp delSp modSp new mod">
        <pc:chgData name="Caitlin Connally" userId="02e22122-e333-485c-9538-41be4c4d81e1" providerId="ADAL" clId="{E3F0CDDA-8D89-4FA7-A9BD-C6FB08B725B2}" dt="2024-09-17T22:50:09.040" v="113" actId="20577"/>
        <pc:sldMkLst>
          <pc:docMk/>
          <pc:sldMk cId="3283726580" sldId="311"/>
        </pc:sldMkLst>
        <pc:spChg chg="mod">
          <ac:chgData name="Caitlin Connally" userId="02e22122-e333-485c-9538-41be4c4d81e1" providerId="ADAL" clId="{E3F0CDDA-8D89-4FA7-A9BD-C6FB08B725B2}" dt="2024-09-17T22:49:45.696" v="101" actId="20577"/>
          <ac:spMkLst>
            <pc:docMk/>
            <pc:sldMk cId="3283726580" sldId="311"/>
            <ac:spMk id="2" creationId="{9EF2A4AF-2417-8FF3-349F-C06FC08C853A}"/>
          </ac:spMkLst>
        </pc:spChg>
        <pc:spChg chg="del">
          <ac:chgData name="Caitlin Connally" userId="02e22122-e333-485c-9538-41be4c4d81e1" providerId="ADAL" clId="{E3F0CDDA-8D89-4FA7-A9BD-C6FB08B725B2}" dt="2024-09-17T22:49:21.328" v="52" actId="478"/>
          <ac:spMkLst>
            <pc:docMk/>
            <pc:sldMk cId="3283726580" sldId="311"/>
            <ac:spMk id="3" creationId="{71D92FC1-6DF4-7E75-BC78-BBACBA35AB74}"/>
          </ac:spMkLst>
        </pc:spChg>
        <pc:spChg chg="del">
          <ac:chgData name="Caitlin Connally" userId="02e22122-e333-485c-9538-41be4c4d81e1" providerId="ADAL" clId="{E3F0CDDA-8D89-4FA7-A9BD-C6FB08B725B2}" dt="2024-09-17T22:49:08.342" v="50" actId="478"/>
          <ac:spMkLst>
            <pc:docMk/>
            <pc:sldMk cId="3283726580" sldId="311"/>
            <ac:spMk id="4" creationId="{7A4C4C6F-96C0-65A8-9366-83F10A6C8704}"/>
          </ac:spMkLst>
        </pc:spChg>
        <pc:spChg chg="add mod">
          <ac:chgData name="Caitlin Connally" userId="02e22122-e333-485c-9538-41be4c4d81e1" providerId="ADAL" clId="{E3F0CDDA-8D89-4FA7-A9BD-C6FB08B725B2}" dt="2024-09-17T22:50:09.040" v="113" actId="20577"/>
          <ac:spMkLst>
            <pc:docMk/>
            <pc:sldMk cId="3283726580" sldId="311"/>
            <ac:spMk id="5" creationId="{87BCD261-AAC5-EE87-552F-FBAFE286024B}"/>
          </ac:spMkLst>
        </pc:spChg>
        <pc:picChg chg="add mod">
          <ac:chgData name="Caitlin Connally" userId="02e22122-e333-485c-9538-41be4c4d81e1" providerId="ADAL" clId="{E3F0CDDA-8D89-4FA7-A9BD-C6FB08B725B2}" dt="2024-09-17T22:49:49.644" v="103" actId="1076"/>
          <ac:picMkLst>
            <pc:docMk/>
            <pc:sldMk cId="3283726580" sldId="311"/>
            <ac:picMk id="1026" creationId="{6A361354-995F-A9F7-A00A-4CF7024C8A98}"/>
          </ac:picMkLst>
        </pc:picChg>
      </pc:sldChg>
      <pc:sldChg chg="add del">
        <pc:chgData name="Caitlin Connally" userId="02e22122-e333-485c-9538-41be4c4d81e1" providerId="ADAL" clId="{E3F0CDDA-8D89-4FA7-A9BD-C6FB08B725B2}" dt="2024-09-17T22:36:41.744" v="3"/>
        <pc:sldMkLst>
          <pc:docMk/>
          <pc:sldMk cId="3688896651" sldId="31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E0EF14-8DCA-9641-A1AB-66A1C280E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155E31-3B0F-3C43-B2A3-A7C7254E28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FF9596-B9BC-6949-9CD4-9EBB20E0EF07}" type="datetimeFigureOut">
              <a:rPr lang="en-US" smtClean="0"/>
              <a:t>10/2/2024</a:t>
            </a:fld>
            <a:endParaRPr lang="en-US"/>
          </a:p>
        </p:txBody>
      </p:sp>
      <p:sp>
        <p:nvSpPr>
          <p:cNvPr id="4" name="Footer Placeholder 3">
            <a:extLst>
              <a:ext uri="{FF2B5EF4-FFF2-40B4-BE49-F238E27FC236}">
                <a16:creationId xmlns:a16="http://schemas.microsoft.com/office/drawing/2014/main" id="{492AC886-4BDE-A840-ACE8-74EC14499E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203E52-320C-CE46-BE54-7CBFD11E14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665BB0-887A-7C4E-9365-09268CCC5A29}" type="slidenum">
              <a:rPr lang="en-US" smtClean="0"/>
              <a:t>‹#›</a:t>
            </a:fld>
            <a:endParaRPr lang="en-US"/>
          </a:p>
        </p:txBody>
      </p:sp>
    </p:spTree>
    <p:extLst>
      <p:ext uri="{BB962C8B-B14F-4D97-AF65-F5344CB8AC3E}">
        <p14:creationId xmlns:p14="http://schemas.microsoft.com/office/powerpoint/2010/main" val="2431912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4FABA-B7D4-5145-B322-DEF99D3E0827}"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7D7C84-273E-0C47-BF6F-730266FB7557}" type="slidenum">
              <a:rPr lang="en-US" smtClean="0"/>
              <a:t>‹#›</a:t>
            </a:fld>
            <a:endParaRPr lang="en-US"/>
          </a:p>
        </p:txBody>
      </p:sp>
    </p:spTree>
    <p:extLst>
      <p:ext uri="{BB962C8B-B14F-4D97-AF65-F5344CB8AC3E}">
        <p14:creationId xmlns:p14="http://schemas.microsoft.com/office/powerpoint/2010/main" val="1255216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t>
            </a:r>
          </a:p>
        </p:txBody>
      </p:sp>
      <p:sp>
        <p:nvSpPr>
          <p:cNvPr id="4" name="Slide Number Placeholder 3"/>
          <p:cNvSpPr>
            <a:spLocks noGrp="1"/>
          </p:cNvSpPr>
          <p:nvPr>
            <p:ph type="sldNum" sz="quarter" idx="5"/>
          </p:nvPr>
        </p:nvSpPr>
        <p:spPr/>
        <p:txBody>
          <a:bodyPr/>
          <a:lstStyle/>
          <a:p>
            <a:fld id="{E7272B28-2786-42F9-AEFA-D8359C365BFD}" type="slidenum">
              <a:rPr lang="en-NZ" smtClean="0"/>
              <a:t>1</a:t>
            </a:fld>
            <a:endParaRPr lang="en-NZ"/>
          </a:p>
        </p:txBody>
      </p:sp>
    </p:spTree>
    <p:extLst>
      <p:ext uri="{BB962C8B-B14F-4D97-AF65-F5344CB8AC3E}">
        <p14:creationId xmlns:p14="http://schemas.microsoft.com/office/powerpoint/2010/main" val="3188363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670A66-BCC8-2249-BC16-76EAAD37AB81}"/>
              </a:ext>
            </a:extLst>
          </p:cNvPr>
          <p:cNvPicPr>
            <a:picLocks noChangeAspect="1"/>
          </p:cNvPicPr>
          <p:nvPr userDrawn="1"/>
        </p:nvPicPr>
        <p:blipFill>
          <a:blip r:embed="rId2"/>
          <a:stretch>
            <a:fillRect/>
          </a:stretch>
        </p:blipFill>
        <p:spPr>
          <a:xfrm>
            <a:off x="9147717" y="0"/>
            <a:ext cx="3044283" cy="6856255"/>
          </a:xfrm>
          <a:prstGeom prst="rect">
            <a:avLst/>
          </a:prstGeom>
        </p:spPr>
      </p:pic>
      <p:cxnSp>
        <p:nvCxnSpPr>
          <p:cNvPr id="8" name="Straight Arrow Connector 7">
            <a:extLst>
              <a:ext uri="{FF2B5EF4-FFF2-40B4-BE49-F238E27FC236}">
                <a16:creationId xmlns:a16="http://schemas.microsoft.com/office/drawing/2014/main" id="{A90B157E-FC93-DC4B-A422-184AF82083DA}"/>
              </a:ext>
            </a:extLst>
          </p:cNvPr>
          <p:cNvCxnSpPr>
            <a:cxnSpLocks/>
          </p:cNvCxnSpPr>
          <p:nvPr userDrawn="1"/>
        </p:nvCxnSpPr>
        <p:spPr>
          <a:xfrm>
            <a:off x="597005" y="5524500"/>
            <a:ext cx="705597" cy="0"/>
          </a:xfrm>
          <a:prstGeom prst="straightConnector1">
            <a:avLst/>
          </a:prstGeom>
          <a:ln w="12700">
            <a:solidFill>
              <a:srgbClr val="DC466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09EAC35-15AD-1D4C-A99E-6FDEAB2A3B33}"/>
              </a:ext>
            </a:extLst>
          </p:cNvPr>
          <p:cNvSpPr>
            <a:spLocks noGrp="1"/>
          </p:cNvSpPr>
          <p:nvPr>
            <p:ph type="title" hasCustomPrompt="1"/>
          </p:nvPr>
        </p:nvSpPr>
        <p:spPr>
          <a:xfrm>
            <a:off x="495302" y="1955799"/>
            <a:ext cx="5749072" cy="1473202"/>
          </a:xfrm>
        </p:spPr>
        <p:txBody>
          <a:bodyPr/>
          <a:lstStyle>
            <a:lvl1pPr>
              <a:defRPr sz="5500" b="0" i="0">
                <a:solidFill>
                  <a:srgbClr val="EC4B6A"/>
                </a:solidFill>
                <a:latin typeface="Work Sans Light" pitchFamily="2" charset="77"/>
              </a:defRPr>
            </a:lvl1pPr>
          </a:lstStyle>
          <a:p>
            <a:r>
              <a:rPr lang="en-GB" dirty="0"/>
              <a:t>Presentation</a:t>
            </a:r>
            <a:br>
              <a:rPr lang="en-GB" dirty="0"/>
            </a:br>
            <a:r>
              <a:rPr lang="en-GB" dirty="0"/>
              <a:t>Title</a:t>
            </a:r>
            <a:endParaRPr lang="en-US" dirty="0"/>
          </a:p>
        </p:txBody>
      </p:sp>
      <p:pic>
        <p:nvPicPr>
          <p:cNvPr id="12" name="Picture 11" descr="Text&#10;&#10;Description automatically generated with low confidence">
            <a:extLst>
              <a:ext uri="{FF2B5EF4-FFF2-40B4-BE49-F238E27FC236}">
                <a16:creationId xmlns:a16="http://schemas.microsoft.com/office/drawing/2014/main" id="{18FF4A60-75BF-4A47-BF18-2723BE3D274D}"/>
              </a:ext>
            </a:extLst>
          </p:cNvPr>
          <p:cNvPicPr>
            <a:picLocks noChangeAspect="1"/>
          </p:cNvPicPr>
          <p:nvPr userDrawn="1"/>
        </p:nvPicPr>
        <p:blipFill>
          <a:blip r:embed="rId3"/>
          <a:stretch>
            <a:fillRect/>
          </a:stretch>
        </p:blipFill>
        <p:spPr>
          <a:xfrm>
            <a:off x="0" y="1"/>
            <a:ext cx="4817327" cy="2440886"/>
          </a:xfrm>
          <a:prstGeom prst="rect">
            <a:avLst/>
          </a:prstGeom>
        </p:spPr>
      </p:pic>
      <p:sp>
        <p:nvSpPr>
          <p:cNvPr id="2" name="Text Placeholder 2">
            <a:extLst>
              <a:ext uri="{FF2B5EF4-FFF2-40B4-BE49-F238E27FC236}">
                <a16:creationId xmlns:a16="http://schemas.microsoft.com/office/drawing/2014/main" id="{33DAD12A-910A-FF92-378A-380A19459380}"/>
              </a:ext>
            </a:extLst>
          </p:cNvPr>
          <p:cNvSpPr>
            <a:spLocks noGrp="1"/>
          </p:cNvSpPr>
          <p:nvPr>
            <p:ph type="body" idx="1" hasCustomPrompt="1"/>
          </p:nvPr>
        </p:nvSpPr>
        <p:spPr>
          <a:xfrm>
            <a:off x="495303" y="5851082"/>
            <a:ext cx="4575462" cy="307651"/>
          </a:xfrm>
        </p:spPr>
        <p:txBody>
          <a:bodyPr anchor="b">
            <a:noAutofit/>
          </a:bodyPr>
          <a:lstStyle>
            <a:lvl1pPr marL="0" indent="0" algn="l">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solidFill>
                  <a:schemeClr val="bg1"/>
                </a:solidFill>
                <a:latin typeface="Work Sans Light"/>
              </a:rPr>
              <a:t>Team name, Department or Topic</a:t>
            </a:r>
            <a:endParaRPr lang="en-US" dirty="0">
              <a:solidFill>
                <a:schemeClr val="bg1"/>
              </a:solidFill>
              <a:cs typeface="Calibri"/>
            </a:endParaRPr>
          </a:p>
        </p:txBody>
      </p:sp>
      <p:sp>
        <p:nvSpPr>
          <p:cNvPr id="4" name="Text Placeholder 4">
            <a:extLst>
              <a:ext uri="{FF2B5EF4-FFF2-40B4-BE49-F238E27FC236}">
                <a16:creationId xmlns:a16="http://schemas.microsoft.com/office/drawing/2014/main" id="{86941535-AD34-E046-0397-C088D751A744}"/>
              </a:ext>
            </a:extLst>
          </p:cNvPr>
          <p:cNvSpPr>
            <a:spLocks noGrp="1"/>
          </p:cNvSpPr>
          <p:nvPr>
            <p:ph type="body" sz="quarter" idx="3" hasCustomPrompt="1"/>
          </p:nvPr>
        </p:nvSpPr>
        <p:spPr>
          <a:xfrm>
            <a:off x="512027" y="6110605"/>
            <a:ext cx="3566487" cy="307657"/>
          </a:xfrm>
        </p:spPr>
        <p:txBody>
          <a:bodyPr anchor="b">
            <a:normAutofit/>
          </a:bodyPr>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dirty="0">
                <a:solidFill>
                  <a:schemeClr val="bg1"/>
                </a:solidFill>
                <a:latin typeface="Work Sans Light"/>
              </a:rPr>
              <a:t>Template Updated: Monday 25 July 2022</a:t>
            </a:r>
            <a:endParaRPr lang="en-US" sz="1200" dirty="0">
              <a:solidFill>
                <a:schemeClr val="bg1"/>
              </a:solidFill>
              <a:cs typeface="Calibri"/>
            </a:endParaRPr>
          </a:p>
        </p:txBody>
      </p:sp>
    </p:spTree>
    <p:extLst>
      <p:ext uri="{BB962C8B-B14F-4D97-AF65-F5344CB8AC3E}">
        <p14:creationId xmlns:p14="http://schemas.microsoft.com/office/powerpoint/2010/main" val="1469782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 BottomLeft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2889F5-579E-0D1C-68E2-4586C043E5C5}"/>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8" name="Title 1">
            <a:extLst>
              <a:ext uri="{FF2B5EF4-FFF2-40B4-BE49-F238E27FC236}">
                <a16:creationId xmlns:a16="http://schemas.microsoft.com/office/drawing/2014/main" id="{ADB337A6-AF13-4D45-9091-1AEF9B9372D9}"/>
              </a:ext>
            </a:extLst>
          </p:cNvPr>
          <p:cNvSpPr>
            <a:spLocks noGrp="1"/>
          </p:cNvSpPr>
          <p:nvPr>
            <p:ph type="title" hasCustomPrompt="1"/>
          </p:nvPr>
        </p:nvSpPr>
        <p:spPr>
          <a:xfrm>
            <a:off x="1696454" y="1175652"/>
            <a:ext cx="5133500" cy="1325563"/>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9" name="Text Placeholder 2">
            <a:extLst>
              <a:ext uri="{FF2B5EF4-FFF2-40B4-BE49-F238E27FC236}">
                <a16:creationId xmlns:a16="http://schemas.microsoft.com/office/drawing/2014/main" id="{AF20B210-B222-CD48-B89A-E9101AA26374}"/>
              </a:ext>
            </a:extLst>
          </p:cNvPr>
          <p:cNvSpPr>
            <a:spLocks noGrp="1"/>
          </p:cNvSpPr>
          <p:nvPr>
            <p:ph type="body" idx="1" hasCustomPrompt="1"/>
          </p:nvPr>
        </p:nvSpPr>
        <p:spPr>
          <a:xfrm>
            <a:off x="6096000" y="3077542"/>
            <a:ext cx="3274606" cy="2365726"/>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11" name="Text Placeholder 4">
            <a:extLst>
              <a:ext uri="{FF2B5EF4-FFF2-40B4-BE49-F238E27FC236}">
                <a16:creationId xmlns:a16="http://schemas.microsoft.com/office/drawing/2014/main" id="{D39B9E55-D11B-F64D-8844-9B8255F0CC41}"/>
              </a:ext>
            </a:extLst>
          </p:cNvPr>
          <p:cNvSpPr>
            <a:spLocks noGrp="1"/>
          </p:cNvSpPr>
          <p:nvPr>
            <p:ph type="body" sz="quarter" idx="3" hasCustomPrompt="1"/>
          </p:nvPr>
        </p:nvSpPr>
        <p:spPr>
          <a:xfrm>
            <a:off x="6096000" y="6275705"/>
            <a:ext cx="4479770"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2" name="Picture Placeholder 2">
            <a:extLst>
              <a:ext uri="{FF2B5EF4-FFF2-40B4-BE49-F238E27FC236}">
                <a16:creationId xmlns:a16="http://schemas.microsoft.com/office/drawing/2014/main" id="{EA5D935E-0558-AB46-8734-612AEDE52D8C}"/>
              </a:ext>
            </a:extLst>
          </p:cNvPr>
          <p:cNvSpPr>
            <a:spLocks noGrp="1"/>
          </p:cNvSpPr>
          <p:nvPr>
            <p:ph type="pic" idx="10"/>
          </p:nvPr>
        </p:nvSpPr>
        <p:spPr>
          <a:xfrm>
            <a:off x="1" y="3371060"/>
            <a:ext cx="5245768" cy="34869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06527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ed - Section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A7B22-AA0A-B02B-F52A-F723A3240C35}"/>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9" name="Text Placeholder 4">
            <a:extLst>
              <a:ext uri="{FF2B5EF4-FFF2-40B4-BE49-F238E27FC236}">
                <a16:creationId xmlns:a16="http://schemas.microsoft.com/office/drawing/2014/main" id="{63CDB1D2-EB1F-1A44-AE6D-2D335FA824A9}"/>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1" name="Title 1">
            <a:extLst>
              <a:ext uri="{FF2B5EF4-FFF2-40B4-BE49-F238E27FC236}">
                <a16:creationId xmlns:a16="http://schemas.microsoft.com/office/drawing/2014/main" id="{9A76ABF9-7087-F542-9F76-9B1771A30665}"/>
              </a:ext>
            </a:extLst>
          </p:cNvPr>
          <p:cNvSpPr>
            <a:spLocks noGrp="1"/>
          </p:cNvSpPr>
          <p:nvPr>
            <p:ph type="title" hasCustomPrompt="1"/>
          </p:nvPr>
        </p:nvSpPr>
        <p:spPr>
          <a:xfrm>
            <a:off x="1666374" y="990360"/>
            <a:ext cx="5598025" cy="1703705"/>
          </a:xfrm>
        </p:spPr>
        <p:txBody>
          <a:bodyPr/>
          <a:lstStyle>
            <a:lvl1pPr>
              <a:defRPr sz="6000" b="1" i="0">
                <a:solidFill>
                  <a:schemeClr val="bg1"/>
                </a:solidFill>
                <a:latin typeface="Work Sans SemiBold" pitchFamily="2" charset="77"/>
              </a:defRPr>
            </a:lvl1pPr>
          </a:lstStyle>
          <a:p>
            <a:r>
              <a:rPr lang="en-GB" dirty="0"/>
              <a:t>Section</a:t>
            </a:r>
            <a:br>
              <a:rPr lang="en-GB" dirty="0"/>
            </a:br>
            <a:r>
              <a:rPr lang="en-GB" dirty="0"/>
              <a:t>Heading</a:t>
            </a:r>
            <a:endParaRPr lang="en-US" dirty="0"/>
          </a:p>
        </p:txBody>
      </p:sp>
      <p:sp>
        <p:nvSpPr>
          <p:cNvPr id="12" name="Text Placeholder 2">
            <a:extLst>
              <a:ext uri="{FF2B5EF4-FFF2-40B4-BE49-F238E27FC236}">
                <a16:creationId xmlns:a16="http://schemas.microsoft.com/office/drawing/2014/main" id="{400FF657-A0F3-C94D-90A1-D2AEACF771DE}"/>
              </a:ext>
            </a:extLst>
          </p:cNvPr>
          <p:cNvSpPr>
            <a:spLocks noGrp="1"/>
          </p:cNvSpPr>
          <p:nvPr>
            <p:ph type="body" idx="1" hasCustomPrompt="1"/>
          </p:nvPr>
        </p:nvSpPr>
        <p:spPr>
          <a:xfrm>
            <a:off x="1666374" y="3253198"/>
            <a:ext cx="3963719" cy="2064759"/>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2947891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58E-BFFE-C24E-8FFD-18C3ECCD6A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7750354-476C-8351-3512-4174B745E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3A97D73-4F25-E849-B754-5486E6817619}"/>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C96B27B1-E28C-F1C2-B4C6-7EB5598F9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68E2C-A030-D92C-3F31-21657F99414D}"/>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709349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A617ED13-90F4-FB48-9FF4-EE6C04030F94}"/>
              </a:ext>
            </a:extLst>
          </p:cNvPr>
          <p:cNvCxnSpPr/>
          <p:nvPr userDrawn="1"/>
        </p:nvCxnSpPr>
        <p:spPr>
          <a:xfrm>
            <a:off x="512027" y="5524500"/>
            <a:ext cx="790575" cy="0"/>
          </a:xfrm>
          <a:prstGeom prst="straightConnector1">
            <a:avLst/>
          </a:prstGeom>
          <a:ln w="12700">
            <a:solidFill>
              <a:srgbClr val="DC4662"/>
            </a:solidFill>
          </a:ln>
        </p:spPr>
        <p:style>
          <a:lnRef idx="1">
            <a:schemeClr val="accent1"/>
          </a:lnRef>
          <a:fillRef idx="0">
            <a:schemeClr val="accent1"/>
          </a:fillRef>
          <a:effectRef idx="0">
            <a:schemeClr val="accent1"/>
          </a:effectRef>
          <a:fontRef idx="minor">
            <a:schemeClr val="tx1"/>
          </a:fontRef>
        </p:style>
      </p:cxnSp>
      <p:sp>
        <p:nvSpPr>
          <p:cNvPr id="9" name="Text Placeholder 15">
            <a:extLst>
              <a:ext uri="{FF2B5EF4-FFF2-40B4-BE49-F238E27FC236}">
                <a16:creationId xmlns:a16="http://schemas.microsoft.com/office/drawing/2014/main" id="{D8963C8D-7804-D94A-8631-36E230AF5F73}"/>
              </a:ext>
            </a:extLst>
          </p:cNvPr>
          <p:cNvSpPr>
            <a:spLocks noGrp="1"/>
          </p:cNvSpPr>
          <p:nvPr>
            <p:ph type="body" sz="quarter" idx="10" hasCustomPrompt="1"/>
          </p:nvPr>
        </p:nvSpPr>
        <p:spPr>
          <a:xfrm>
            <a:off x="487363" y="5837780"/>
            <a:ext cx="4062335" cy="286128"/>
          </a:xfrm>
        </p:spPr>
        <p:txBody>
          <a:bodyPr>
            <a:normAutofit/>
          </a:bodyPr>
          <a:lstStyle>
            <a:lvl1pPr marL="0" indent="0">
              <a:buNone/>
              <a:defRPr sz="1800">
                <a:solidFill>
                  <a:srgbClr val="961E4E"/>
                </a:solidFill>
              </a:defRPr>
            </a:lvl1pPr>
          </a:lstStyle>
          <a:p>
            <a:pPr lvl="0"/>
            <a:r>
              <a:rPr lang="en-GB" dirty="0"/>
              <a:t>Team name, Department or Topic</a:t>
            </a:r>
            <a:endParaRPr lang="en-US" dirty="0"/>
          </a:p>
        </p:txBody>
      </p:sp>
      <p:sp>
        <p:nvSpPr>
          <p:cNvPr id="10" name="Text Placeholder 15">
            <a:extLst>
              <a:ext uri="{FF2B5EF4-FFF2-40B4-BE49-F238E27FC236}">
                <a16:creationId xmlns:a16="http://schemas.microsoft.com/office/drawing/2014/main" id="{7D529E3F-8C96-0C43-8F9E-59E734E88183}"/>
              </a:ext>
            </a:extLst>
          </p:cNvPr>
          <p:cNvSpPr>
            <a:spLocks noGrp="1"/>
          </p:cNvSpPr>
          <p:nvPr>
            <p:ph type="body" sz="quarter" idx="11" hasCustomPrompt="1"/>
          </p:nvPr>
        </p:nvSpPr>
        <p:spPr>
          <a:xfrm>
            <a:off x="486627" y="6146486"/>
            <a:ext cx="3605871" cy="313279"/>
          </a:xfrm>
        </p:spPr>
        <p:txBody>
          <a:bodyPr>
            <a:normAutofit/>
          </a:bodyPr>
          <a:lstStyle>
            <a:lvl1pPr marL="0" indent="0">
              <a:buNone/>
              <a:defRPr sz="1200" b="0">
                <a:solidFill>
                  <a:srgbClr val="961E4E"/>
                </a:solidFill>
              </a:defRPr>
            </a:lvl1pPr>
          </a:lstStyle>
          <a:p>
            <a:pPr lvl="0"/>
            <a:r>
              <a:rPr lang="en-GB" dirty="0"/>
              <a:t>Template Updated: Monday 25 July 2022</a:t>
            </a:r>
            <a:endParaRPr lang="en-US" dirty="0"/>
          </a:p>
        </p:txBody>
      </p:sp>
      <p:sp>
        <p:nvSpPr>
          <p:cNvPr id="15" name="Title 1">
            <a:extLst>
              <a:ext uri="{FF2B5EF4-FFF2-40B4-BE49-F238E27FC236}">
                <a16:creationId xmlns:a16="http://schemas.microsoft.com/office/drawing/2014/main" id="{B378D7E8-F6E0-C74E-8D71-01D630599F89}"/>
              </a:ext>
            </a:extLst>
          </p:cNvPr>
          <p:cNvSpPr>
            <a:spLocks noGrp="1"/>
          </p:cNvSpPr>
          <p:nvPr>
            <p:ph type="title" hasCustomPrompt="1"/>
          </p:nvPr>
        </p:nvSpPr>
        <p:spPr>
          <a:xfrm>
            <a:off x="473268" y="2231224"/>
            <a:ext cx="5749072" cy="1139934"/>
          </a:xfrm>
        </p:spPr>
        <p:txBody>
          <a:bodyPr/>
          <a:lstStyle>
            <a:lvl1pPr>
              <a:defRPr sz="5000" b="0" i="0">
                <a:solidFill>
                  <a:srgbClr val="DC4662"/>
                </a:solidFill>
                <a:latin typeface="Work Sans Light" pitchFamily="2" charset="77"/>
              </a:defRPr>
            </a:lvl1pPr>
          </a:lstStyle>
          <a:p>
            <a:r>
              <a:rPr lang="en-GB" dirty="0"/>
              <a:t>Presentation</a:t>
            </a:r>
            <a:br>
              <a:rPr lang="en-GB" dirty="0"/>
            </a:br>
            <a:r>
              <a:rPr lang="en-GB" dirty="0"/>
              <a:t>Title</a:t>
            </a:r>
            <a:endParaRPr lang="en-US" dirty="0"/>
          </a:p>
        </p:txBody>
      </p:sp>
      <p:pic>
        <p:nvPicPr>
          <p:cNvPr id="16" name="Picture 15">
            <a:extLst>
              <a:ext uri="{FF2B5EF4-FFF2-40B4-BE49-F238E27FC236}">
                <a16:creationId xmlns:a16="http://schemas.microsoft.com/office/drawing/2014/main" id="{68932E69-0E2C-5B4B-ADB2-1E8D09BB10CE}"/>
              </a:ext>
            </a:extLst>
          </p:cNvPr>
          <p:cNvPicPr>
            <a:picLocks noChangeAspect="1"/>
          </p:cNvPicPr>
          <p:nvPr userDrawn="1"/>
        </p:nvPicPr>
        <p:blipFill>
          <a:blip r:embed="rId2"/>
          <a:stretch>
            <a:fillRect/>
          </a:stretch>
        </p:blipFill>
        <p:spPr>
          <a:xfrm>
            <a:off x="0" y="0"/>
            <a:ext cx="4817327" cy="2440887"/>
          </a:xfrm>
          <a:prstGeom prst="rect">
            <a:avLst/>
          </a:prstGeom>
        </p:spPr>
      </p:pic>
      <p:sp>
        <p:nvSpPr>
          <p:cNvPr id="3" name="Rectangle 2">
            <a:extLst>
              <a:ext uri="{FF2B5EF4-FFF2-40B4-BE49-F238E27FC236}">
                <a16:creationId xmlns:a16="http://schemas.microsoft.com/office/drawing/2014/main" id="{C3EC7DC6-8DA3-814B-BDC2-B137246502D5}"/>
              </a:ext>
            </a:extLst>
          </p:cNvPr>
          <p:cNvSpPr/>
          <p:nvPr userDrawn="1"/>
        </p:nvSpPr>
        <p:spPr>
          <a:xfrm>
            <a:off x="9147717" y="1747"/>
            <a:ext cx="3044283" cy="6856253"/>
          </a:xfrm>
          <a:prstGeom prst="rect">
            <a:avLst/>
          </a:prstGeom>
          <a:solidFill>
            <a:srgbClr val="961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228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A617ED13-90F4-FB48-9FF4-EE6C04030F94}"/>
              </a:ext>
            </a:extLst>
          </p:cNvPr>
          <p:cNvCxnSpPr/>
          <p:nvPr userDrawn="1"/>
        </p:nvCxnSpPr>
        <p:spPr>
          <a:xfrm>
            <a:off x="512027" y="5524500"/>
            <a:ext cx="790575" cy="0"/>
          </a:xfrm>
          <a:prstGeom prst="straightConnector1">
            <a:avLst/>
          </a:prstGeom>
          <a:ln w="12700">
            <a:solidFill>
              <a:srgbClr val="DC466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3EC7DC6-8DA3-814B-BDC2-B137246502D5}"/>
              </a:ext>
            </a:extLst>
          </p:cNvPr>
          <p:cNvSpPr/>
          <p:nvPr userDrawn="1"/>
        </p:nvSpPr>
        <p:spPr>
          <a:xfrm>
            <a:off x="9147717" y="1747"/>
            <a:ext cx="3044283" cy="6856253"/>
          </a:xfrm>
          <a:prstGeom prst="rect">
            <a:avLst/>
          </a:prstGeom>
          <a:solidFill>
            <a:srgbClr val="961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037C682-2B55-514E-85FB-705D99F986A2}"/>
              </a:ext>
            </a:extLst>
          </p:cNvPr>
          <p:cNvPicPr>
            <a:picLocks noChangeAspect="1"/>
          </p:cNvPicPr>
          <p:nvPr userDrawn="1"/>
        </p:nvPicPr>
        <p:blipFill rotWithShape="1">
          <a:blip r:embed="rId2"/>
          <a:srcRect r="48034" b="49541"/>
          <a:stretch/>
        </p:blipFill>
        <p:spPr>
          <a:xfrm>
            <a:off x="556096" y="441367"/>
            <a:ext cx="3895984" cy="892132"/>
          </a:xfrm>
          <a:prstGeom prst="rect">
            <a:avLst/>
          </a:prstGeom>
        </p:spPr>
      </p:pic>
      <p:sp>
        <p:nvSpPr>
          <p:cNvPr id="9" name="Text Placeholder 15">
            <a:extLst>
              <a:ext uri="{FF2B5EF4-FFF2-40B4-BE49-F238E27FC236}">
                <a16:creationId xmlns:a16="http://schemas.microsoft.com/office/drawing/2014/main" id="{D8963C8D-7804-D94A-8631-36E230AF5F73}"/>
              </a:ext>
            </a:extLst>
          </p:cNvPr>
          <p:cNvSpPr>
            <a:spLocks noGrp="1"/>
          </p:cNvSpPr>
          <p:nvPr>
            <p:ph type="body" sz="quarter" idx="10" hasCustomPrompt="1"/>
          </p:nvPr>
        </p:nvSpPr>
        <p:spPr>
          <a:xfrm>
            <a:off x="487363" y="5837780"/>
            <a:ext cx="4408022" cy="286128"/>
          </a:xfrm>
        </p:spPr>
        <p:txBody>
          <a:bodyPr>
            <a:normAutofit/>
          </a:bodyPr>
          <a:lstStyle>
            <a:lvl1pPr marL="0" indent="0">
              <a:buNone/>
              <a:defRPr sz="1800">
                <a:solidFill>
                  <a:srgbClr val="961E4E"/>
                </a:solidFill>
              </a:defRPr>
            </a:lvl1pPr>
          </a:lstStyle>
          <a:p>
            <a:pPr lvl="0"/>
            <a:r>
              <a:rPr lang="en-GB" dirty="0"/>
              <a:t>Team name, Department or Topic</a:t>
            </a:r>
            <a:endParaRPr lang="en-US" dirty="0"/>
          </a:p>
        </p:txBody>
      </p:sp>
      <p:sp>
        <p:nvSpPr>
          <p:cNvPr id="10" name="Text Placeholder 15">
            <a:extLst>
              <a:ext uri="{FF2B5EF4-FFF2-40B4-BE49-F238E27FC236}">
                <a16:creationId xmlns:a16="http://schemas.microsoft.com/office/drawing/2014/main" id="{7D529E3F-8C96-0C43-8F9E-59E734E88183}"/>
              </a:ext>
            </a:extLst>
          </p:cNvPr>
          <p:cNvSpPr>
            <a:spLocks noGrp="1"/>
          </p:cNvSpPr>
          <p:nvPr>
            <p:ph type="body" sz="quarter" idx="11" hasCustomPrompt="1"/>
          </p:nvPr>
        </p:nvSpPr>
        <p:spPr>
          <a:xfrm>
            <a:off x="486627" y="6146486"/>
            <a:ext cx="3449753" cy="313279"/>
          </a:xfrm>
        </p:spPr>
        <p:txBody>
          <a:bodyPr>
            <a:normAutofit/>
          </a:bodyPr>
          <a:lstStyle>
            <a:lvl1pPr marL="0" indent="0">
              <a:buNone/>
              <a:defRPr sz="1200" b="0">
                <a:solidFill>
                  <a:srgbClr val="961E4E"/>
                </a:solidFill>
              </a:defRPr>
            </a:lvl1pPr>
          </a:lstStyle>
          <a:p>
            <a:pPr lvl="0"/>
            <a:r>
              <a:rPr lang="en-GB" dirty="0"/>
              <a:t>Template Updated: Monday 25 July 2022</a:t>
            </a:r>
            <a:endParaRPr lang="en-US" dirty="0"/>
          </a:p>
        </p:txBody>
      </p:sp>
      <p:sp>
        <p:nvSpPr>
          <p:cNvPr id="13" name="Title 1">
            <a:extLst>
              <a:ext uri="{FF2B5EF4-FFF2-40B4-BE49-F238E27FC236}">
                <a16:creationId xmlns:a16="http://schemas.microsoft.com/office/drawing/2014/main" id="{0117FE1A-C785-954B-859D-F6B14A3FD5A5}"/>
              </a:ext>
            </a:extLst>
          </p:cNvPr>
          <p:cNvSpPr>
            <a:spLocks noGrp="1"/>
          </p:cNvSpPr>
          <p:nvPr>
            <p:ph type="title" hasCustomPrompt="1"/>
          </p:nvPr>
        </p:nvSpPr>
        <p:spPr>
          <a:xfrm>
            <a:off x="473268" y="2231224"/>
            <a:ext cx="5749072" cy="1139934"/>
          </a:xfrm>
        </p:spPr>
        <p:txBody>
          <a:bodyPr/>
          <a:lstStyle>
            <a:lvl1pPr>
              <a:defRPr sz="5000" b="0" i="0">
                <a:solidFill>
                  <a:srgbClr val="DC4662"/>
                </a:solidFill>
                <a:latin typeface="Work Sans Light" pitchFamily="2" charset="77"/>
              </a:defRPr>
            </a:lvl1pPr>
          </a:lstStyle>
          <a:p>
            <a:r>
              <a:rPr lang="en-GB" dirty="0"/>
              <a:t>Presentation</a:t>
            </a:r>
            <a:br>
              <a:rPr lang="en-GB" dirty="0"/>
            </a:br>
            <a:r>
              <a:rPr lang="en-GB" dirty="0"/>
              <a:t>Title</a:t>
            </a:r>
            <a:endParaRPr lang="en-US" dirty="0"/>
          </a:p>
        </p:txBody>
      </p:sp>
      <p:pic>
        <p:nvPicPr>
          <p:cNvPr id="11" name="Picture 10">
            <a:extLst>
              <a:ext uri="{FF2B5EF4-FFF2-40B4-BE49-F238E27FC236}">
                <a16:creationId xmlns:a16="http://schemas.microsoft.com/office/drawing/2014/main" id="{AEC91809-6AC7-4A43-90F9-B16AEE2593E9}"/>
              </a:ext>
            </a:extLst>
          </p:cNvPr>
          <p:cNvPicPr>
            <a:picLocks noChangeAspect="1"/>
          </p:cNvPicPr>
          <p:nvPr userDrawn="1"/>
        </p:nvPicPr>
        <p:blipFill rotWithShape="1">
          <a:blip r:embed="rId2"/>
          <a:srcRect l="51966" b="49541"/>
          <a:stretch/>
        </p:blipFill>
        <p:spPr>
          <a:xfrm>
            <a:off x="556096" y="1182453"/>
            <a:ext cx="3601251" cy="892132"/>
          </a:xfrm>
          <a:prstGeom prst="rect">
            <a:avLst/>
          </a:prstGeom>
        </p:spPr>
      </p:pic>
      <p:pic>
        <p:nvPicPr>
          <p:cNvPr id="12" name="Picture 11">
            <a:extLst>
              <a:ext uri="{FF2B5EF4-FFF2-40B4-BE49-F238E27FC236}">
                <a16:creationId xmlns:a16="http://schemas.microsoft.com/office/drawing/2014/main" id="{86455779-D503-8747-B59F-E317B614CF14}"/>
              </a:ext>
            </a:extLst>
          </p:cNvPr>
          <p:cNvPicPr>
            <a:picLocks noChangeAspect="1"/>
          </p:cNvPicPr>
          <p:nvPr userDrawn="1"/>
        </p:nvPicPr>
        <p:blipFill>
          <a:blip r:embed="rId3"/>
          <a:stretch>
            <a:fillRect/>
          </a:stretch>
        </p:blipFill>
        <p:spPr>
          <a:xfrm>
            <a:off x="356610" y="4602804"/>
            <a:ext cx="1989026" cy="1007818"/>
          </a:xfrm>
          <a:prstGeom prst="rect">
            <a:avLst/>
          </a:prstGeom>
        </p:spPr>
      </p:pic>
    </p:spTree>
    <p:extLst>
      <p:ext uri="{BB962C8B-B14F-4D97-AF65-F5344CB8AC3E}">
        <p14:creationId xmlns:p14="http://schemas.microsoft.com/office/powerpoint/2010/main" val="2613045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 Section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3C85A-48A0-33DF-5128-255CBA450E36}"/>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8" name="Text Placeholder 4">
            <a:extLst>
              <a:ext uri="{FF2B5EF4-FFF2-40B4-BE49-F238E27FC236}">
                <a16:creationId xmlns:a16="http://schemas.microsoft.com/office/drawing/2014/main" id="{AAFBBB08-212D-A744-9950-0221F393CC1B}"/>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rgbClr val="961E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9" name="Title 1">
            <a:extLst>
              <a:ext uri="{FF2B5EF4-FFF2-40B4-BE49-F238E27FC236}">
                <a16:creationId xmlns:a16="http://schemas.microsoft.com/office/drawing/2014/main" id="{ADBE0CF9-59E7-0A45-9DA1-F6590325548B}"/>
              </a:ext>
            </a:extLst>
          </p:cNvPr>
          <p:cNvSpPr>
            <a:spLocks noGrp="1"/>
          </p:cNvSpPr>
          <p:nvPr>
            <p:ph type="title" hasCustomPrompt="1"/>
          </p:nvPr>
        </p:nvSpPr>
        <p:spPr>
          <a:xfrm>
            <a:off x="1666374" y="990360"/>
            <a:ext cx="5598025" cy="1703705"/>
          </a:xfrm>
        </p:spPr>
        <p:txBody>
          <a:bodyPr/>
          <a:lstStyle>
            <a:lvl1pPr>
              <a:defRPr sz="6000" b="1" i="0">
                <a:solidFill>
                  <a:srgbClr val="961E4E"/>
                </a:solidFill>
                <a:latin typeface="Work Sans SemiBold" pitchFamily="2" charset="77"/>
              </a:defRPr>
            </a:lvl1pPr>
          </a:lstStyle>
          <a:p>
            <a:r>
              <a:rPr lang="en-GB" dirty="0"/>
              <a:t>Section</a:t>
            </a:r>
            <a:br>
              <a:rPr lang="en-GB" dirty="0"/>
            </a:br>
            <a:r>
              <a:rPr lang="en-GB" dirty="0"/>
              <a:t>Heading</a:t>
            </a:r>
            <a:endParaRPr lang="en-US" dirty="0"/>
          </a:p>
        </p:txBody>
      </p:sp>
      <p:sp>
        <p:nvSpPr>
          <p:cNvPr id="10" name="Text Placeholder 2">
            <a:extLst>
              <a:ext uri="{FF2B5EF4-FFF2-40B4-BE49-F238E27FC236}">
                <a16:creationId xmlns:a16="http://schemas.microsoft.com/office/drawing/2014/main" id="{42CAC87C-E9F4-8542-8CA7-15027F82E5D9}"/>
              </a:ext>
            </a:extLst>
          </p:cNvPr>
          <p:cNvSpPr>
            <a:spLocks noGrp="1"/>
          </p:cNvSpPr>
          <p:nvPr>
            <p:ph type="body" idx="1" hasCustomPrompt="1"/>
          </p:nvPr>
        </p:nvSpPr>
        <p:spPr>
          <a:xfrm>
            <a:off x="1666374" y="3253198"/>
            <a:ext cx="3963719" cy="2064759"/>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943189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 No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BCD6AB-9F68-9658-A4F7-0A888C511B75}"/>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8" name="Text Placeholder 4">
            <a:extLst>
              <a:ext uri="{FF2B5EF4-FFF2-40B4-BE49-F238E27FC236}">
                <a16:creationId xmlns:a16="http://schemas.microsoft.com/office/drawing/2014/main" id="{AAFBBB08-212D-A744-9950-0221F393CC1B}"/>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rgbClr val="961E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9" name="Title 1">
            <a:extLst>
              <a:ext uri="{FF2B5EF4-FFF2-40B4-BE49-F238E27FC236}">
                <a16:creationId xmlns:a16="http://schemas.microsoft.com/office/drawing/2014/main" id="{ADBE0CF9-59E7-0A45-9DA1-F6590325548B}"/>
              </a:ext>
            </a:extLst>
          </p:cNvPr>
          <p:cNvSpPr>
            <a:spLocks noGrp="1"/>
          </p:cNvSpPr>
          <p:nvPr>
            <p:ph type="title" hasCustomPrompt="1"/>
          </p:nvPr>
        </p:nvSpPr>
        <p:spPr>
          <a:xfrm>
            <a:off x="1666374" y="990360"/>
            <a:ext cx="5598025" cy="1703705"/>
          </a:xfrm>
        </p:spPr>
        <p:txBody>
          <a:bodyPr/>
          <a:lstStyle>
            <a:lvl1pPr>
              <a:defRPr sz="4500" b="1" i="0">
                <a:solidFill>
                  <a:srgbClr val="961E4E"/>
                </a:solidFill>
                <a:latin typeface="Work Sans SemiBold" pitchFamily="2" charset="77"/>
              </a:defRPr>
            </a:lvl1pPr>
          </a:lstStyle>
          <a:p>
            <a:r>
              <a:rPr lang="en-GB" dirty="0"/>
              <a:t>Slide</a:t>
            </a:r>
            <a:br>
              <a:rPr lang="en-GB" dirty="0"/>
            </a:br>
            <a:r>
              <a:rPr lang="en-GB" dirty="0"/>
              <a:t>Heading</a:t>
            </a:r>
            <a:endParaRPr lang="en-US" dirty="0"/>
          </a:p>
        </p:txBody>
      </p:sp>
      <p:sp>
        <p:nvSpPr>
          <p:cNvPr id="10" name="Text Placeholder 2">
            <a:extLst>
              <a:ext uri="{FF2B5EF4-FFF2-40B4-BE49-F238E27FC236}">
                <a16:creationId xmlns:a16="http://schemas.microsoft.com/office/drawing/2014/main" id="{42CAC87C-E9F4-8542-8CA7-15027F82E5D9}"/>
              </a:ext>
            </a:extLst>
          </p:cNvPr>
          <p:cNvSpPr>
            <a:spLocks noGrp="1"/>
          </p:cNvSpPr>
          <p:nvPr>
            <p:ph type="body" idx="1" hasCustomPrompt="1"/>
          </p:nvPr>
        </p:nvSpPr>
        <p:spPr>
          <a:xfrm>
            <a:off x="1666374" y="3253198"/>
            <a:ext cx="3963719" cy="2064759"/>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786356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 large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B62865-4B40-C87D-254F-750B2DF66FB6}"/>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7" name="Text Placeholder 2">
            <a:extLst>
              <a:ext uri="{FF2B5EF4-FFF2-40B4-BE49-F238E27FC236}">
                <a16:creationId xmlns:a16="http://schemas.microsoft.com/office/drawing/2014/main" id="{71D0BCC6-6B06-B3FE-1623-18223636E22E}"/>
              </a:ext>
            </a:extLst>
          </p:cNvPr>
          <p:cNvSpPr>
            <a:spLocks noGrp="1"/>
          </p:cNvSpPr>
          <p:nvPr>
            <p:ph type="body" idx="1" hasCustomPrompt="1"/>
          </p:nvPr>
        </p:nvSpPr>
        <p:spPr>
          <a:xfrm>
            <a:off x="1696454" y="2743201"/>
            <a:ext cx="10084420" cy="3185885"/>
          </a:xfrm>
        </p:spPr>
        <p:txBody>
          <a:bodyPr lIns="72000" numCol="2" spcCol="108000"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 name="Text Placeholder 4">
            <a:extLst>
              <a:ext uri="{FF2B5EF4-FFF2-40B4-BE49-F238E27FC236}">
                <a16:creationId xmlns:a16="http://schemas.microsoft.com/office/drawing/2014/main" id="{977629D8-087F-CB2F-E4AC-771B95F2B157}"/>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rgbClr val="961E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6" name="Title 1">
            <a:extLst>
              <a:ext uri="{FF2B5EF4-FFF2-40B4-BE49-F238E27FC236}">
                <a16:creationId xmlns:a16="http://schemas.microsoft.com/office/drawing/2014/main" id="{65DB6F23-B249-A7A1-472B-3EDA05979128}"/>
              </a:ext>
            </a:extLst>
          </p:cNvPr>
          <p:cNvSpPr>
            <a:spLocks noGrp="1"/>
          </p:cNvSpPr>
          <p:nvPr>
            <p:ph type="title" hasCustomPrompt="1"/>
          </p:nvPr>
        </p:nvSpPr>
        <p:spPr>
          <a:xfrm>
            <a:off x="1666374" y="990360"/>
            <a:ext cx="5598025" cy="1703705"/>
          </a:xfrm>
        </p:spPr>
        <p:txBody>
          <a:bodyPr/>
          <a:lstStyle>
            <a:lvl1pPr>
              <a:defRPr sz="4500" b="1" i="0">
                <a:solidFill>
                  <a:srgbClr val="961E4E"/>
                </a:solidFill>
                <a:latin typeface="Work Sans SemiBold" pitchFamily="2" charset="77"/>
              </a:defRPr>
            </a:lvl1pPr>
          </a:lstStyle>
          <a:p>
            <a:r>
              <a:rPr lang="en-GB" dirty="0"/>
              <a:t>Slide</a:t>
            </a:r>
            <a:br>
              <a:rPr lang="en-GB" dirty="0"/>
            </a:br>
            <a:r>
              <a:rPr lang="en-GB" dirty="0"/>
              <a:t>Heading</a:t>
            </a:r>
            <a:endParaRPr lang="en-US" dirty="0"/>
          </a:p>
        </p:txBody>
      </p:sp>
    </p:spTree>
    <p:extLst>
      <p:ext uri="{BB962C8B-B14F-4D97-AF65-F5344CB8AC3E}">
        <p14:creationId xmlns:p14="http://schemas.microsoft.com/office/powerpoint/2010/main" val="1434076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 Title or 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44FE5-D441-C34D-9570-3C0B8A83BA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4">
            <a:extLst>
              <a:ext uri="{FF2B5EF4-FFF2-40B4-BE49-F238E27FC236}">
                <a16:creationId xmlns:a16="http://schemas.microsoft.com/office/drawing/2014/main" id="{FD676E6B-8A5B-D94B-B210-022A03384E59}"/>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rgbClr val="961E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4" name="Title 1">
            <a:extLst>
              <a:ext uri="{FF2B5EF4-FFF2-40B4-BE49-F238E27FC236}">
                <a16:creationId xmlns:a16="http://schemas.microsoft.com/office/drawing/2014/main" id="{A90D1549-4E00-3749-9F2B-CE8A3BCB52F5}"/>
              </a:ext>
            </a:extLst>
          </p:cNvPr>
          <p:cNvSpPr>
            <a:spLocks noGrp="1"/>
          </p:cNvSpPr>
          <p:nvPr>
            <p:ph type="title" hasCustomPrompt="1"/>
          </p:nvPr>
        </p:nvSpPr>
        <p:spPr>
          <a:xfrm>
            <a:off x="1666374" y="2577147"/>
            <a:ext cx="10358849" cy="1703705"/>
          </a:xfrm>
        </p:spPr>
        <p:txBody>
          <a:bodyPr/>
          <a:lstStyle>
            <a:lvl1pPr>
              <a:defRPr sz="6600" b="1" i="0">
                <a:solidFill>
                  <a:srgbClr val="961E4E"/>
                </a:solidFill>
                <a:latin typeface="Work Sans SemiBold" pitchFamily="2" charset="77"/>
              </a:defRPr>
            </a:lvl1pPr>
          </a:lstStyle>
          <a:p>
            <a:r>
              <a:rPr lang="en-GB" dirty="0"/>
              <a:t>Slide</a:t>
            </a:r>
            <a:br>
              <a:rPr lang="en-GB" dirty="0"/>
            </a:br>
            <a:r>
              <a:rPr lang="en-GB" dirty="0"/>
              <a:t>Heading</a:t>
            </a:r>
            <a:endParaRPr lang="en-US" dirty="0"/>
          </a:p>
        </p:txBody>
      </p:sp>
    </p:spTree>
    <p:extLst>
      <p:ext uri="{BB962C8B-B14F-4D97-AF65-F5344CB8AC3E}">
        <p14:creationId xmlns:p14="http://schemas.microsoft.com/office/powerpoint/2010/main" val="2498603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 Portrai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1F8597-DA28-7014-A8ED-36257C7ADAFD}"/>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9" name="Title 1">
            <a:extLst>
              <a:ext uri="{FF2B5EF4-FFF2-40B4-BE49-F238E27FC236}">
                <a16:creationId xmlns:a16="http://schemas.microsoft.com/office/drawing/2014/main" id="{C101089C-890E-5648-92B5-CABCEC506CC2}"/>
              </a:ext>
            </a:extLst>
          </p:cNvPr>
          <p:cNvSpPr>
            <a:spLocks noGrp="1"/>
          </p:cNvSpPr>
          <p:nvPr>
            <p:ph type="title" hasCustomPrompt="1"/>
          </p:nvPr>
        </p:nvSpPr>
        <p:spPr>
          <a:xfrm>
            <a:off x="1696454" y="1179430"/>
            <a:ext cx="4745770" cy="1325563"/>
          </a:xfrm>
        </p:spPr>
        <p:txBody>
          <a:bodyPr/>
          <a:lstStyle>
            <a:lvl1pPr>
              <a:defRPr sz="4500" b="1" i="0">
                <a:solidFill>
                  <a:srgbClr val="961E4E"/>
                </a:solidFill>
                <a:latin typeface="Work Sans SemiBold" pitchFamily="2" charset="77"/>
              </a:defRPr>
            </a:lvl1pPr>
          </a:lstStyle>
          <a:p>
            <a:r>
              <a:rPr lang="en-GB" dirty="0"/>
              <a:t>Slide</a:t>
            </a:r>
            <a:br>
              <a:rPr lang="en-GB" dirty="0"/>
            </a:br>
            <a:r>
              <a:rPr lang="en-GB" dirty="0"/>
              <a:t>Heading</a:t>
            </a:r>
            <a:endParaRPr lang="en-US" dirty="0"/>
          </a:p>
        </p:txBody>
      </p:sp>
      <p:sp>
        <p:nvSpPr>
          <p:cNvPr id="10" name="Text Placeholder 2">
            <a:extLst>
              <a:ext uri="{FF2B5EF4-FFF2-40B4-BE49-F238E27FC236}">
                <a16:creationId xmlns:a16="http://schemas.microsoft.com/office/drawing/2014/main" id="{6C0581D7-D332-CC43-8BA1-31265C2B2553}"/>
              </a:ext>
            </a:extLst>
          </p:cNvPr>
          <p:cNvSpPr>
            <a:spLocks noGrp="1"/>
          </p:cNvSpPr>
          <p:nvPr>
            <p:ph type="body" idx="1" hasCustomPrompt="1"/>
          </p:nvPr>
        </p:nvSpPr>
        <p:spPr>
          <a:xfrm>
            <a:off x="1696454" y="3033784"/>
            <a:ext cx="3572694" cy="235034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11" name="Text Placeholder 4">
            <a:extLst>
              <a:ext uri="{FF2B5EF4-FFF2-40B4-BE49-F238E27FC236}">
                <a16:creationId xmlns:a16="http://schemas.microsoft.com/office/drawing/2014/main" id="{2AE247F8-35B5-0844-9A0F-24326733EEC4}"/>
              </a:ext>
            </a:extLst>
          </p:cNvPr>
          <p:cNvSpPr>
            <a:spLocks noGrp="1"/>
          </p:cNvSpPr>
          <p:nvPr>
            <p:ph type="body" sz="quarter" idx="3" hasCustomPrompt="1"/>
          </p:nvPr>
        </p:nvSpPr>
        <p:spPr>
          <a:xfrm>
            <a:off x="1696454" y="6275705"/>
            <a:ext cx="5883593" cy="307657"/>
          </a:xfrm>
        </p:spPr>
        <p:txBody>
          <a:bodyPr anchor="b">
            <a:normAutofit/>
          </a:bodyPr>
          <a:lstStyle>
            <a:lvl1pPr marL="0" indent="0">
              <a:buNone/>
              <a:defRPr sz="1100" b="0">
                <a:solidFill>
                  <a:srgbClr val="961E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2" name="Picture Placeholder 2">
            <a:extLst>
              <a:ext uri="{FF2B5EF4-FFF2-40B4-BE49-F238E27FC236}">
                <a16:creationId xmlns:a16="http://schemas.microsoft.com/office/drawing/2014/main" id="{D7F9039B-F487-4E4C-8CA6-6378AF02DA30}"/>
              </a:ext>
            </a:extLst>
          </p:cNvPr>
          <p:cNvSpPr>
            <a:spLocks noGrp="1"/>
          </p:cNvSpPr>
          <p:nvPr>
            <p:ph type="pic" idx="10"/>
          </p:nvPr>
        </p:nvSpPr>
        <p:spPr>
          <a:xfrm>
            <a:off x="7614989" y="0"/>
            <a:ext cx="4577011" cy="68542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55500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670A66-BCC8-2249-BC16-76EAAD37AB81}"/>
              </a:ext>
            </a:extLst>
          </p:cNvPr>
          <p:cNvPicPr>
            <a:picLocks noChangeAspect="1"/>
          </p:cNvPicPr>
          <p:nvPr userDrawn="1"/>
        </p:nvPicPr>
        <p:blipFill>
          <a:blip r:embed="rId2"/>
          <a:stretch>
            <a:fillRect/>
          </a:stretch>
        </p:blipFill>
        <p:spPr>
          <a:xfrm>
            <a:off x="9147717" y="0"/>
            <a:ext cx="3044283" cy="6856255"/>
          </a:xfrm>
          <a:prstGeom prst="rect">
            <a:avLst/>
          </a:prstGeom>
        </p:spPr>
      </p:pic>
      <p:cxnSp>
        <p:nvCxnSpPr>
          <p:cNvPr id="8" name="Straight Arrow Connector 7">
            <a:extLst>
              <a:ext uri="{FF2B5EF4-FFF2-40B4-BE49-F238E27FC236}">
                <a16:creationId xmlns:a16="http://schemas.microsoft.com/office/drawing/2014/main" id="{A90B157E-FC93-DC4B-A422-184AF82083DA}"/>
              </a:ext>
            </a:extLst>
          </p:cNvPr>
          <p:cNvCxnSpPr>
            <a:cxnSpLocks/>
          </p:cNvCxnSpPr>
          <p:nvPr userDrawn="1"/>
        </p:nvCxnSpPr>
        <p:spPr>
          <a:xfrm>
            <a:off x="597005" y="5524500"/>
            <a:ext cx="705597" cy="0"/>
          </a:xfrm>
          <a:prstGeom prst="straightConnector1">
            <a:avLst/>
          </a:prstGeom>
          <a:ln w="12700">
            <a:solidFill>
              <a:srgbClr val="DC466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24A012F1-12B0-8F4C-82A8-C422E7C984C0}"/>
              </a:ext>
            </a:extLst>
          </p:cNvPr>
          <p:cNvSpPr>
            <a:spLocks noGrp="1"/>
          </p:cNvSpPr>
          <p:nvPr>
            <p:ph type="title" hasCustomPrompt="1"/>
          </p:nvPr>
        </p:nvSpPr>
        <p:spPr>
          <a:xfrm>
            <a:off x="506319" y="1977833"/>
            <a:ext cx="5749072" cy="1473202"/>
          </a:xfrm>
        </p:spPr>
        <p:txBody>
          <a:bodyPr/>
          <a:lstStyle>
            <a:lvl1pPr>
              <a:defRPr sz="5500" b="0" i="0">
                <a:solidFill>
                  <a:srgbClr val="00A286"/>
                </a:solidFill>
                <a:latin typeface="Work Sans Light" pitchFamily="2" charset="77"/>
              </a:defRPr>
            </a:lvl1pPr>
          </a:lstStyle>
          <a:p>
            <a:r>
              <a:rPr lang="en-GB" dirty="0"/>
              <a:t>Presentation</a:t>
            </a:r>
            <a:br>
              <a:rPr lang="en-GB" dirty="0"/>
            </a:br>
            <a:r>
              <a:rPr lang="en-GB" dirty="0"/>
              <a:t>Title</a:t>
            </a:r>
            <a:endParaRPr lang="en-US" dirty="0"/>
          </a:p>
        </p:txBody>
      </p:sp>
      <p:pic>
        <p:nvPicPr>
          <p:cNvPr id="13" name="Picture 12">
            <a:extLst>
              <a:ext uri="{FF2B5EF4-FFF2-40B4-BE49-F238E27FC236}">
                <a16:creationId xmlns:a16="http://schemas.microsoft.com/office/drawing/2014/main" id="{E20BE049-7606-B945-91A1-DB3D2D6E0CDC}"/>
              </a:ext>
            </a:extLst>
          </p:cNvPr>
          <p:cNvPicPr>
            <a:picLocks noChangeAspect="1"/>
          </p:cNvPicPr>
          <p:nvPr userDrawn="1"/>
        </p:nvPicPr>
        <p:blipFill rotWithShape="1">
          <a:blip r:embed="rId3"/>
          <a:srcRect r="48913" b="50033"/>
          <a:stretch/>
        </p:blipFill>
        <p:spPr>
          <a:xfrm>
            <a:off x="574966" y="463432"/>
            <a:ext cx="3772182" cy="870067"/>
          </a:xfrm>
          <a:prstGeom prst="rect">
            <a:avLst/>
          </a:prstGeom>
        </p:spPr>
      </p:pic>
      <p:sp>
        <p:nvSpPr>
          <p:cNvPr id="14" name="Title 1">
            <a:extLst>
              <a:ext uri="{FF2B5EF4-FFF2-40B4-BE49-F238E27FC236}">
                <a16:creationId xmlns:a16="http://schemas.microsoft.com/office/drawing/2014/main" id="{2C1B6338-11AB-4C4E-9D1E-F51C7A3662A7}"/>
              </a:ext>
            </a:extLst>
          </p:cNvPr>
          <p:cNvSpPr txBox="1">
            <a:spLocks/>
          </p:cNvSpPr>
          <p:nvPr userDrawn="1"/>
        </p:nvSpPr>
        <p:spPr>
          <a:xfrm>
            <a:off x="506319" y="1977833"/>
            <a:ext cx="5749072" cy="14732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a:solidFill>
                  <a:srgbClr val="00A286"/>
                </a:solidFill>
                <a:latin typeface="Work Sans Light" pitchFamily="2" charset="77"/>
                <a:ea typeface="+mj-ea"/>
                <a:cs typeface="+mj-cs"/>
              </a:defRPr>
            </a:lvl1pPr>
          </a:lstStyle>
          <a:p>
            <a:r>
              <a:rPr lang="en-GB" dirty="0">
                <a:solidFill>
                  <a:srgbClr val="EC4B6A"/>
                </a:solidFill>
              </a:rPr>
              <a:t>Presentation</a:t>
            </a:r>
            <a:br>
              <a:rPr lang="en-GB" dirty="0">
                <a:solidFill>
                  <a:srgbClr val="EC4B6A"/>
                </a:solidFill>
              </a:rPr>
            </a:br>
            <a:r>
              <a:rPr lang="en-GB" dirty="0">
                <a:solidFill>
                  <a:srgbClr val="EC4B6A"/>
                </a:solidFill>
              </a:rPr>
              <a:t>Title</a:t>
            </a:r>
            <a:endParaRPr lang="en-US" dirty="0">
              <a:solidFill>
                <a:srgbClr val="EC4B6A"/>
              </a:solidFill>
            </a:endParaRPr>
          </a:p>
        </p:txBody>
      </p:sp>
      <p:pic>
        <p:nvPicPr>
          <p:cNvPr id="16" name="Picture 15">
            <a:extLst>
              <a:ext uri="{FF2B5EF4-FFF2-40B4-BE49-F238E27FC236}">
                <a16:creationId xmlns:a16="http://schemas.microsoft.com/office/drawing/2014/main" id="{81BB3473-90CF-A744-A953-43D61D41451E}"/>
              </a:ext>
            </a:extLst>
          </p:cNvPr>
          <p:cNvPicPr>
            <a:picLocks noChangeAspect="1"/>
          </p:cNvPicPr>
          <p:nvPr userDrawn="1"/>
        </p:nvPicPr>
        <p:blipFill rotWithShape="1">
          <a:blip r:embed="rId3"/>
          <a:srcRect l="51087" b="50033"/>
          <a:stretch/>
        </p:blipFill>
        <p:spPr>
          <a:xfrm>
            <a:off x="506319" y="1166686"/>
            <a:ext cx="3611686" cy="870067"/>
          </a:xfrm>
          <a:prstGeom prst="rect">
            <a:avLst/>
          </a:prstGeom>
        </p:spPr>
      </p:pic>
      <p:pic>
        <p:nvPicPr>
          <p:cNvPr id="17" name="Picture 16" descr="Text&#10;&#10;Description automatically generated with low confidence">
            <a:extLst>
              <a:ext uri="{FF2B5EF4-FFF2-40B4-BE49-F238E27FC236}">
                <a16:creationId xmlns:a16="http://schemas.microsoft.com/office/drawing/2014/main" id="{CFC9C44B-A815-994F-8A44-20C6D0FC15B0}"/>
              </a:ext>
            </a:extLst>
          </p:cNvPr>
          <p:cNvPicPr>
            <a:picLocks noChangeAspect="1"/>
          </p:cNvPicPr>
          <p:nvPr userDrawn="1"/>
        </p:nvPicPr>
        <p:blipFill rotWithShape="1">
          <a:blip r:embed="rId4"/>
          <a:srcRect l="11150" t="22828" r="11447" b="20874"/>
          <a:stretch/>
        </p:blipFill>
        <p:spPr>
          <a:xfrm>
            <a:off x="585626" y="4838975"/>
            <a:ext cx="1535272" cy="565799"/>
          </a:xfrm>
          <a:prstGeom prst="rect">
            <a:avLst/>
          </a:prstGeom>
        </p:spPr>
      </p:pic>
      <p:sp>
        <p:nvSpPr>
          <p:cNvPr id="2" name="Text Placeholder 2">
            <a:extLst>
              <a:ext uri="{FF2B5EF4-FFF2-40B4-BE49-F238E27FC236}">
                <a16:creationId xmlns:a16="http://schemas.microsoft.com/office/drawing/2014/main" id="{3C31B943-7C6B-24A1-7DE5-BDF83B79DFB3}"/>
              </a:ext>
            </a:extLst>
          </p:cNvPr>
          <p:cNvSpPr>
            <a:spLocks noGrp="1"/>
          </p:cNvSpPr>
          <p:nvPr>
            <p:ph type="body" idx="1" hasCustomPrompt="1"/>
          </p:nvPr>
        </p:nvSpPr>
        <p:spPr>
          <a:xfrm>
            <a:off x="495303" y="5851082"/>
            <a:ext cx="4575462" cy="307651"/>
          </a:xfrm>
        </p:spPr>
        <p:txBody>
          <a:bodyPr anchor="b">
            <a:noAutofit/>
          </a:bodyPr>
          <a:lstStyle>
            <a:lvl1pPr marL="0" indent="0" algn="l">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solidFill>
                  <a:schemeClr val="bg1"/>
                </a:solidFill>
                <a:latin typeface="Work Sans Light"/>
              </a:rPr>
              <a:t>Team name, Department or Topic</a:t>
            </a:r>
            <a:endParaRPr lang="en-US" dirty="0">
              <a:solidFill>
                <a:schemeClr val="bg1"/>
              </a:solidFill>
              <a:cs typeface="Calibri"/>
            </a:endParaRPr>
          </a:p>
        </p:txBody>
      </p:sp>
      <p:sp>
        <p:nvSpPr>
          <p:cNvPr id="4" name="Text Placeholder 4">
            <a:extLst>
              <a:ext uri="{FF2B5EF4-FFF2-40B4-BE49-F238E27FC236}">
                <a16:creationId xmlns:a16="http://schemas.microsoft.com/office/drawing/2014/main" id="{F9E72083-EE06-BCAB-9E3E-180EC66FA755}"/>
              </a:ext>
            </a:extLst>
          </p:cNvPr>
          <p:cNvSpPr>
            <a:spLocks noGrp="1"/>
          </p:cNvSpPr>
          <p:nvPr>
            <p:ph type="body" sz="quarter" idx="3" hasCustomPrompt="1"/>
          </p:nvPr>
        </p:nvSpPr>
        <p:spPr>
          <a:xfrm>
            <a:off x="512027" y="6110605"/>
            <a:ext cx="3566487" cy="307657"/>
          </a:xfrm>
        </p:spPr>
        <p:txBody>
          <a:bodyPr anchor="b">
            <a:normAutofit/>
          </a:bodyPr>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dirty="0">
                <a:solidFill>
                  <a:schemeClr val="bg1"/>
                </a:solidFill>
                <a:latin typeface="Work Sans Light"/>
              </a:rPr>
              <a:t>Template Updated: Monday 25 July 2022</a:t>
            </a:r>
            <a:endParaRPr lang="en-US" sz="1200" dirty="0">
              <a:solidFill>
                <a:schemeClr val="bg1"/>
              </a:solidFill>
              <a:cs typeface="Calibri"/>
            </a:endParaRPr>
          </a:p>
        </p:txBody>
      </p:sp>
    </p:spTree>
    <p:extLst>
      <p:ext uri="{BB962C8B-B14F-4D97-AF65-F5344CB8AC3E}">
        <p14:creationId xmlns:p14="http://schemas.microsoft.com/office/powerpoint/2010/main" val="4129791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 BottomRigh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D44E8-60D2-6DDC-2CF3-DB2949A2AF05}"/>
              </a:ext>
            </a:extLst>
          </p:cNvPr>
          <p:cNvPicPr>
            <a:picLocks noChangeAspect="1"/>
          </p:cNvPicPr>
          <p:nvPr userDrawn="1"/>
        </p:nvPicPr>
        <p:blipFill>
          <a:blip r:embed="rId2"/>
          <a:stretch>
            <a:fillRect/>
          </a:stretch>
        </p:blipFill>
        <p:spPr>
          <a:xfrm>
            <a:off x="2467" y="-11151"/>
            <a:ext cx="12187066" cy="6858000"/>
          </a:xfrm>
          <a:prstGeom prst="rect">
            <a:avLst/>
          </a:prstGeom>
        </p:spPr>
      </p:pic>
      <p:sp>
        <p:nvSpPr>
          <p:cNvPr id="9" name="Title 1">
            <a:extLst>
              <a:ext uri="{FF2B5EF4-FFF2-40B4-BE49-F238E27FC236}">
                <a16:creationId xmlns:a16="http://schemas.microsoft.com/office/drawing/2014/main" id="{C00D007C-E4B0-8947-9FDD-7911636E993F}"/>
              </a:ext>
            </a:extLst>
          </p:cNvPr>
          <p:cNvSpPr>
            <a:spLocks noGrp="1"/>
          </p:cNvSpPr>
          <p:nvPr>
            <p:ph type="title" hasCustomPrompt="1"/>
          </p:nvPr>
        </p:nvSpPr>
        <p:spPr>
          <a:xfrm>
            <a:off x="1696454" y="1179429"/>
            <a:ext cx="5133500" cy="1325563"/>
          </a:xfrm>
        </p:spPr>
        <p:txBody>
          <a:bodyPr/>
          <a:lstStyle>
            <a:lvl1pPr>
              <a:defRPr sz="4500" b="1" i="0">
                <a:solidFill>
                  <a:srgbClr val="961E4E"/>
                </a:solidFill>
                <a:latin typeface="Work Sans SemiBold" pitchFamily="2" charset="77"/>
              </a:defRPr>
            </a:lvl1pPr>
          </a:lstStyle>
          <a:p>
            <a:r>
              <a:rPr lang="en-GB" dirty="0"/>
              <a:t>Slide</a:t>
            </a:r>
            <a:br>
              <a:rPr lang="en-GB" dirty="0"/>
            </a:br>
            <a:r>
              <a:rPr lang="en-GB" dirty="0"/>
              <a:t>Heading</a:t>
            </a:r>
            <a:endParaRPr lang="en-US" dirty="0"/>
          </a:p>
        </p:txBody>
      </p:sp>
      <p:sp>
        <p:nvSpPr>
          <p:cNvPr id="10" name="Text Placeholder 4">
            <a:extLst>
              <a:ext uri="{FF2B5EF4-FFF2-40B4-BE49-F238E27FC236}">
                <a16:creationId xmlns:a16="http://schemas.microsoft.com/office/drawing/2014/main" id="{46133A3C-FF0B-B942-9298-8A6B6D97B7BF}"/>
              </a:ext>
            </a:extLst>
          </p:cNvPr>
          <p:cNvSpPr>
            <a:spLocks noGrp="1"/>
          </p:cNvSpPr>
          <p:nvPr>
            <p:ph type="body" sz="quarter" idx="3" hasCustomPrompt="1"/>
          </p:nvPr>
        </p:nvSpPr>
        <p:spPr>
          <a:xfrm>
            <a:off x="1696454" y="6281721"/>
            <a:ext cx="5133500" cy="307657"/>
          </a:xfrm>
        </p:spPr>
        <p:txBody>
          <a:bodyPr anchor="b">
            <a:normAutofit/>
          </a:bodyPr>
          <a:lstStyle>
            <a:lvl1pPr marL="0" indent="0">
              <a:buNone/>
              <a:defRPr sz="1100" b="0">
                <a:solidFill>
                  <a:srgbClr val="961E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1" name="Picture Placeholder 2">
            <a:extLst>
              <a:ext uri="{FF2B5EF4-FFF2-40B4-BE49-F238E27FC236}">
                <a16:creationId xmlns:a16="http://schemas.microsoft.com/office/drawing/2014/main" id="{125D8705-3DC9-C040-98B5-3C0DC78BDE38}"/>
              </a:ext>
            </a:extLst>
          </p:cNvPr>
          <p:cNvSpPr>
            <a:spLocks noGrp="1"/>
          </p:cNvSpPr>
          <p:nvPr>
            <p:ph type="pic" idx="10"/>
          </p:nvPr>
        </p:nvSpPr>
        <p:spPr>
          <a:xfrm>
            <a:off x="6948097" y="3368842"/>
            <a:ext cx="5243903" cy="34853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2">
            <a:extLst>
              <a:ext uri="{FF2B5EF4-FFF2-40B4-BE49-F238E27FC236}">
                <a16:creationId xmlns:a16="http://schemas.microsoft.com/office/drawing/2014/main" id="{7342A4F0-E9F8-2444-83B2-3F51E2CC202F}"/>
              </a:ext>
            </a:extLst>
          </p:cNvPr>
          <p:cNvSpPr>
            <a:spLocks noGrp="1"/>
          </p:cNvSpPr>
          <p:nvPr>
            <p:ph type="body" idx="11" hasCustomPrompt="1"/>
          </p:nvPr>
        </p:nvSpPr>
        <p:spPr>
          <a:xfrm>
            <a:off x="1696454" y="3033784"/>
            <a:ext cx="3572694" cy="235034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694184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 TopLef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0DB18-6DAD-5D96-EC56-8BDD8B3B3131}"/>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9" name="Title 1">
            <a:extLst>
              <a:ext uri="{FF2B5EF4-FFF2-40B4-BE49-F238E27FC236}">
                <a16:creationId xmlns:a16="http://schemas.microsoft.com/office/drawing/2014/main" id="{87D20D99-7A11-654F-B93A-1127015B22E2}"/>
              </a:ext>
            </a:extLst>
          </p:cNvPr>
          <p:cNvSpPr>
            <a:spLocks noGrp="1"/>
          </p:cNvSpPr>
          <p:nvPr>
            <p:ph type="title" hasCustomPrompt="1"/>
          </p:nvPr>
        </p:nvSpPr>
        <p:spPr>
          <a:xfrm>
            <a:off x="1696454" y="4562317"/>
            <a:ext cx="4036593" cy="1325563"/>
          </a:xfrm>
        </p:spPr>
        <p:txBody>
          <a:bodyPr/>
          <a:lstStyle>
            <a:lvl1pPr>
              <a:defRPr sz="4500" b="1" i="0">
                <a:solidFill>
                  <a:srgbClr val="961E4E"/>
                </a:solidFill>
                <a:latin typeface="Work Sans SemiBold" pitchFamily="2" charset="77"/>
              </a:defRPr>
            </a:lvl1pPr>
          </a:lstStyle>
          <a:p>
            <a:r>
              <a:rPr lang="en-GB" dirty="0"/>
              <a:t>Slide</a:t>
            </a:r>
            <a:br>
              <a:rPr lang="en-GB" dirty="0"/>
            </a:br>
            <a:r>
              <a:rPr lang="en-GB" dirty="0"/>
              <a:t>Heading</a:t>
            </a:r>
            <a:endParaRPr lang="en-US" dirty="0"/>
          </a:p>
        </p:txBody>
      </p:sp>
      <p:sp>
        <p:nvSpPr>
          <p:cNvPr id="10" name="Text Placeholder 2">
            <a:extLst>
              <a:ext uri="{FF2B5EF4-FFF2-40B4-BE49-F238E27FC236}">
                <a16:creationId xmlns:a16="http://schemas.microsoft.com/office/drawing/2014/main" id="{A68A88B2-7FAA-8849-9571-45E00AE8790F}"/>
              </a:ext>
            </a:extLst>
          </p:cNvPr>
          <p:cNvSpPr>
            <a:spLocks noGrp="1"/>
          </p:cNvSpPr>
          <p:nvPr>
            <p:ph type="body" idx="1" hasCustomPrompt="1"/>
          </p:nvPr>
        </p:nvSpPr>
        <p:spPr>
          <a:xfrm>
            <a:off x="6337779" y="1801907"/>
            <a:ext cx="3335611" cy="2671891"/>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11" name="Text Placeholder 4">
            <a:extLst>
              <a:ext uri="{FF2B5EF4-FFF2-40B4-BE49-F238E27FC236}">
                <a16:creationId xmlns:a16="http://schemas.microsoft.com/office/drawing/2014/main" id="{5CC9A80F-3C92-CC4B-9178-6F3A4530FC83}"/>
              </a:ext>
            </a:extLst>
          </p:cNvPr>
          <p:cNvSpPr>
            <a:spLocks noGrp="1"/>
          </p:cNvSpPr>
          <p:nvPr>
            <p:ph type="body" sz="quarter" idx="3" hasCustomPrompt="1"/>
          </p:nvPr>
        </p:nvSpPr>
        <p:spPr>
          <a:xfrm>
            <a:off x="1696454" y="6275705"/>
            <a:ext cx="5133500" cy="307657"/>
          </a:xfrm>
        </p:spPr>
        <p:txBody>
          <a:bodyPr anchor="b">
            <a:normAutofit/>
          </a:bodyPr>
          <a:lstStyle>
            <a:lvl1pPr marL="0" indent="0">
              <a:buNone/>
              <a:defRPr sz="1100" b="0">
                <a:solidFill>
                  <a:srgbClr val="961E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2" name="Picture Placeholder 2">
            <a:extLst>
              <a:ext uri="{FF2B5EF4-FFF2-40B4-BE49-F238E27FC236}">
                <a16:creationId xmlns:a16="http://schemas.microsoft.com/office/drawing/2014/main" id="{559BF6AF-6447-E746-87C9-71153FE842B8}"/>
              </a:ext>
            </a:extLst>
          </p:cNvPr>
          <p:cNvSpPr>
            <a:spLocks noGrp="1"/>
          </p:cNvSpPr>
          <p:nvPr>
            <p:ph type="pic" idx="10"/>
          </p:nvPr>
        </p:nvSpPr>
        <p:spPr>
          <a:xfrm>
            <a:off x="0" y="1"/>
            <a:ext cx="5221705" cy="34714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385786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ght - BottomLeft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BA3E4-C3EE-FDED-5833-97F066C01912}"/>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8" name="Title 1">
            <a:extLst>
              <a:ext uri="{FF2B5EF4-FFF2-40B4-BE49-F238E27FC236}">
                <a16:creationId xmlns:a16="http://schemas.microsoft.com/office/drawing/2014/main" id="{20653F75-3DF1-2A46-B8B7-DCFB653AFBB7}"/>
              </a:ext>
            </a:extLst>
          </p:cNvPr>
          <p:cNvSpPr>
            <a:spLocks noGrp="1"/>
          </p:cNvSpPr>
          <p:nvPr>
            <p:ph type="title" hasCustomPrompt="1"/>
          </p:nvPr>
        </p:nvSpPr>
        <p:spPr>
          <a:xfrm>
            <a:off x="1696454" y="1175652"/>
            <a:ext cx="5133500" cy="1325563"/>
          </a:xfrm>
        </p:spPr>
        <p:txBody>
          <a:bodyPr/>
          <a:lstStyle>
            <a:lvl1pPr>
              <a:defRPr sz="4500" b="1" i="0">
                <a:solidFill>
                  <a:srgbClr val="961E4E"/>
                </a:solidFill>
                <a:latin typeface="Work Sans SemiBold" pitchFamily="2" charset="77"/>
              </a:defRPr>
            </a:lvl1pPr>
          </a:lstStyle>
          <a:p>
            <a:r>
              <a:rPr lang="en-GB" dirty="0"/>
              <a:t>Slide</a:t>
            </a:r>
            <a:br>
              <a:rPr lang="en-GB" dirty="0"/>
            </a:br>
            <a:r>
              <a:rPr lang="en-GB" dirty="0"/>
              <a:t>Heading</a:t>
            </a:r>
            <a:endParaRPr lang="en-US" dirty="0"/>
          </a:p>
        </p:txBody>
      </p:sp>
      <p:sp>
        <p:nvSpPr>
          <p:cNvPr id="9" name="Text Placeholder 2">
            <a:extLst>
              <a:ext uri="{FF2B5EF4-FFF2-40B4-BE49-F238E27FC236}">
                <a16:creationId xmlns:a16="http://schemas.microsoft.com/office/drawing/2014/main" id="{D575F44E-69C8-D845-96E1-77547DA0D834}"/>
              </a:ext>
            </a:extLst>
          </p:cNvPr>
          <p:cNvSpPr>
            <a:spLocks noGrp="1"/>
          </p:cNvSpPr>
          <p:nvPr>
            <p:ph type="body" idx="1" hasCustomPrompt="1"/>
          </p:nvPr>
        </p:nvSpPr>
        <p:spPr>
          <a:xfrm>
            <a:off x="6096000" y="3077542"/>
            <a:ext cx="3274606" cy="2296715"/>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11" name="Text Placeholder 4">
            <a:extLst>
              <a:ext uri="{FF2B5EF4-FFF2-40B4-BE49-F238E27FC236}">
                <a16:creationId xmlns:a16="http://schemas.microsoft.com/office/drawing/2014/main" id="{94CC7251-50D9-E343-B6AD-6B685FCA18E5}"/>
              </a:ext>
            </a:extLst>
          </p:cNvPr>
          <p:cNvSpPr>
            <a:spLocks noGrp="1"/>
          </p:cNvSpPr>
          <p:nvPr>
            <p:ph type="body" sz="quarter" idx="3" hasCustomPrompt="1"/>
          </p:nvPr>
        </p:nvSpPr>
        <p:spPr>
          <a:xfrm>
            <a:off x="6096000" y="6275705"/>
            <a:ext cx="4479770" cy="307657"/>
          </a:xfrm>
        </p:spPr>
        <p:txBody>
          <a:bodyPr anchor="b">
            <a:normAutofit/>
          </a:bodyPr>
          <a:lstStyle>
            <a:lvl1pPr marL="0" indent="0">
              <a:buNone/>
              <a:defRPr sz="1100" b="0">
                <a:solidFill>
                  <a:srgbClr val="961E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2" name="Picture Placeholder 2">
            <a:extLst>
              <a:ext uri="{FF2B5EF4-FFF2-40B4-BE49-F238E27FC236}">
                <a16:creationId xmlns:a16="http://schemas.microsoft.com/office/drawing/2014/main" id="{745C00DE-F3C6-E842-B8E5-33CB5FA8B905}"/>
              </a:ext>
            </a:extLst>
          </p:cNvPr>
          <p:cNvSpPr>
            <a:spLocks noGrp="1"/>
          </p:cNvSpPr>
          <p:nvPr>
            <p:ph type="pic" idx="10"/>
          </p:nvPr>
        </p:nvSpPr>
        <p:spPr>
          <a:xfrm>
            <a:off x="1" y="3371060"/>
            <a:ext cx="5245768" cy="34869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881729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1DC92B-8770-8841-96B9-1BC36C6FBF49}"/>
              </a:ext>
            </a:extLst>
          </p:cNvPr>
          <p:cNvSpPr/>
          <p:nvPr userDrawn="1"/>
        </p:nvSpPr>
        <p:spPr>
          <a:xfrm>
            <a:off x="0" y="0"/>
            <a:ext cx="12192000" cy="6858000"/>
          </a:xfrm>
          <a:prstGeom prst="rect">
            <a:avLst/>
          </a:prstGeom>
          <a:solidFill>
            <a:srgbClr val="1C24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E7DDA9-93C1-9B46-A185-5E3B5E78F1EC}"/>
              </a:ext>
            </a:extLst>
          </p:cNvPr>
          <p:cNvSpPr>
            <a:spLocks noGrp="1"/>
          </p:cNvSpPr>
          <p:nvPr>
            <p:ph type="title" hasCustomPrompt="1"/>
          </p:nvPr>
        </p:nvSpPr>
        <p:spPr>
          <a:xfrm>
            <a:off x="486627" y="2155732"/>
            <a:ext cx="5256212" cy="1325563"/>
          </a:xfrm>
        </p:spPr>
        <p:txBody>
          <a:bodyPr/>
          <a:lstStyle>
            <a:lvl1pPr>
              <a:defRPr sz="6000" b="0" i="0">
                <a:solidFill>
                  <a:schemeClr val="bg1"/>
                </a:solidFill>
                <a:latin typeface="Work Sans Light" pitchFamily="2" charset="77"/>
              </a:defRPr>
            </a:lvl1pPr>
          </a:lstStyle>
          <a:p>
            <a:r>
              <a:rPr lang="en-GB" dirty="0"/>
              <a:t>Presentation</a:t>
            </a:r>
            <a:br>
              <a:rPr lang="en-GB" dirty="0"/>
            </a:br>
            <a:r>
              <a:rPr lang="en-GB" dirty="0"/>
              <a:t>Title</a:t>
            </a:r>
            <a:endParaRPr lang="en-US" dirty="0"/>
          </a:p>
        </p:txBody>
      </p:sp>
      <p:pic>
        <p:nvPicPr>
          <p:cNvPr id="6" name="Picture 5">
            <a:extLst>
              <a:ext uri="{FF2B5EF4-FFF2-40B4-BE49-F238E27FC236}">
                <a16:creationId xmlns:a16="http://schemas.microsoft.com/office/drawing/2014/main" id="{474D63B6-0D64-4446-BEE8-C041E7914C66}"/>
              </a:ext>
            </a:extLst>
          </p:cNvPr>
          <p:cNvPicPr>
            <a:picLocks noChangeAspect="1"/>
          </p:cNvPicPr>
          <p:nvPr userDrawn="1"/>
        </p:nvPicPr>
        <p:blipFill>
          <a:blip r:embed="rId2"/>
          <a:stretch>
            <a:fillRect/>
          </a:stretch>
        </p:blipFill>
        <p:spPr>
          <a:xfrm>
            <a:off x="9147717" y="0"/>
            <a:ext cx="3044283" cy="6856255"/>
          </a:xfrm>
          <a:prstGeom prst="rect">
            <a:avLst/>
          </a:prstGeom>
        </p:spPr>
      </p:pic>
      <p:cxnSp>
        <p:nvCxnSpPr>
          <p:cNvPr id="7" name="Straight Arrow Connector 6">
            <a:extLst>
              <a:ext uri="{FF2B5EF4-FFF2-40B4-BE49-F238E27FC236}">
                <a16:creationId xmlns:a16="http://schemas.microsoft.com/office/drawing/2014/main" id="{A617ED13-90F4-FB48-9FF4-EE6C04030F94}"/>
              </a:ext>
            </a:extLst>
          </p:cNvPr>
          <p:cNvCxnSpPr/>
          <p:nvPr userDrawn="1"/>
        </p:nvCxnSpPr>
        <p:spPr>
          <a:xfrm>
            <a:off x="512027" y="5524500"/>
            <a:ext cx="790575" cy="0"/>
          </a:xfrm>
          <a:prstGeom prst="straightConnector1">
            <a:avLst/>
          </a:prstGeom>
          <a:ln w="12700">
            <a:solidFill>
              <a:srgbClr val="DC466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F7E47FB-9884-0749-96B8-C9054A9A87AA}"/>
              </a:ext>
            </a:extLst>
          </p:cNvPr>
          <p:cNvSpPr/>
          <p:nvPr userDrawn="1"/>
        </p:nvSpPr>
        <p:spPr>
          <a:xfrm>
            <a:off x="0" y="6713034"/>
            <a:ext cx="12192000" cy="143220"/>
          </a:xfrm>
          <a:prstGeom prst="rect">
            <a:avLst/>
          </a:prstGeom>
          <a:solidFill>
            <a:srgbClr val="DC4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low confidence">
            <a:extLst>
              <a:ext uri="{FF2B5EF4-FFF2-40B4-BE49-F238E27FC236}">
                <a16:creationId xmlns:a16="http://schemas.microsoft.com/office/drawing/2014/main" id="{A344FFD2-8572-4E4E-9CBC-438E3A9BF6F8}"/>
              </a:ext>
            </a:extLst>
          </p:cNvPr>
          <p:cNvPicPr>
            <a:picLocks noChangeAspect="1"/>
          </p:cNvPicPr>
          <p:nvPr userDrawn="1"/>
        </p:nvPicPr>
        <p:blipFill>
          <a:blip r:embed="rId3"/>
          <a:stretch>
            <a:fillRect/>
          </a:stretch>
        </p:blipFill>
        <p:spPr>
          <a:xfrm>
            <a:off x="0" y="1"/>
            <a:ext cx="4817327" cy="2440886"/>
          </a:xfrm>
          <a:prstGeom prst="rect">
            <a:avLst/>
          </a:prstGeom>
        </p:spPr>
      </p:pic>
      <p:sp>
        <p:nvSpPr>
          <p:cNvPr id="3" name="Text Placeholder 2">
            <a:extLst>
              <a:ext uri="{FF2B5EF4-FFF2-40B4-BE49-F238E27FC236}">
                <a16:creationId xmlns:a16="http://schemas.microsoft.com/office/drawing/2014/main" id="{48AB2AE5-5D06-A029-B32D-EF470B08BA49}"/>
              </a:ext>
            </a:extLst>
          </p:cNvPr>
          <p:cNvSpPr>
            <a:spLocks noGrp="1"/>
          </p:cNvSpPr>
          <p:nvPr>
            <p:ph type="body" idx="1" hasCustomPrompt="1"/>
          </p:nvPr>
        </p:nvSpPr>
        <p:spPr>
          <a:xfrm>
            <a:off x="495303" y="5851082"/>
            <a:ext cx="4575462" cy="307651"/>
          </a:xfrm>
        </p:spPr>
        <p:txBody>
          <a:bodyPr anchor="b">
            <a:noAutofit/>
          </a:bodyPr>
          <a:lstStyle>
            <a:lvl1pPr marL="0" indent="0" algn="l">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solidFill>
                  <a:schemeClr val="bg1"/>
                </a:solidFill>
                <a:latin typeface="Work Sans Light"/>
              </a:rPr>
              <a:t>Team name, Department or Topic</a:t>
            </a:r>
            <a:endParaRPr lang="en-US" dirty="0">
              <a:solidFill>
                <a:schemeClr val="bg1"/>
              </a:solidFill>
              <a:cs typeface="Calibri"/>
            </a:endParaRPr>
          </a:p>
        </p:txBody>
      </p:sp>
      <p:sp>
        <p:nvSpPr>
          <p:cNvPr id="4" name="Text Placeholder 4">
            <a:extLst>
              <a:ext uri="{FF2B5EF4-FFF2-40B4-BE49-F238E27FC236}">
                <a16:creationId xmlns:a16="http://schemas.microsoft.com/office/drawing/2014/main" id="{46597635-D08E-6E6E-DCCB-608AEF7875C3}"/>
              </a:ext>
            </a:extLst>
          </p:cNvPr>
          <p:cNvSpPr>
            <a:spLocks noGrp="1"/>
          </p:cNvSpPr>
          <p:nvPr>
            <p:ph type="body" sz="quarter" idx="3" hasCustomPrompt="1"/>
          </p:nvPr>
        </p:nvSpPr>
        <p:spPr>
          <a:xfrm>
            <a:off x="512027" y="6110605"/>
            <a:ext cx="3566487" cy="307657"/>
          </a:xfrm>
        </p:spPr>
        <p:txBody>
          <a:bodyPr anchor="b">
            <a:normAutofit/>
          </a:bodyPr>
          <a:lstStyle>
            <a:lvl1pPr marL="0" indent="0">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1200" dirty="0">
                <a:solidFill>
                  <a:schemeClr val="bg1"/>
                </a:solidFill>
                <a:latin typeface="Work Sans Light"/>
              </a:rPr>
              <a:t>Template Updated: Monday 25 July 2022</a:t>
            </a:r>
            <a:endParaRPr lang="en-US" sz="1200" dirty="0">
              <a:solidFill>
                <a:schemeClr val="bg1"/>
              </a:solidFill>
              <a:cs typeface="Calibri"/>
            </a:endParaRPr>
          </a:p>
        </p:txBody>
      </p:sp>
    </p:spTree>
    <p:extLst>
      <p:ext uri="{BB962C8B-B14F-4D97-AF65-F5344CB8AC3E}">
        <p14:creationId xmlns:p14="http://schemas.microsoft.com/office/powerpoint/2010/main" val="3438175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 Section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A7B22-AA0A-B02B-F52A-F723A3240C35}"/>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9" name="Text Placeholder 4">
            <a:extLst>
              <a:ext uri="{FF2B5EF4-FFF2-40B4-BE49-F238E27FC236}">
                <a16:creationId xmlns:a16="http://schemas.microsoft.com/office/drawing/2014/main" id="{63CDB1D2-EB1F-1A44-AE6D-2D335FA824A9}"/>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1" name="Title 1">
            <a:extLst>
              <a:ext uri="{FF2B5EF4-FFF2-40B4-BE49-F238E27FC236}">
                <a16:creationId xmlns:a16="http://schemas.microsoft.com/office/drawing/2014/main" id="{9A76ABF9-7087-F542-9F76-9B1771A30665}"/>
              </a:ext>
            </a:extLst>
          </p:cNvPr>
          <p:cNvSpPr>
            <a:spLocks noGrp="1"/>
          </p:cNvSpPr>
          <p:nvPr>
            <p:ph type="title" hasCustomPrompt="1"/>
          </p:nvPr>
        </p:nvSpPr>
        <p:spPr>
          <a:xfrm>
            <a:off x="1666374" y="990360"/>
            <a:ext cx="5598025" cy="1703705"/>
          </a:xfrm>
        </p:spPr>
        <p:txBody>
          <a:bodyPr/>
          <a:lstStyle>
            <a:lvl1pPr>
              <a:defRPr sz="6000" b="1" i="0">
                <a:solidFill>
                  <a:schemeClr val="bg1"/>
                </a:solidFill>
                <a:latin typeface="Work Sans SemiBold" pitchFamily="2" charset="77"/>
              </a:defRPr>
            </a:lvl1pPr>
          </a:lstStyle>
          <a:p>
            <a:r>
              <a:rPr lang="en-GB" dirty="0"/>
              <a:t>Section</a:t>
            </a:r>
            <a:br>
              <a:rPr lang="en-GB" dirty="0"/>
            </a:br>
            <a:r>
              <a:rPr lang="en-GB" dirty="0"/>
              <a:t>Heading</a:t>
            </a:r>
            <a:endParaRPr lang="en-US" dirty="0"/>
          </a:p>
        </p:txBody>
      </p:sp>
      <p:sp>
        <p:nvSpPr>
          <p:cNvPr id="12" name="Text Placeholder 2">
            <a:extLst>
              <a:ext uri="{FF2B5EF4-FFF2-40B4-BE49-F238E27FC236}">
                <a16:creationId xmlns:a16="http://schemas.microsoft.com/office/drawing/2014/main" id="{400FF657-A0F3-C94D-90A1-D2AEACF771DE}"/>
              </a:ext>
            </a:extLst>
          </p:cNvPr>
          <p:cNvSpPr>
            <a:spLocks noGrp="1"/>
          </p:cNvSpPr>
          <p:nvPr>
            <p:ph type="body" idx="1" hasCustomPrompt="1"/>
          </p:nvPr>
        </p:nvSpPr>
        <p:spPr>
          <a:xfrm>
            <a:off x="1666374" y="3253198"/>
            <a:ext cx="3963719" cy="2064759"/>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3313541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 - No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FFB1D-C8BB-10CF-2520-384D760ABA08}"/>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4" name="Text Placeholder 4">
            <a:extLst>
              <a:ext uri="{FF2B5EF4-FFF2-40B4-BE49-F238E27FC236}">
                <a16:creationId xmlns:a16="http://schemas.microsoft.com/office/drawing/2014/main" id="{CFE0F685-29CB-AE44-9433-6782B0AD9CB9}"/>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5" name="Title 1">
            <a:extLst>
              <a:ext uri="{FF2B5EF4-FFF2-40B4-BE49-F238E27FC236}">
                <a16:creationId xmlns:a16="http://schemas.microsoft.com/office/drawing/2014/main" id="{0EB326D1-1549-6B43-8EBB-6BCA32B3A980}"/>
              </a:ext>
            </a:extLst>
          </p:cNvPr>
          <p:cNvSpPr>
            <a:spLocks noGrp="1"/>
          </p:cNvSpPr>
          <p:nvPr>
            <p:ph type="title" hasCustomPrompt="1"/>
          </p:nvPr>
        </p:nvSpPr>
        <p:spPr>
          <a:xfrm>
            <a:off x="1666374" y="990360"/>
            <a:ext cx="5598025" cy="1703705"/>
          </a:xfrm>
        </p:spPr>
        <p:txBody>
          <a:bodyPr/>
          <a:lstStyle>
            <a:lvl1pPr>
              <a:defRPr sz="4500" b="1" i="0">
                <a:solidFill>
                  <a:schemeClr val="bg1"/>
                </a:solidFill>
                <a:latin typeface="Work Sans SemiBold" pitchFamily="2" charset="77"/>
              </a:defRPr>
            </a:lvl1pPr>
          </a:lstStyle>
          <a:p>
            <a:r>
              <a:rPr lang="en-GB" dirty="0"/>
              <a:t>Slide</a:t>
            </a:r>
            <a:br>
              <a:rPr lang="en-GB" dirty="0"/>
            </a:br>
            <a:r>
              <a:rPr lang="en-GB" dirty="0"/>
              <a:t>Heading</a:t>
            </a:r>
            <a:endParaRPr lang="en-US" dirty="0"/>
          </a:p>
        </p:txBody>
      </p:sp>
      <p:sp>
        <p:nvSpPr>
          <p:cNvPr id="6" name="Text Placeholder 2">
            <a:extLst>
              <a:ext uri="{FF2B5EF4-FFF2-40B4-BE49-F238E27FC236}">
                <a16:creationId xmlns:a16="http://schemas.microsoft.com/office/drawing/2014/main" id="{EE0F03EB-7A35-9C4A-A33A-9270244B20B4}"/>
              </a:ext>
            </a:extLst>
          </p:cNvPr>
          <p:cNvSpPr>
            <a:spLocks noGrp="1"/>
          </p:cNvSpPr>
          <p:nvPr>
            <p:ph type="body" idx="1" hasCustomPrompt="1"/>
          </p:nvPr>
        </p:nvSpPr>
        <p:spPr>
          <a:xfrm>
            <a:off x="1666374" y="3253198"/>
            <a:ext cx="3963719" cy="2064759"/>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3786415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 large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496078-E3D1-0065-8705-466F8AE02747}"/>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7" name="Text Placeholder 2">
            <a:extLst>
              <a:ext uri="{FF2B5EF4-FFF2-40B4-BE49-F238E27FC236}">
                <a16:creationId xmlns:a16="http://schemas.microsoft.com/office/drawing/2014/main" id="{71D0BCC6-6B06-B3FE-1623-18223636E22E}"/>
              </a:ext>
            </a:extLst>
          </p:cNvPr>
          <p:cNvSpPr>
            <a:spLocks noGrp="1"/>
          </p:cNvSpPr>
          <p:nvPr>
            <p:ph type="body" idx="1" hasCustomPrompt="1"/>
          </p:nvPr>
        </p:nvSpPr>
        <p:spPr>
          <a:xfrm>
            <a:off x="1696454" y="2743201"/>
            <a:ext cx="10084420" cy="3185885"/>
          </a:xfrm>
        </p:spPr>
        <p:txBody>
          <a:bodyPr lIns="72000" numCol="2" spcCol="108000"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 name="Text Placeholder 4">
            <a:extLst>
              <a:ext uri="{FF2B5EF4-FFF2-40B4-BE49-F238E27FC236}">
                <a16:creationId xmlns:a16="http://schemas.microsoft.com/office/drawing/2014/main" id="{11D02894-44DA-7541-8C1E-2A9C712FC31A}"/>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5" name="Title 1">
            <a:extLst>
              <a:ext uri="{FF2B5EF4-FFF2-40B4-BE49-F238E27FC236}">
                <a16:creationId xmlns:a16="http://schemas.microsoft.com/office/drawing/2014/main" id="{6208A7DC-C7E3-91DE-947E-B3B8F9EF8E85}"/>
              </a:ext>
            </a:extLst>
          </p:cNvPr>
          <p:cNvSpPr>
            <a:spLocks noGrp="1"/>
          </p:cNvSpPr>
          <p:nvPr>
            <p:ph type="title" hasCustomPrompt="1"/>
          </p:nvPr>
        </p:nvSpPr>
        <p:spPr>
          <a:xfrm>
            <a:off x="1666374" y="990360"/>
            <a:ext cx="5598025" cy="1703705"/>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Tree>
    <p:extLst>
      <p:ext uri="{BB962C8B-B14F-4D97-AF65-F5344CB8AC3E}">
        <p14:creationId xmlns:p14="http://schemas.microsoft.com/office/powerpoint/2010/main" val="262712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 - Title or 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35507-6429-194E-8B59-A3DB7A6EDC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4">
            <a:extLst>
              <a:ext uri="{FF2B5EF4-FFF2-40B4-BE49-F238E27FC236}">
                <a16:creationId xmlns:a16="http://schemas.microsoft.com/office/drawing/2014/main" id="{FD676E6B-8A5B-D94B-B210-022A03384E59}"/>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4" name="Title 1">
            <a:extLst>
              <a:ext uri="{FF2B5EF4-FFF2-40B4-BE49-F238E27FC236}">
                <a16:creationId xmlns:a16="http://schemas.microsoft.com/office/drawing/2014/main" id="{A90D1549-4E00-3749-9F2B-CE8A3BCB52F5}"/>
              </a:ext>
            </a:extLst>
          </p:cNvPr>
          <p:cNvSpPr>
            <a:spLocks noGrp="1"/>
          </p:cNvSpPr>
          <p:nvPr>
            <p:ph type="title" hasCustomPrompt="1"/>
          </p:nvPr>
        </p:nvSpPr>
        <p:spPr>
          <a:xfrm>
            <a:off x="1666374" y="2577147"/>
            <a:ext cx="10358849" cy="1703705"/>
          </a:xfrm>
        </p:spPr>
        <p:txBody>
          <a:bodyPr/>
          <a:lstStyle>
            <a:lvl1pPr>
              <a:defRPr sz="6600" b="1" i="0">
                <a:solidFill>
                  <a:schemeClr val="bg1"/>
                </a:solidFill>
                <a:latin typeface="Work Sans SemiBold" pitchFamily="2" charset="77"/>
              </a:defRPr>
            </a:lvl1pPr>
          </a:lstStyle>
          <a:p>
            <a:r>
              <a:rPr lang="en-GB" dirty="0"/>
              <a:t>Slide</a:t>
            </a:r>
            <a:br>
              <a:rPr lang="en-GB" dirty="0"/>
            </a:br>
            <a:r>
              <a:rPr lang="en-GB" dirty="0"/>
              <a:t>Heading</a:t>
            </a:r>
            <a:endParaRPr lang="en-US" dirty="0"/>
          </a:p>
        </p:txBody>
      </p:sp>
    </p:spTree>
    <p:extLst>
      <p:ext uri="{BB962C8B-B14F-4D97-AF65-F5344CB8AC3E}">
        <p14:creationId xmlns:p14="http://schemas.microsoft.com/office/powerpoint/2010/main" val="1165886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d - Portrai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F3ABE-F7A1-3B7A-4567-31518753EEF5}"/>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8" name="Picture Placeholder 2">
            <a:extLst>
              <a:ext uri="{FF2B5EF4-FFF2-40B4-BE49-F238E27FC236}">
                <a16:creationId xmlns:a16="http://schemas.microsoft.com/office/drawing/2014/main" id="{FAD6835A-AD7F-7347-975D-3C85CC1282A7}"/>
              </a:ext>
            </a:extLst>
          </p:cNvPr>
          <p:cNvSpPr>
            <a:spLocks noGrp="1"/>
          </p:cNvSpPr>
          <p:nvPr>
            <p:ph type="pic" idx="10"/>
          </p:nvPr>
        </p:nvSpPr>
        <p:spPr>
          <a:xfrm>
            <a:off x="7614989" y="0"/>
            <a:ext cx="4577011" cy="68542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10D78FF6-614B-4A44-84CA-B78433E6C968}"/>
              </a:ext>
            </a:extLst>
          </p:cNvPr>
          <p:cNvSpPr>
            <a:spLocks noGrp="1"/>
          </p:cNvSpPr>
          <p:nvPr>
            <p:ph type="title" hasCustomPrompt="1"/>
          </p:nvPr>
        </p:nvSpPr>
        <p:spPr>
          <a:xfrm>
            <a:off x="1696454" y="1179430"/>
            <a:ext cx="4745770" cy="1325563"/>
          </a:xfrm>
        </p:spPr>
        <p:txBody>
          <a:bodyPr/>
          <a:lstStyle>
            <a:lvl1pPr>
              <a:defRPr sz="4500" b="1" i="0">
                <a:solidFill>
                  <a:schemeClr val="bg1"/>
                </a:solidFill>
                <a:latin typeface="Work Sans SemiBold" pitchFamily="2" charset="77"/>
              </a:defRPr>
            </a:lvl1pPr>
          </a:lstStyle>
          <a:p>
            <a:r>
              <a:rPr lang="en-GB" dirty="0"/>
              <a:t>Slide</a:t>
            </a:r>
            <a:br>
              <a:rPr lang="en-GB" dirty="0"/>
            </a:br>
            <a:r>
              <a:rPr lang="en-GB" dirty="0"/>
              <a:t>Heading</a:t>
            </a:r>
            <a:endParaRPr lang="en-US" dirty="0"/>
          </a:p>
        </p:txBody>
      </p:sp>
      <p:sp>
        <p:nvSpPr>
          <p:cNvPr id="10" name="Text Placeholder 2">
            <a:extLst>
              <a:ext uri="{FF2B5EF4-FFF2-40B4-BE49-F238E27FC236}">
                <a16:creationId xmlns:a16="http://schemas.microsoft.com/office/drawing/2014/main" id="{7A217AE8-28A6-574E-8592-9882AF7DF2E7}"/>
              </a:ext>
            </a:extLst>
          </p:cNvPr>
          <p:cNvSpPr>
            <a:spLocks noGrp="1"/>
          </p:cNvSpPr>
          <p:nvPr>
            <p:ph type="body" idx="1" hasCustomPrompt="1"/>
          </p:nvPr>
        </p:nvSpPr>
        <p:spPr>
          <a:xfrm>
            <a:off x="1696454" y="3033784"/>
            <a:ext cx="3572694" cy="235034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11" name="Text Placeholder 4">
            <a:extLst>
              <a:ext uri="{FF2B5EF4-FFF2-40B4-BE49-F238E27FC236}">
                <a16:creationId xmlns:a16="http://schemas.microsoft.com/office/drawing/2014/main" id="{14C3948D-B03E-4E4C-BACA-3733DA4DB730}"/>
              </a:ext>
            </a:extLst>
          </p:cNvPr>
          <p:cNvSpPr>
            <a:spLocks noGrp="1"/>
          </p:cNvSpPr>
          <p:nvPr>
            <p:ph type="body" sz="quarter" idx="3" hasCustomPrompt="1"/>
          </p:nvPr>
        </p:nvSpPr>
        <p:spPr>
          <a:xfrm>
            <a:off x="169645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Tree>
    <p:extLst>
      <p:ext uri="{BB962C8B-B14F-4D97-AF65-F5344CB8AC3E}">
        <p14:creationId xmlns:p14="http://schemas.microsoft.com/office/powerpoint/2010/main" val="1485156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d - BottomRigh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DC5BC-0946-A3FA-0EA9-FDDA6AF4F2FF}"/>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8" name="Title 1">
            <a:extLst>
              <a:ext uri="{FF2B5EF4-FFF2-40B4-BE49-F238E27FC236}">
                <a16:creationId xmlns:a16="http://schemas.microsoft.com/office/drawing/2014/main" id="{F4D60A82-B735-0944-BE51-3CD082282157}"/>
              </a:ext>
            </a:extLst>
          </p:cNvPr>
          <p:cNvSpPr>
            <a:spLocks noGrp="1"/>
          </p:cNvSpPr>
          <p:nvPr>
            <p:ph type="title" hasCustomPrompt="1"/>
          </p:nvPr>
        </p:nvSpPr>
        <p:spPr>
          <a:xfrm>
            <a:off x="1696454" y="1179429"/>
            <a:ext cx="5133500" cy="1325563"/>
          </a:xfrm>
        </p:spPr>
        <p:txBody>
          <a:bodyPr/>
          <a:lstStyle>
            <a:lvl1pPr>
              <a:defRPr sz="4500" b="1" i="0">
                <a:solidFill>
                  <a:schemeClr val="bg1"/>
                </a:solidFill>
                <a:latin typeface="Work Sans SemiBold" pitchFamily="2" charset="77"/>
              </a:defRPr>
            </a:lvl1pPr>
          </a:lstStyle>
          <a:p>
            <a:r>
              <a:rPr lang="en-GB" dirty="0"/>
              <a:t>Slide</a:t>
            </a:r>
            <a:br>
              <a:rPr lang="en-GB" dirty="0"/>
            </a:br>
            <a:r>
              <a:rPr lang="en-GB" dirty="0"/>
              <a:t>Heading</a:t>
            </a:r>
            <a:endParaRPr lang="en-US" dirty="0"/>
          </a:p>
        </p:txBody>
      </p:sp>
      <p:sp>
        <p:nvSpPr>
          <p:cNvPr id="9" name="Text Placeholder 4">
            <a:extLst>
              <a:ext uri="{FF2B5EF4-FFF2-40B4-BE49-F238E27FC236}">
                <a16:creationId xmlns:a16="http://schemas.microsoft.com/office/drawing/2014/main" id="{C6298414-2966-D84F-AED1-B9343244786A}"/>
              </a:ext>
            </a:extLst>
          </p:cNvPr>
          <p:cNvSpPr>
            <a:spLocks noGrp="1"/>
          </p:cNvSpPr>
          <p:nvPr>
            <p:ph type="body" sz="quarter" idx="3" hasCustomPrompt="1"/>
          </p:nvPr>
        </p:nvSpPr>
        <p:spPr>
          <a:xfrm>
            <a:off x="1696454" y="6281721"/>
            <a:ext cx="5133500"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0" name="Picture Placeholder 2">
            <a:extLst>
              <a:ext uri="{FF2B5EF4-FFF2-40B4-BE49-F238E27FC236}">
                <a16:creationId xmlns:a16="http://schemas.microsoft.com/office/drawing/2014/main" id="{101976E1-9DA8-6243-9708-F41F39B87F89}"/>
              </a:ext>
            </a:extLst>
          </p:cNvPr>
          <p:cNvSpPr>
            <a:spLocks noGrp="1"/>
          </p:cNvSpPr>
          <p:nvPr>
            <p:ph type="pic" idx="10"/>
          </p:nvPr>
        </p:nvSpPr>
        <p:spPr>
          <a:xfrm>
            <a:off x="6948097" y="3368842"/>
            <a:ext cx="5243903" cy="34853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2">
            <a:extLst>
              <a:ext uri="{FF2B5EF4-FFF2-40B4-BE49-F238E27FC236}">
                <a16:creationId xmlns:a16="http://schemas.microsoft.com/office/drawing/2014/main" id="{CAAADDB9-4E74-B34F-8681-952604180B98}"/>
              </a:ext>
            </a:extLst>
          </p:cNvPr>
          <p:cNvSpPr>
            <a:spLocks noGrp="1"/>
          </p:cNvSpPr>
          <p:nvPr>
            <p:ph type="body" idx="11" hasCustomPrompt="1"/>
          </p:nvPr>
        </p:nvSpPr>
        <p:spPr>
          <a:xfrm>
            <a:off x="1696454" y="3033784"/>
            <a:ext cx="3572694" cy="235034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313397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 Section Head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A6C537-2223-A792-7B7F-D795140FEF68}"/>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11" name="Text Placeholder 4">
            <a:extLst>
              <a:ext uri="{FF2B5EF4-FFF2-40B4-BE49-F238E27FC236}">
                <a16:creationId xmlns:a16="http://schemas.microsoft.com/office/drawing/2014/main" id="{FD676E6B-8A5B-D94B-B210-022A03384E59}"/>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4" name="Title 1">
            <a:extLst>
              <a:ext uri="{FF2B5EF4-FFF2-40B4-BE49-F238E27FC236}">
                <a16:creationId xmlns:a16="http://schemas.microsoft.com/office/drawing/2014/main" id="{A90D1549-4E00-3749-9F2B-CE8A3BCB52F5}"/>
              </a:ext>
            </a:extLst>
          </p:cNvPr>
          <p:cNvSpPr>
            <a:spLocks noGrp="1"/>
          </p:cNvSpPr>
          <p:nvPr>
            <p:ph type="title" hasCustomPrompt="1"/>
          </p:nvPr>
        </p:nvSpPr>
        <p:spPr>
          <a:xfrm>
            <a:off x="1666374" y="990360"/>
            <a:ext cx="5598025" cy="1703705"/>
          </a:xfrm>
        </p:spPr>
        <p:txBody>
          <a:bodyPr/>
          <a:lstStyle>
            <a:lvl1pPr>
              <a:defRPr sz="6000" b="1" i="0">
                <a:latin typeface="Work Sans SemiBold" pitchFamily="2" charset="77"/>
              </a:defRPr>
            </a:lvl1pPr>
          </a:lstStyle>
          <a:p>
            <a:r>
              <a:rPr lang="en-GB" dirty="0"/>
              <a:t>Section</a:t>
            </a:r>
            <a:br>
              <a:rPr lang="en-GB" dirty="0"/>
            </a:br>
            <a:r>
              <a:rPr lang="en-GB" dirty="0"/>
              <a:t>Heading</a:t>
            </a:r>
            <a:endParaRPr lang="en-US" dirty="0"/>
          </a:p>
        </p:txBody>
      </p:sp>
      <p:sp>
        <p:nvSpPr>
          <p:cNvPr id="15" name="Text Placeholder 2">
            <a:extLst>
              <a:ext uri="{FF2B5EF4-FFF2-40B4-BE49-F238E27FC236}">
                <a16:creationId xmlns:a16="http://schemas.microsoft.com/office/drawing/2014/main" id="{FB8A68D4-2AB9-394D-BB42-D7E9246496CA}"/>
              </a:ext>
            </a:extLst>
          </p:cNvPr>
          <p:cNvSpPr>
            <a:spLocks noGrp="1"/>
          </p:cNvSpPr>
          <p:nvPr>
            <p:ph type="body" idx="1" hasCustomPrompt="1"/>
          </p:nvPr>
        </p:nvSpPr>
        <p:spPr>
          <a:xfrm>
            <a:off x="1666374" y="3253198"/>
            <a:ext cx="3963719" cy="2064759"/>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2231698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d - TopLef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62FE3B-60ED-1FBC-DDFC-AD5EAC54363E}"/>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8" name="Title 1">
            <a:extLst>
              <a:ext uri="{FF2B5EF4-FFF2-40B4-BE49-F238E27FC236}">
                <a16:creationId xmlns:a16="http://schemas.microsoft.com/office/drawing/2014/main" id="{B621700A-584A-1A45-8025-0DE788912A96}"/>
              </a:ext>
            </a:extLst>
          </p:cNvPr>
          <p:cNvSpPr>
            <a:spLocks noGrp="1"/>
          </p:cNvSpPr>
          <p:nvPr>
            <p:ph type="title" hasCustomPrompt="1"/>
          </p:nvPr>
        </p:nvSpPr>
        <p:spPr>
          <a:xfrm>
            <a:off x="1696454" y="4562317"/>
            <a:ext cx="4036593" cy="1325563"/>
          </a:xfrm>
        </p:spPr>
        <p:txBody>
          <a:bodyPr/>
          <a:lstStyle>
            <a:lvl1pPr>
              <a:defRPr sz="4500" b="1" i="0">
                <a:solidFill>
                  <a:schemeClr val="bg1"/>
                </a:solidFill>
                <a:latin typeface="Work Sans SemiBold" pitchFamily="2" charset="77"/>
              </a:defRPr>
            </a:lvl1pPr>
          </a:lstStyle>
          <a:p>
            <a:r>
              <a:rPr lang="en-GB" dirty="0"/>
              <a:t>Slide</a:t>
            </a:r>
            <a:br>
              <a:rPr lang="en-GB" dirty="0"/>
            </a:br>
            <a:r>
              <a:rPr lang="en-GB" dirty="0"/>
              <a:t>Heading</a:t>
            </a:r>
            <a:endParaRPr lang="en-US" dirty="0"/>
          </a:p>
        </p:txBody>
      </p:sp>
      <p:sp>
        <p:nvSpPr>
          <p:cNvPr id="9" name="Text Placeholder 2">
            <a:extLst>
              <a:ext uri="{FF2B5EF4-FFF2-40B4-BE49-F238E27FC236}">
                <a16:creationId xmlns:a16="http://schemas.microsoft.com/office/drawing/2014/main" id="{74B18814-9C38-2E4E-B82F-CF38062BED6F}"/>
              </a:ext>
            </a:extLst>
          </p:cNvPr>
          <p:cNvSpPr>
            <a:spLocks noGrp="1"/>
          </p:cNvSpPr>
          <p:nvPr>
            <p:ph type="body" idx="1" hasCustomPrompt="1"/>
          </p:nvPr>
        </p:nvSpPr>
        <p:spPr>
          <a:xfrm>
            <a:off x="6337779" y="1801907"/>
            <a:ext cx="3335611" cy="2671891"/>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10" name="Text Placeholder 4">
            <a:extLst>
              <a:ext uri="{FF2B5EF4-FFF2-40B4-BE49-F238E27FC236}">
                <a16:creationId xmlns:a16="http://schemas.microsoft.com/office/drawing/2014/main" id="{7662E880-082D-A141-91D9-EA5D016EDAC2}"/>
              </a:ext>
            </a:extLst>
          </p:cNvPr>
          <p:cNvSpPr>
            <a:spLocks noGrp="1"/>
          </p:cNvSpPr>
          <p:nvPr>
            <p:ph type="body" sz="quarter" idx="3" hasCustomPrompt="1"/>
          </p:nvPr>
        </p:nvSpPr>
        <p:spPr>
          <a:xfrm>
            <a:off x="1696454" y="6275705"/>
            <a:ext cx="5133500"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1" name="Picture Placeholder 2">
            <a:extLst>
              <a:ext uri="{FF2B5EF4-FFF2-40B4-BE49-F238E27FC236}">
                <a16:creationId xmlns:a16="http://schemas.microsoft.com/office/drawing/2014/main" id="{41E6DFFA-6886-5A4E-ABC9-C36FCA55401E}"/>
              </a:ext>
            </a:extLst>
          </p:cNvPr>
          <p:cNvSpPr>
            <a:spLocks noGrp="1"/>
          </p:cNvSpPr>
          <p:nvPr>
            <p:ph type="pic" idx="10"/>
          </p:nvPr>
        </p:nvSpPr>
        <p:spPr>
          <a:xfrm>
            <a:off x="0" y="1"/>
            <a:ext cx="5221705" cy="34714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49958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d - BottomLeft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449FF4-EFA7-37BB-D688-9CBB7FC6B6B8}"/>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7" name="Title 1">
            <a:extLst>
              <a:ext uri="{FF2B5EF4-FFF2-40B4-BE49-F238E27FC236}">
                <a16:creationId xmlns:a16="http://schemas.microsoft.com/office/drawing/2014/main" id="{3D67FF47-63A4-E54B-9B1D-43FB74FE4666}"/>
              </a:ext>
            </a:extLst>
          </p:cNvPr>
          <p:cNvSpPr>
            <a:spLocks noGrp="1"/>
          </p:cNvSpPr>
          <p:nvPr>
            <p:ph type="title" hasCustomPrompt="1"/>
          </p:nvPr>
        </p:nvSpPr>
        <p:spPr>
          <a:xfrm>
            <a:off x="1696454" y="1175652"/>
            <a:ext cx="5133500" cy="1325563"/>
          </a:xfrm>
        </p:spPr>
        <p:txBody>
          <a:bodyPr/>
          <a:lstStyle>
            <a:lvl1pPr>
              <a:defRPr sz="4500" b="1" i="0">
                <a:solidFill>
                  <a:schemeClr val="bg1"/>
                </a:solidFill>
                <a:latin typeface="Work Sans SemiBold" pitchFamily="2" charset="77"/>
              </a:defRPr>
            </a:lvl1pPr>
          </a:lstStyle>
          <a:p>
            <a:r>
              <a:rPr lang="en-GB" dirty="0"/>
              <a:t>Slide</a:t>
            </a:r>
            <a:br>
              <a:rPr lang="en-GB" dirty="0"/>
            </a:br>
            <a:r>
              <a:rPr lang="en-GB" dirty="0"/>
              <a:t>Heading</a:t>
            </a:r>
            <a:endParaRPr lang="en-US" dirty="0"/>
          </a:p>
        </p:txBody>
      </p:sp>
      <p:sp>
        <p:nvSpPr>
          <p:cNvPr id="8" name="Text Placeholder 2">
            <a:extLst>
              <a:ext uri="{FF2B5EF4-FFF2-40B4-BE49-F238E27FC236}">
                <a16:creationId xmlns:a16="http://schemas.microsoft.com/office/drawing/2014/main" id="{B7DC4160-6844-7F4C-9522-70DC96E720AB}"/>
              </a:ext>
            </a:extLst>
          </p:cNvPr>
          <p:cNvSpPr>
            <a:spLocks noGrp="1"/>
          </p:cNvSpPr>
          <p:nvPr>
            <p:ph type="body" idx="1" hasCustomPrompt="1"/>
          </p:nvPr>
        </p:nvSpPr>
        <p:spPr>
          <a:xfrm>
            <a:off x="6096000" y="3077542"/>
            <a:ext cx="3274606" cy="2348473"/>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9" name="Text Placeholder 4">
            <a:extLst>
              <a:ext uri="{FF2B5EF4-FFF2-40B4-BE49-F238E27FC236}">
                <a16:creationId xmlns:a16="http://schemas.microsoft.com/office/drawing/2014/main" id="{48B5250D-8E6B-D84E-931D-61CCC0670D1F}"/>
              </a:ext>
            </a:extLst>
          </p:cNvPr>
          <p:cNvSpPr>
            <a:spLocks noGrp="1"/>
          </p:cNvSpPr>
          <p:nvPr>
            <p:ph type="body" sz="quarter" idx="3" hasCustomPrompt="1"/>
          </p:nvPr>
        </p:nvSpPr>
        <p:spPr>
          <a:xfrm>
            <a:off x="6096000" y="6275705"/>
            <a:ext cx="4479770"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0" name="Picture Placeholder 2">
            <a:extLst>
              <a:ext uri="{FF2B5EF4-FFF2-40B4-BE49-F238E27FC236}">
                <a16:creationId xmlns:a16="http://schemas.microsoft.com/office/drawing/2014/main" id="{E7D52073-A423-F443-A8E0-563C574AD454}"/>
              </a:ext>
            </a:extLst>
          </p:cNvPr>
          <p:cNvSpPr>
            <a:spLocks noGrp="1"/>
          </p:cNvSpPr>
          <p:nvPr>
            <p:ph type="pic" idx="10"/>
          </p:nvPr>
        </p:nvSpPr>
        <p:spPr>
          <a:xfrm>
            <a:off x="1" y="3371060"/>
            <a:ext cx="5245768" cy="34869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0395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ark - Section Head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A6C537-2223-A792-7B7F-D795140FEF68}"/>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11" name="Text Placeholder 4">
            <a:extLst>
              <a:ext uri="{FF2B5EF4-FFF2-40B4-BE49-F238E27FC236}">
                <a16:creationId xmlns:a16="http://schemas.microsoft.com/office/drawing/2014/main" id="{FD676E6B-8A5B-D94B-B210-022A03384E59}"/>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4" name="Title 1">
            <a:extLst>
              <a:ext uri="{FF2B5EF4-FFF2-40B4-BE49-F238E27FC236}">
                <a16:creationId xmlns:a16="http://schemas.microsoft.com/office/drawing/2014/main" id="{A90D1549-4E00-3749-9F2B-CE8A3BCB52F5}"/>
              </a:ext>
            </a:extLst>
          </p:cNvPr>
          <p:cNvSpPr>
            <a:spLocks noGrp="1"/>
          </p:cNvSpPr>
          <p:nvPr>
            <p:ph type="title" hasCustomPrompt="1"/>
          </p:nvPr>
        </p:nvSpPr>
        <p:spPr>
          <a:xfrm>
            <a:off x="1666374" y="990360"/>
            <a:ext cx="5598025" cy="1703705"/>
          </a:xfrm>
        </p:spPr>
        <p:txBody>
          <a:bodyPr/>
          <a:lstStyle>
            <a:lvl1pPr>
              <a:defRPr sz="6000" b="1" i="0">
                <a:latin typeface="Work Sans SemiBold" pitchFamily="2" charset="77"/>
              </a:defRPr>
            </a:lvl1pPr>
          </a:lstStyle>
          <a:p>
            <a:r>
              <a:rPr lang="en-GB" dirty="0"/>
              <a:t>Section</a:t>
            </a:r>
            <a:br>
              <a:rPr lang="en-GB" dirty="0"/>
            </a:br>
            <a:r>
              <a:rPr lang="en-GB" dirty="0"/>
              <a:t>Heading</a:t>
            </a:r>
            <a:endParaRPr lang="en-US" dirty="0"/>
          </a:p>
        </p:txBody>
      </p:sp>
      <p:sp>
        <p:nvSpPr>
          <p:cNvPr id="15" name="Text Placeholder 2">
            <a:extLst>
              <a:ext uri="{FF2B5EF4-FFF2-40B4-BE49-F238E27FC236}">
                <a16:creationId xmlns:a16="http://schemas.microsoft.com/office/drawing/2014/main" id="{FB8A68D4-2AB9-394D-BB42-D7E9246496CA}"/>
              </a:ext>
            </a:extLst>
          </p:cNvPr>
          <p:cNvSpPr>
            <a:spLocks noGrp="1"/>
          </p:cNvSpPr>
          <p:nvPr>
            <p:ph type="body" idx="1" hasCustomPrompt="1"/>
          </p:nvPr>
        </p:nvSpPr>
        <p:spPr>
          <a:xfrm>
            <a:off x="1666374" y="3253198"/>
            <a:ext cx="3963719" cy="2064759"/>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1380334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ark - No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185C8-21F8-A6AE-E0A6-DF664ED6495D}"/>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11" name="Text Placeholder 4">
            <a:extLst>
              <a:ext uri="{FF2B5EF4-FFF2-40B4-BE49-F238E27FC236}">
                <a16:creationId xmlns:a16="http://schemas.microsoft.com/office/drawing/2014/main" id="{FD676E6B-8A5B-D94B-B210-022A03384E59}"/>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4" name="Title 1">
            <a:extLst>
              <a:ext uri="{FF2B5EF4-FFF2-40B4-BE49-F238E27FC236}">
                <a16:creationId xmlns:a16="http://schemas.microsoft.com/office/drawing/2014/main" id="{A90D1549-4E00-3749-9F2B-CE8A3BCB52F5}"/>
              </a:ext>
            </a:extLst>
          </p:cNvPr>
          <p:cNvSpPr>
            <a:spLocks noGrp="1"/>
          </p:cNvSpPr>
          <p:nvPr>
            <p:ph type="title" hasCustomPrompt="1"/>
          </p:nvPr>
        </p:nvSpPr>
        <p:spPr>
          <a:xfrm>
            <a:off x="1666374" y="990360"/>
            <a:ext cx="5598025" cy="1703705"/>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15" name="Text Placeholder 2">
            <a:extLst>
              <a:ext uri="{FF2B5EF4-FFF2-40B4-BE49-F238E27FC236}">
                <a16:creationId xmlns:a16="http://schemas.microsoft.com/office/drawing/2014/main" id="{FB8A68D4-2AB9-394D-BB42-D7E9246496CA}"/>
              </a:ext>
            </a:extLst>
          </p:cNvPr>
          <p:cNvSpPr>
            <a:spLocks noGrp="1"/>
          </p:cNvSpPr>
          <p:nvPr>
            <p:ph type="body" idx="1" hasCustomPrompt="1"/>
          </p:nvPr>
        </p:nvSpPr>
        <p:spPr>
          <a:xfrm>
            <a:off x="1666374" y="3253198"/>
            <a:ext cx="3963719" cy="2064759"/>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314206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 No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185C8-21F8-A6AE-E0A6-DF664ED6495D}"/>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11" name="Text Placeholder 4">
            <a:extLst>
              <a:ext uri="{FF2B5EF4-FFF2-40B4-BE49-F238E27FC236}">
                <a16:creationId xmlns:a16="http://schemas.microsoft.com/office/drawing/2014/main" id="{FD676E6B-8A5B-D94B-B210-022A03384E59}"/>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4" name="Title 1">
            <a:extLst>
              <a:ext uri="{FF2B5EF4-FFF2-40B4-BE49-F238E27FC236}">
                <a16:creationId xmlns:a16="http://schemas.microsoft.com/office/drawing/2014/main" id="{A90D1549-4E00-3749-9F2B-CE8A3BCB52F5}"/>
              </a:ext>
            </a:extLst>
          </p:cNvPr>
          <p:cNvSpPr>
            <a:spLocks noGrp="1"/>
          </p:cNvSpPr>
          <p:nvPr>
            <p:ph type="title" hasCustomPrompt="1"/>
          </p:nvPr>
        </p:nvSpPr>
        <p:spPr>
          <a:xfrm>
            <a:off x="1666374" y="990360"/>
            <a:ext cx="5598025" cy="1703705"/>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15" name="Text Placeholder 2">
            <a:extLst>
              <a:ext uri="{FF2B5EF4-FFF2-40B4-BE49-F238E27FC236}">
                <a16:creationId xmlns:a16="http://schemas.microsoft.com/office/drawing/2014/main" id="{FB8A68D4-2AB9-394D-BB42-D7E9246496CA}"/>
              </a:ext>
            </a:extLst>
          </p:cNvPr>
          <p:cNvSpPr>
            <a:spLocks noGrp="1"/>
          </p:cNvSpPr>
          <p:nvPr>
            <p:ph type="body" idx="1" hasCustomPrompt="1"/>
          </p:nvPr>
        </p:nvSpPr>
        <p:spPr>
          <a:xfrm>
            <a:off x="1666374" y="3253198"/>
            <a:ext cx="3963719" cy="2064759"/>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238995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 large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07213B-A928-E94B-5D69-B422A1E488D1}"/>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7" name="Text Placeholder 2">
            <a:extLst>
              <a:ext uri="{FF2B5EF4-FFF2-40B4-BE49-F238E27FC236}">
                <a16:creationId xmlns:a16="http://schemas.microsoft.com/office/drawing/2014/main" id="{71D0BCC6-6B06-B3FE-1623-18223636E22E}"/>
              </a:ext>
            </a:extLst>
          </p:cNvPr>
          <p:cNvSpPr>
            <a:spLocks noGrp="1"/>
          </p:cNvSpPr>
          <p:nvPr>
            <p:ph type="body" idx="1" hasCustomPrompt="1"/>
          </p:nvPr>
        </p:nvSpPr>
        <p:spPr>
          <a:xfrm>
            <a:off x="1696454" y="2743201"/>
            <a:ext cx="10084420" cy="3185885"/>
          </a:xfrm>
        </p:spPr>
        <p:txBody>
          <a:bodyPr lIns="72000" numCol="2" spcCol="108000"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3" name="Text Placeholder 4">
            <a:extLst>
              <a:ext uri="{FF2B5EF4-FFF2-40B4-BE49-F238E27FC236}">
                <a16:creationId xmlns:a16="http://schemas.microsoft.com/office/drawing/2014/main" id="{276B1409-6643-AB11-BA65-F87B45C98CE0}"/>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4" name="Title 1">
            <a:extLst>
              <a:ext uri="{FF2B5EF4-FFF2-40B4-BE49-F238E27FC236}">
                <a16:creationId xmlns:a16="http://schemas.microsoft.com/office/drawing/2014/main" id="{DF52BDBA-A57B-9ED3-4E2D-815E3F4DAC88}"/>
              </a:ext>
            </a:extLst>
          </p:cNvPr>
          <p:cNvSpPr>
            <a:spLocks noGrp="1"/>
          </p:cNvSpPr>
          <p:nvPr>
            <p:ph type="title" hasCustomPrompt="1"/>
          </p:nvPr>
        </p:nvSpPr>
        <p:spPr>
          <a:xfrm>
            <a:off x="1666374" y="990360"/>
            <a:ext cx="5598025" cy="1703705"/>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Tree>
    <p:extLst>
      <p:ext uri="{BB962C8B-B14F-4D97-AF65-F5344CB8AC3E}">
        <p14:creationId xmlns:p14="http://schemas.microsoft.com/office/powerpoint/2010/main" val="534993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 Title or 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0A5357-18FF-794C-A4DE-2D6DFAFBA37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4">
            <a:extLst>
              <a:ext uri="{FF2B5EF4-FFF2-40B4-BE49-F238E27FC236}">
                <a16:creationId xmlns:a16="http://schemas.microsoft.com/office/drawing/2014/main" id="{FD676E6B-8A5B-D94B-B210-022A03384E59}"/>
              </a:ext>
            </a:extLst>
          </p:cNvPr>
          <p:cNvSpPr>
            <a:spLocks noGrp="1"/>
          </p:cNvSpPr>
          <p:nvPr>
            <p:ph type="body" sz="quarter" idx="11" hasCustomPrompt="1"/>
          </p:nvPr>
        </p:nvSpPr>
        <p:spPr>
          <a:xfrm>
            <a:off x="1666374" y="6275705"/>
            <a:ext cx="5883593" cy="307657"/>
          </a:xfrm>
        </p:spPr>
        <p:txBody>
          <a:bodyPr anchor="b">
            <a:normAutofit/>
          </a:bodyPr>
          <a:lstStyle>
            <a:lvl1pPr marL="0" indent="0">
              <a:buNone/>
              <a:defRPr sz="1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4" name="Title 1">
            <a:extLst>
              <a:ext uri="{FF2B5EF4-FFF2-40B4-BE49-F238E27FC236}">
                <a16:creationId xmlns:a16="http://schemas.microsoft.com/office/drawing/2014/main" id="{A90D1549-4E00-3749-9F2B-CE8A3BCB52F5}"/>
              </a:ext>
            </a:extLst>
          </p:cNvPr>
          <p:cNvSpPr>
            <a:spLocks noGrp="1"/>
          </p:cNvSpPr>
          <p:nvPr>
            <p:ph type="title" hasCustomPrompt="1"/>
          </p:nvPr>
        </p:nvSpPr>
        <p:spPr>
          <a:xfrm>
            <a:off x="1666374" y="2577147"/>
            <a:ext cx="10358849" cy="1703705"/>
          </a:xfrm>
        </p:spPr>
        <p:txBody>
          <a:bodyPr/>
          <a:lstStyle>
            <a:lvl1pPr>
              <a:defRPr sz="6600" b="1" i="0">
                <a:latin typeface="Work Sans SemiBold" pitchFamily="2" charset="77"/>
              </a:defRPr>
            </a:lvl1pPr>
          </a:lstStyle>
          <a:p>
            <a:r>
              <a:rPr lang="en-GB" dirty="0"/>
              <a:t>Slide</a:t>
            </a:r>
            <a:br>
              <a:rPr lang="en-GB" dirty="0"/>
            </a:br>
            <a:r>
              <a:rPr lang="en-GB" dirty="0"/>
              <a:t>Heading</a:t>
            </a:r>
            <a:endParaRPr lang="en-US" dirty="0"/>
          </a:p>
        </p:txBody>
      </p:sp>
    </p:spTree>
    <p:extLst>
      <p:ext uri="{BB962C8B-B14F-4D97-AF65-F5344CB8AC3E}">
        <p14:creationId xmlns:p14="http://schemas.microsoft.com/office/powerpoint/2010/main" val="219949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 Portrai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3B922-B66F-87A2-E8DF-5107D2900159}"/>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9" name="Title 1">
            <a:extLst>
              <a:ext uri="{FF2B5EF4-FFF2-40B4-BE49-F238E27FC236}">
                <a16:creationId xmlns:a16="http://schemas.microsoft.com/office/drawing/2014/main" id="{35C56F74-D957-3441-BA3C-5F37835439E4}"/>
              </a:ext>
            </a:extLst>
          </p:cNvPr>
          <p:cNvSpPr>
            <a:spLocks noGrp="1"/>
          </p:cNvSpPr>
          <p:nvPr>
            <p:ph type="title" hasCustomPrompt="1"/>
          </p:nvPr>
        </p:nvSpPr>
        <p:spPr>
          <a:xfrm>
            <a:off x="1696454" y="1179430"/>
            <a:ext cx="4745770" cy="1325563"/>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10" name="Text Placeholder 2">
            <a:extLst>
              <a:ext uri="{FF2B5EF4-FFF2-40B4-BE49-F238E27FC236}">
                <a16:creationId xmlns:a16="http://schemas.microsoft.com/office/drawing/2014/main" id="{C1C94092-5E86-6D43-A616-14DD83D8C245}"/>
              </a:ext>
            </a:extLst>
          </p:cNvPr>
          <p:cNvSpPr>
            <a:spLocks noGrp="1"/>
          </p:cNvSpPr>
          <p:nvPr>
            <p:ph type="body" idx="1" hasCustomPrompt="1"/>
          </p:nvPr>
        </p:nvSpPr>
        <p:spPr>
          <a:xfrm>
            <a:off x="1696454" y="3033784"/>
            <a:ext cx="3572694" cy="235034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11" name="Text Placeholder 4">
            <a:extLst>
              <a:ext uri="{FF2B5EF4-FFF2-40B4-BE49-F238E27FC236}">
                <a16:creationId xmlns:a16="http://schemas.microsoft.com/office/drawing/2014/main" id="{02D85C3F-4E8A-2E4B-BA27-D92C824035FC}"/>
              </a:ext>
            </a:extLst>
          </p:cNvPr>
          <p:cNvSpPr>
            <a:spLocks noGrp="1"/>
          </p:cNvSpPr>
          <p:nvPr>
            <p:ph type="body" sz="quarter" idx="3" hasCustomPrompt="1"/>
          </p:nvPr>
        </p:nvSpPr>
        <p:spPr>
          <a:xfrm>
            <a:off x="1696454" y="6275705"/>
            <a:ext cx="5883593"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2" name="Picture Placeholder 2">
            <a:extLst>
              <a:ext uri="{FF2B5EF4-FFF2-40B4-BE49-F238E27FC236}">
                <a16:creationId xmlns:a16="http://schemas.microsoft.com/office/drawing/2014/main" id="{3DAD864B-F4E0-AC42-A202-DD4CA27C58A2}"/>
              </a:ext>
            </a:extLst>
          </p:cNvPr>
          <p:cNvSpPr>
            <a:spLocks noGrp="1"/>
          </p:cNvSpPr>
          <p:nvPr>
            <p:ph type="pic" idx="10"/>
          </p:nvPr>
        </p:nvSpPr>
        <p:spPr>
          <a:xfrm>
            <a:off x="7614989" y="0"/>
            <a:ext cx="4577011" cy="68542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029602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 BottomRigh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D0CC1C-EDF0-B00F-0BF7-D95CCFB93755}"/>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9" name="Title 1">
            <a:extLst>
              <a:ext uri="{FF2B5EF4-FFF2-40B4-BE49-F238E27FC236}">
                <a16:creationId xmlns:a16="http://schemas.microsoft.com/office/drawing/2014/main" id="{C9C3CDB9-7768-EA4B-8997-BBCB61322B9E}"/>
              </a:ext>
            </a:extLst>
          </p:cNvPr>
          <p:cNvSpPr>
            <a:spLocks noGrp="1"/>
          </p:cNvSpPr>
          <p:nvPr>
            <p:ph type="title" hasCustomPrompt="1"/>
          </p:nvPr>
        </p:nvSpPr>
        <p:spPr>
          <a:xfrm>
            <a:off x="1696454" y="1179429"/>
            <a:ext cx="5133500" cy="1325563"/>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10" name="Text Placeholder 4">
            <a:extLst>
              <a:ext uri="{FF2B5EF4-FFF2-40B4-BE49-F238E27FC236}">
                <a16:creationId xmlns:a16="http://schemas.microsoft.com/office/drawing/2014/main" id="{93B2FE45-4C2E-D140-9EEE-7A48F13860FE}"/>
              </a:ext>
            </a:extLst>
          </p:cNvPr>
          <p:cNvSpPr>
            <a:spLocks noGrp="1"/>
          </p:cNvSpPr>
          <p:nvPr>
            <p:ph type="body" sz="quarter" idx="3" hasCustomPrompt="1"/>
          </p:nvPr>
        </p:nvSpPr>
        <p:spPr>
          <a:xfrm>
            <a:off x="1696454" y="6281721"/>
            <a:ext cx="5133500"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1" name="Picture Placeholder 2">
            <a:extLst>
              <a:ext uri="{FF2B5EF4-FFF2-40B4-BE49-F238E27FC236}">
                <a16:creationId xmlns:a16="http://schemas.microsoft.com/office/drawing/2014/main" id="{8A7B44B2-D292-604A-AB04-5C2A38BD6FFB}"/>
              </a:ext>
            </a:extLst>
          </p:cNvPr>
          <p:cNvSpPr>
            <a:spLocks noGrp="1"/>
          </p:cNvSpPr>
          <p:nvPr>
            <p:ph type="pic" idx="10"/>
          </p:nvPr>
        </p:nvSpPr>
        <p:spPr>
          <a:xfrm>
            <a:off x="6948097" y="3368842"/>
            <a:ext cx="5243903" cy="34853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2">
            <a:extLst>
              <a:ext uri="{FF2B5EF4-FFF2-40B4-BE49-F238E27FC236}">
                <a16:creationId xmlns:a16="http://schemas.microsoft.com/office/drawing/2014/main" id="{9D593BCB-ED42-FC41-823B-8CDB96F952A2}"/>
              </a:ext>
            </a:extLst>
          </p:cNvPr>
          <p:cNvSpPr>
            <a:spLocks noGrp="1"/>
          </p:cNvSpPr>
          <p:nvPr>
            <p:ph type="body" idx="11" hasCustomPrompt="1"/>
          </p:nvPr>
        </p:nvSpPr>
        <p:spPr>
          <a:xfrm>
            <a:off x="1696454" y="3033784"/>
            <a:ext cx="3572694" cy="235034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Tree>
    <p:extLst>
      <p:ext uri="{BB962C8B-B14F-4D97-AF65-F5344CB8AC3E}">
        <p14:creationId xmlns:p14="http://schemas.microsoft.com/office/powerpoint/2010/main" val="295796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 TopLeft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ACAC5-E8C3-36AE-909A-44D18019AA78}"/>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9" name="Title 1">
            <a:extLst>
              <a:ext uri="{FF2B5EF4-FFF2-40B4-BE49-F238E27FC236}">
                <a16:creationId xmlns:a16="http://schemas.microsoft.com/office/drawing/2014/main" id="{9BE434C6-101B-FF48-8C9A-FA81DE8E4C35}"/>
              </a:ext>
            </a:extLst>
          </p:cNvPr>
          <p:cNvSpPr>
            <a:spLocks noGrp="1"/>
          </p:cNvSpPr>
          <p:nvPr>
            <p:ph type="title" hasCustomPrompt="1"/>
          </p:nvPr>
        </p:nvSpPr>
        <p:spPr>
          <a:xfrm>
            <a:off x="1696454" y="4562317"/>
            <a:ext cx="4036593" cy="1325563"/>
          </a:xfrm>
        </p:spPr>
        <p:txBody>
          <a:bodyPr/>
          <a:lstStyle>
            <a:lvl1pPr>
              <a:defRPr sz="4500" b="1" i="0">
                <a:latin typeface="Work Sans SemiBold" pitchFamily="2" charset="77"/>
              </a:defRPr>
            </a:lvl1pPr>
          </a:lstStyle>
          <a:p>
            <a:r>
              <a:rPr lang="en-GB" dirty="0"/>
              <a:t>Slide</a:t>
            </a:r>
            <a:br>
              <a:rPr lang="en-GB" dirty="0"/>
            </a:br>
            <a:r>
              <a:rPr lang="en-GB" dirty="0"/>
              <a:t>Heading</a:t>
            </a:r>
            <a:endParaRPr lang="en-US" dirty="0"/>
          </a:p>
        </p:txBody>
      </p:sp>
      <p:sp>
        <p:nvSpPr>
          <p:cNvPr id="10" name="Text Placeholder 2">
            <a:extLst>
              <a:ext uri="{FF2B5EF4-FFF2-40B4-BE49-F238E27FC236}">
                <a16:creationId xmlns:a16="http://schemas.microsoft.com/office/drawing/2014/main" id="{CFAC0A84-0497-BF4C-84ED-BFD774EEB10C}"/>
              </a:ext>
            </a:extLst>
          </p:cNvPr>
          <p:cNvSpPr>
            <a:spLocks noGrp="1"/>
          </p:cNvSpPr>
          <p:nvPr>
            <p:ph type="body" idx="1" hasCustomPrompt="1"/>
          </p:nvPr>
        </p:nvSpPr>
        <p:spPr>
          <a:xfrm>
            <a:off x="6337779" y="1801907"/>
            <a:ext cx="3335611" cy="2671891"/>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a:t>
            </a:r>
          </a:p>
        </p:txBody>
      </p:sp>
      <p:sp>
        <p:nvSpPr>
          <p:cNvPr id="11" name="Text Placeholder 4">
            <a:extLst>
              <a:ext uri="{FF2B5EF4-FFF2-40B4-BE49-F238E27FC236}">
                <a16:creationId xmlns:a16="http://schemas.microsoft.com/office/drawing/2014/main" id="{67460655-E909-1F4A-9E96-ED19EE898D96}"/>
              </a:ext>
            </a:extLst>
          </p:cNvPr>
          <p:cNvSpPr>
            <a:spLocks noGrp="1"/>
          </p:cNvSpPr>
          <p:nvPr>
            <p:ph type="body" sz="quarter" idx="3" hasCustomPrompt="1"/>
          </p:nvPr>
        </p:nvSpPr>
        <p:spPr>
          <a:xfrm>
            <a:off x="1696454" y="6275705"/>
            <a:ext cx="5133500" cy="307657"/>
          </a:xfrm>
        </p:spPr>
        <p:txBody>
          <a:bodyPr anchor="b">
            <a:normAutofit/>
          </a:bodyPr>
          <a:lstStyle>
            <a:lvl1pPr marL="0" indent="0">
              <a:buNone/>
              <a:defRPr sz="1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September 22  |  Project Update |  Parliament of Victoria</a:t>
            </a:r>
          </a:p>
        </p:txBody>
      </p:sp>
      <p:sp>
        <p:nvSpPr>
          <p:cNvPr id="12" name="Picture Placeholder 2">
            <a:extLst>
              <a:ext uri="{FF2B5EF4-FFF2-40B4-BE49-F238E27FC236}">
                <a16:creationId xmlns:a16="http://schemas.microsoft.com/office/drawing/2014/main" id="{E997A6A5-628D-A04D-9E8D-6D682D6BE600}"/>
              </a:ext>
            </a:extLst>
          </p:cNvPr>
          <p:cNvSpPr>
            <a:spLocks noGrp="1"/>
          </p:cNvSpPr>
          <p:nvPr>
            <p:ph type="pic" idx="10"/>
          </p:nvPr>
        </p:nvSpPr>
        <p:spPr>
          <a:xfrm>
            <a:off x="0" y="1"/>
            <a:ext cx="5221705" cy="34714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4106878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A325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3CFD2-18C8-7547-9611-C1F906CF2296}"/>
              </a:ext>
            </a:extLst>
          </p:cNvPr>
          <p:cNvSpPr/>
          <p:nvPr userDrawn="1"/>
        </p:nvSpPr>
        <p:spPr>
          <a:xfrm>
            <a:off x="0" y="0"/>
            <a:ext cx="12192000" cy="6858000"/>
          </a:xfrm>
          <a:prstGeom prst="rect">
            <a:avLst/>
          </a:prstGeom>
          <a:solidFill>
            <a:srgbClr val="1C24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E68CE769-0A78-7E4C-8290-8DB3B58D37DB}"/>
              </a:ext>
            </a:extLst>
          </p:cNvPr>
          <p:cNvSpPr>
            <a:spLocks noGrp="1"/>
          </p:cNvSpPr>
          <p:nvPr>
            <p:ph type="title"/>
          </p:nvPr>
        </p:nvSpPr>
        <p:spPr>
          <a:xfrm>
            <a:off x="406400" y="441325"/>
            <a:ext cx="7861300" cy="18573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A79560-1394-154E-856D-39C2558E9866}"/>
              </a:ext>
            </a:extLst>
          </p:cNvPr>
          <p:cNvSpPr>
            <a:spLocks noGrp="1"/>
          </p:cNvSpPr>
          <p:nvPr>
            <p:ph type="body" idx="1"/>
          </p:nvPr>
        </p:nvSpPr>
        <p:spPr>
          <a:xfrm>
            <a:off x="406400" y="2666999"/>
            <a:ext cx="10515600" cy="3586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808550"/>
      </p:ext>
    </p:extLst>
  </p:cSld>
  <p:clrMap bg1="lt1" tx1="dk1" bg2="lt2" tx2="dk2" accent1="accent1" accent2="accent2" accent3="accent3" accent4="accent4" accent5="accent5" accent6="accent6" hlink="hlink" folHlink="folHlink"/>
  <p:sldLayoutIdLst>
    <p:sldLayoutId id="2147483697" r:id="rId1"/>
    <p:sldLayoutId id="2147483720" r:id="rId2"/>
    <p:sldLayoutId id="2147483691" r:id="rId3"/>
    <p:sldLayoutId id="2147483718" r:id="rId4"/>
    <p:sldLayoutId id="2147483725" r:id="rId5"/>
    <p:sldLayoutId id="2147483722" r:id="rId6"/>
    <p:sldLayoutId id="2147483692" r:id="rId7"/>
    <p:sldLayoutId id="2147483693" r:id="rId8"/>
    <p:sldLayoutId id="2147483694" r:id="rId9"/>
    <p:sldLayoutId id="2147483695" r:id="rId10"/>
    <p:sldLayoutId id="2147483728" r:id="rId11"/>
    <p:sldLayoutId id="2147483731" r:id="rId12"/>
  </p:sldLayoutIdLst>
  <p:txStyles>
    <p:titleStyle>
      <a:lvl1pPr algn="l" defTabSz="914400" rtl="0" eaLnBrk="1" latinLnBrk="0" hangingPunct="1">
        <a:lnSpc>
          <a:spcPct val="90000"/>
        </a:lnSpc>
        <a:spcBef>
          <a:spcPct val="0"/>
        </a:spcBef>
        <a:buNone/>
        <a:defRPr sz="7500" b="0" i="0" kern="1200">
          <a:solidFill>
            <a:schemeClr val="bg1"/>
          </a:solidFill>
          <a:latin typeface="Work Sans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Work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Work Sans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Work Sans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Work Sans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Work San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A325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2EC7DD-4038-4249-B37F-4C621B83A47C}"/>
              </a:ext>
            </a:extLst>
          </p:cNvPr>
          <p:cNvSpPr>
            <a:spLocks noGrp="1"/>
          </p:cNvSpPr>
          <p:nvPr>
            <p:ph type="title"/>
          </p:nvPr>
        </p:nvSpPr>
        <p:spPr>
          <a:xfrm>
            <a:off x="331470" y="365125"/>
            <a:ext cx="7932420" cy="1749425"/>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3D21263-B4D1-E244-B8F9-45B8A3EBF043}"/>
              </a:ext>
            </a:extLst>
          </p:cNvPr>
          <p:cNvSpPr>
            <a:spLocks noGrp="1"/>
          </p:cNvSpPr>
          <p:nvPr>
            <p:ph type="body" idx="1"/>
          </p:nvPr>
        </p:nvSpPr>
        <p:spPr>
          <a:xfrm>
            <a:off x="331470" y="2388869"/>
            <a:ext cx="10515600" cy="378809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50271801"/>
      </p:ext>
    </p:extLst>
  </p:cSld>
  <p:clrMap bg1="lt1" tx1="dk1" bg2="lt2" tx2="dk2" accent1="accent1" accent2="accent2" accent3="accent3" accent4="accent4" accent5="accent5" accent6="accent6" hlink="hlink" folHlink="folHlink"/>
  <p:sldLayoutIdLst>
    <p:sldLayoutId id="2147483699" r:id="rId1"/>
    <p:sldLayoutId id="2147483721" r:id="rId2"/>
    <p:sldLayoutId id="2147483711" r:id="rId3"/>
    <p:sldLayoutId id="2147483717" r:id="rId4"/>
    <p:sldLayoutId id="2147483726" r:id="rId5"/>
    <p:sldLayoutId id="2147483723" r:id="rId6"/>
    <p:sldLayoutId id="2147483712" r:id="rId7"/>
    <p:sldLayoutId id="2147483713" r:id="rId8"/>
    <p:sldLayoutId id="2147483714" r:id="rId9"/>
    <p:sldLayoutId id="2147483715" r:id="rId10"/>
  </p:sldLayoutIdLst>
  <p:txStyles>
    <p:titleStyle>
      <a:lvl1pPr algn="l" defTabSz="914400" rtl="0" eaLnBrk="1" latinLnBrk="0" hangingPunct="1">
        <a:lnSpc>
          <a:spcPct val="90000"/>
        </a:lnSpc>
        <a:spcBef>
          <a:spcPct val="0"/>
        </a:spcBef>
        <a:buNone/>
        <a:defRPr sz="7500" b="0" i="0" kern="1200">
          <a:solidFill>
            <a:schemeClr val="tx1"/>
          </a:solidFill>
          <a:latin typeface="Work Sans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ork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ork Sans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ork Sans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ork Sans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ork San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A325D"/>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6D16D-BFA5-E047-AC60-0347685046B1}"/>
              </a:ext>
            </a:extLst>
          </p:cNvPr>
          <p:cNvSpPr/>
          <p:nvPr userDrawn="1"/>
        </p:nvSpPr>
        <p:spPr>
          <a:xfrm>
            <a:off x="0" y="0"/>
            <a:ext cx="12191999" cy="6858000"/>
          </a:xfrm>
          <a:prstGeom prst="rect">
            <a:avLst/>
          </a:prstGeom>
          <a:solidFill>
            <a:srgbClr val="961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73AF880A-7FFD-4241-8572-2BF892839327}"/>
              </a:ext>
            </a:extLst>
          </p:cNvPr>
          <p:cNvSpPr>
            <a:spLocks noGrp="1"/>
          </p:cNvSpPr>
          <p:nvPr>
            <p:ph type="title"/>
          </p:nvPr>
        </p:nvSpPr>
        <p:spPr>
          <a:xfrm>
            <a:off x="368300" y="376238"/>
            <a:ext cx="7800340" cy="1846262"/>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E01A74B-D175-4546-8692-55AC2E34DB91}"/>
              </a:ext>
            </a:extLst>
          </p:cNvPr>
          <p:cNvSpPr>
            <a:spLocks noGrp="1"/>
          </p:cNvSpPr>
          <p:nvPr>
            <p:ph type="body" idx="1"/>
          </p:nvPr>
        </p:nvSpPr>
        <p:spPr>
          <a:xfrm>
            <a:off x="368300" y="2616199"/>
            <a:ext cx="10515600" cy="325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33703183"/>
      </p:ext>
    </p:extLst>
  </p:cSld>
  <p:clrMap bg1="lt1" tx1="dk1" bg2="lt2" tx2="dk2" accent1="accent1" accent2="accent2" accent3="accent3" accent4="accent4" accent5="accent5" accent6="accent6" hlink="hlink" folHlink="folHlink"/>
  <p:sldLayoutIdLst>
    <p:sldLayoutId id="2147483696" r:id="rId1"/>
    <p:sldLayoutId id="2147483671" r:id="rId2"/>
    <p:sldLayoutId id="2147483719" r:id="rId3"/>
    <p:sldLayoutId id="2147483727" r:id="rId4"/>
    <p:sldLayoutId id="2147483724" r:id="rId5"/>
    <p:sldLayoutId id="2147483672" r:id="rId6"/>
    <p:sldLayoutId id="2147483673" r:id="rId7"/>
    <p:sldLayoutId id="2147483674" r:id="rId8"/>
    <p:sldLayoutId id="2147483675" r:id="rId9"/>
    <p:sldLayoutId id="2147483729" r:id="rId10"/>
    <p:sldLayoutId id="2147483730" r:id="rId11"/>
  </p:sldLayoutIdLst>
  <p:txStyles>
    <p:titleStyle>
      <a:lvl1pPr algn="l" defTabSz="914400" rtl="0" eaLnBrk="1" latinLnBrk="0" hangingPunct="1">
        <a:lnSpc>
          <a:spcPct val="90000"/>
        </a:lnSpc>
        <a:spcBef>
          <a:spcPct val="0"/>
        </a:spcBef>
        <a:buNone/>
        <a:defRPr sz="7500" b="0" i="0" kern="1200">
          <a:solidFill>
            <a:schemeClr val="bg1"/>
          </a:solidFill>
          <a:latin typeface="Work Sans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Work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Work Sans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Work Sans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Work Sans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Work San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columns and trees&#10;&#10;Description automatically generated">
            <a:extLst>
              <a:ext uri="{FF2B5EF4-FFF2-40B4-BE49-F238E27FC236}">
                <a16:creationId xmlns:a16="http://schemas.microsoft.com/office/drawing/2014/main" id="{EE3186A7-2837-FE9C-F240-26B6837691B1}"/>
              </a:ext>
            </a:extLst>
          </p:cNvPr>
          <p:cNvPicPr>
            <a:picLocks noChangeAspect="1"/>
          </p:cNvPicPr>
          <p:nvPr/>
        </p:nvPicPr>
        <p:blipFill rotWithShape="1">
          <a:blip r:embed="rId3">
            <a:alphaModFix amt="35000"/>
          </a:blip>
          <a:srcRect b="14198"/>
          <a:stretch/>
        </p:blipFill>
        <p:spPr>
          <a:xfrm>
            <a:off x="-38840" y="-51081"/>
            <a:ext cx="12237902" cy="7000158"/>
          </a:xfrm>
          <a:prstGeom prst="rect">
            <a:avLst/>
          </a:prstGeom>
        </p:spPr>
      </p:pic>
      <p:pic>
        <p:nvPicPr>
          <p:cNvPr id="16" name="Picture 15" descr="A blue and black background&#10;&#10;Description automatically generated">
            <a:extLst>
              <a:ext uri="{FF2B5EF4-FFF2-40B4-BE49-F238E27FC236}">
                <a16:creationId xmlns:a16="http://schemas.microsoft.com/office/drawing/2014/main" id="{83D9D66C-7CDC-957A-D7C1-91FD34C1F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937" b="-2051"/>
          <a:stretch/>
        </p:blipFill>
        <p:spPr>
          <a:xfrm>
            <a:off x="4416069" y="-9001"/>
            <a:ext cx="7772400" cy="5160549"/>
          </a:xfrm>
          <a:prstGeom prst="rect">
            <a:avLst/>
          </a:prstGeom>
        </p:spPr>
      </p:pic>
      <p:pic>
        <p:nvPicPr>
          <p:cNvPr id="14" name="Picture 13" descr="A close-up of a white object&#10;&#10;Description automatically generated">
            <a:extLst>
              <a:ext uri="{FF2B5EF4-FFF2-40B4-BE49-F238E27FC236}">
                <a16:creationId xmlns:a16="http://schemas.microsoft.com/office/drawing/2014/main" id="{76AEEFF1-1FED-1CDF-0F51-B450DC85063F}"/>
              </a:ext>
            </a:extLst>
          </p:cNvPr>
          <p:cNvPicPr>
            <a:picLocks noChangeAspect="1"/>
          </p:cNvPicPr>
          <p:nvPr/>
        </p:nvPicPr>
        <p:blipFill>
          <a:blip r:embed="rId5"/>
          <a:stretch>
            <a:fillRect/>
          </a:stretch>
        </p:blipFill>
        <p:spPr>
          <a:xfrm>
            <a:off x="-58259" y="-110297"/>
            <a:ext cx="12246728" cy="6387462"/>
          </a:xfrm>
          <a:prstGeom prst="rect">
            <a:avLst/>
          </a:prstGeom>
        </p:spPr>
      </p:pic>
      <p:sp>
        <p:nvSpPr>
          <p:cNvPr id="12" name="Rectangle 11">
            <a:extLst>
              <a:ext uri="{FF2B5EF4-FFF2-40B4-BE49-F238E27FC236}">
                <a16:creationId xmlns:a16="http://schemas.microsoft.com/office/drawing/2014/main" id="{A0D40795-9538-0635-7EA9-8846ED21AB6F}"/>
              </a:ext>
            </a:extLst>
          </p:cNvPr>
          <p:cNvSpPr/>
          <p:nvPr/>
        </p:nvSpPr>
        <p:spPr>
          <a:xfrm>
            <a:off x="3531" y="6277165"/>
            <a:ext cx="12195531" cy="129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87781B6-BF3C-AD0A-A6DD-4421CE4A4142}"/>
              </a:ext>
            </a:extLst>
          </p:cNvPr>
          <p:cNvSpPr txBox="1"/>
          <p:nvPr/>
        </p:nvSpPr>
        <p:spPr>
          <a:xfrm>
            <a:off x="378941" y="432348"/>
            <a:ext cx="11146879" cy="5463034"/>
          </a:xfrm>
          <a:prstGeom prst="rect">
            <a:avLst/>
          </a:prstGeom>
          <a:noFill/>
        </p:spPr>
        <p:txBody>
          <a:bodyPr wrap="square" rtlCol="0">
            <a:spAutoFit/>
          </a:bodyPr>
          <a:lstStyle/>
          <a:p>
            <a:pPr>
              <a:spcBef>
                <a:spcPts val="600"/>
              </a:spcBef>
            </a:pPr>
            <a:r>
              <a:rPr lang="en-NZ" sz="3600" b="1" dirty="0">
                <a:solidFill>
                  <a:schemeClr val="accent5">
                    <a:lumMod val="75000"/>
                  </a:schemeClr>
                </a:solidFill>
                <a:latin typeface="Open Sans" panose="020B0606030504020204" pitchFamily="34" charset="0"/>
              </a:rPr>
              <a:t>PANEL DISCUSSION</a:t>
            </a:r>
            <a:endParaRPr lang="en-NZ" sz="3600" b="1" dirty="0">
              <a:solidFill>
                <a:schemeClr val="accent5">
                  <a:lumMod val="75000"/>
                </a:schemeClr>
              </a:solidFill>
              <a:effectLst/>
              <a:latin typeface="Open Sans" panose="020B0606030504020204" pitchFamily="34" charset="0"/>
            </a:endParaRPr>
          </a:p>
          <a:p>
            <a:pPr>
              <a:spcBef>
                <a:spcPts val="600"/>
              </a:spcBef>
            </a:pPr>
            <a:r>
              <a:rPr lang="en-NZ" sz="4800" b="1" dirty="0">
                <a:solidFill>
                  <a:srgbClr val="153F6B"/>
                </a:solidFill>
                <a:latin typeface="Open Sans" panose="020B0606030504020204" pitchFamily="34" charset="0"/>
              </a:rPr>
              <a:t>Parliaments and artificial intelligence</a:t>
            </a:r>
            <a:endParaRPr lang="en-NZ" sz="4800" b="1" dirty="0">
              <a:solidFill>
                <a:srgbClr val="153F6B"/>
              </a:solidFill>
              <a:effectLst/>
              <a:latin typeface="Open Sans" panose="020B0606030504020204" pitchFamily="34" charset="0"/>
            </a:endParaRPr>
          </a:p>
          <a:p>
            <a:br>
              <a:rPr lang="en-NZ" sz="2000" b="1" dirty="0">
                <a:solidFill>
                  <a:schemeClr val="tx1">
                    <a:lumMod val="65000"/>
                    <a:lumOff val="35000"/>
                  </a:schemeClr>
                </a:solidFill>
                <a:effectLst/>
                <a:latin typeface="Open Sans" panose="020B0606030504020204" pitchFamily="34" charset="0"/>
              </a:rPr>
            </a:br>
            <a:r>
              <a:rPr lang="en-NZ" sz="3200" b="1" dirty="0">
                <a:solidFill>
                  <a:srgbClr val="153F6B"/>
                </a:solidFill>
                <a:latin typeface="Open Sans" panose="020B0606030504020204" pitchFamily="34" charset="0"/>
              </a:rPr>
              <a:t>Caitlin Connally, </a:t>
            </a:r>
            <a:r>
              <a:rPr lang="en-NZ" sz="3200" dirty="0">
                <a:solidFill>
                  <a:srgbClr val="153F6B"/>
                </a:solidFill>
                <a:latin typeface="Open Sans" panose="020B0606030504020204" pitchFamily="34" charset="0"/>
              </a:rPr>
              <a:t>Inquiry Officer (Standing Committees)</a:t>
            </a:r>
            <a:r>
              <a:rPr lang="en-NZ" sz="3200" b="1" dirty="0">
                <a:solidFill>
                  <a:srgbClr val="153F6B"/>
                </a:solidFill>
                <a:latin typeface="Open Sans" panose="020B0606030504020204" pitchFamily="34" charset="0"/>
              </a:rPr>
              <a:t> </a:t>
            </a:r>
            <a:r>
              <a:rPr lang="en-NZ" sz="3200" i="1" dirty="0">
                <a:solidFill>
                  <a:srgbClr val="153F6B"/>
                </a:solidFill>
                <a:latin typeface="Open Sans" panose="020B0606030504020204" pitchFamily="34" charset="0"/>
              </a:rPr>
              <a:t>Parliament of Victoria</a:t>
            </a:r>
          </a:p>
          <a:p>
            <a:r>
              <a:rPr lang="en-NZ" sz="3200" b="1" dirty="0">
                <a:solidFill>
                  <a:srgbClr val="153F6B"/>
                </a:solidFill>
                <a:latin typeface="Open Sans" panose="020B0606030504020204" pitchFamily="34" charset="0"/>
              </a:rPr>
              <a:t>Dr Antonino Nielfi, </a:t>
            </a:r>
            <a:r>
              <a:rPr lang="en-NZ" sz="3200" dirty="0">
                <a:solidFill>
                  <a:srgbClr val="153F6B"/>
                </a:solidFill>
                <a:latin typeface="Open Sans" panose="020B0606030504020204" pitchFamily="34" charset="0"/>
              </a:rPr>
              <a:t>Researcher</a:t>
            </a:r>
          </a:p>
          <a:p>
            <a:r>
              <a:rPr lang="en-NZ" sz="3200" i="1" dirty="0">
                <a:solidFill>
                  <a:srgbClr val="153F6B"/>
                </a:solidFill>
                <a:latin typeface="Open Sans" panose="020B0606030504020204" pitchFamily="34" charset="0"/>
              </a:rPr>
              <a:t>Parliament of Australia</a:t>
            </a:r>
          </a:p>
          <a:p>
            <a:endParaRPr lang="en-NZ" sz="3200" b="1" dirty="0">
              <a:solidFill>
                <a:srgbClr val="153F6B"/>
              </a:solidFill>
              <a:effectLst/>
              <a:latin typeface="Open Sans" panose="020B0606030504020204" pitchFamily="34" charset="0"/>
            </a:endParaRPr>
          </a:p>
          <a:p>
            <a:r>
              <a:rPr lang="en-NZ" sz="3200" b="1" dirty="0">
                <a:solidFill>
                  <a:srgbClr val="153F6B"/>
                </a:solidFill>
                <a:latin typeface="Open Sans" panose="020B0606030504020204" pitchFamily="34" charset="0"/>
              </a:rPr>
              <a:t>Facilitator: Suze Jones, </a:t>
            </a:r>
            <a:r>
              <a:rPr lang="en-NZ" sz="3200" dirty="0">
                <a:solidFill>
                  <a:srgbClr val="153F6B"/>
                </a:solidFill>
                <a:latin typeface="Open Sans" panose="020B0606030504020204" pitchFamily="34" charset="0"/>
              </a:rPr>
              <a:t>Deputy Clerk of the House</a:t>
            </a:r>
            <a:endParaRPr lang="en-NZ" sz="3200" dirty="0">
              <a:solidFill>
                <a:schemeClr val="bg1"/>
              </a:solidFill>
              <a:effectLst/>
              <a:latin typeface="Open Sans" panose="020B0606030504020204" pitchFamily="34" charset="0"/>
            </a:endParaRPr>
          </a:p>
        </p:txBody>
      </p:sp>
      <p:sp>
        <p:nvSpPr>
          <p:cNvPr id="10" name="Rectangle 9">
            <a:extLst>
              <a:ext uri="{FF2B5EF4-FFF2-40B4-BE49-F238E27FC236}">
                <a16:creationId xmlns:a16="http://schemas.microsoft.com/office/drawing/2014/main" id="{EEA7297F-1195-7953-828C-384A7BA77B9D}"/>
              </a:ext>
            </a:extLst>
          </p:cNvPr>
          <p:cNvSpPr/>
          <p:nvPr/>
        </p:nvSpPr>
        <p:spPr>
          <a:xfrm>
            <a:off x="-30014" y="6277165"/>
            <a:ext cx="12237902" cy="671912"/>
          </a:xfrm>
          <a:prstGeom prst="rect">
            <a:avLst/>
          </a:prstGeom>
          <a:solidFill>
            <a:srgbClr val="153F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background with white text&#10;&#10;Description automatically generated">
            <a:extLst>
              <a:ext uri="{FF2B5EF4-FFF2-40B4-BE49-F238E27FC236}">
                <a16:creationId xmlns:a16="http://schemas.microsoft.com/office/drawing/2014/main" id="{AA07FB92-959E-88E8-1F92-22A4BA433A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663" y="6369032"/>
            <a:ext cx="1409489" cy="398415"/>
          </a:xfrm>
          <a:prstGeom prst="rect">
            <a:avLst/>
          </a:prstGeom>
        </p:spPr>
      </p:pic>
      <p:sp>
        <p:nvSpPr>
          <p:cNvPr id="11" name="TextBox 10">
            <a:extLst>
              <a:ext uri="{FF2B5EF4-FFF2-40B4-BE49-F238E27FC236}">
                <a16:creationId xmlns:a16="http://schemas.microsoft.com/office/drawing/2014/main" id="{7EB8A07A-AC67-D9EC-D1EE-187ECA28949E}"/>
              </a:ext>
            </a:extLst>
          </p:cNvPr>
          <p:cNvSpPr txBox="1"/>
          <p:nvPr/>
        </p:nvSpPr>
        <p:spPr>
          <a:xfrm>
            <a:off x="8620281" y="6406432"/>
            <a:ext cx="3410056" cy="276999"/>
          </a:xfrm>
          <a:prstGeom prst="rect">
            <a:avLst/>
          </a:prstGeom>
          <a:noFill/>
        </p:spPr>
        <p:txBody>
          <a:bodyPr wrap="square" rtlCol="0">
            <a:spAutoFit/>
          </a:bodyPr>
          <a:lstStyle/>
          <a:p>
            <a:pPr algn="r"/>
            <a:r>
              <a:rPr lang="en-NZ" sz="1200" b="1" dirty="0">
                <a:solidFill>
                  <a:schemeClr val="bg1"/>
                </a:solidFill>
                <a:effectLst/>
                <a:latin typeface="Open Sans" panose="020B0606030504020204" pitchFamily="34" charset="0"/>
              </a:rPr>
              <a:t>New Zealand Chapter</a:t>
            </a:r>
            <a:endParaRPr lang="en-NZ" sz="1200" dirty="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2517500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9B1D3-1018-DDA6-AA77-6B82E98F917C}"/>
              </a:ext>
            </a:extLst>
          </p:cNvPr>
          <p:cNvSpPr>
            <a:spLocks noGrp="1"/>
          </p:cNvSpPr>
          <p:nvPr>
            <p:ph type="body" sz="quarter" idx="11"/>
          </p:nvPr>
        </p:nvSpPr>
        <p:spPr/>
        <p:txBody>
          <a:bodyPr/>
          <a:lstStyle/>
          <a:p>
            <a:r>
              <a:rPr lang="en-US" dirty="0"/>
              <a:t>Caitlin Connally | Parliament of Victoria</a:t>
            </a:r>
          </a:p>
        </p:txBody>
      </p:sp>
      <p:sp>
        <p:nvSpPr>
          <p:cNvPr id="5" name="Title 2">
            <a:extLst>
              <a:ext uri="{FF2B5EF4-FFF2-40B4-BE49-F238E27FC236}">
                <a16:creationId xmlns:a16="http://schemas.microsoft.com/office/drawing/2014/main" id="{DADB08F1-31AB-2ACD-619A-541691FA52E1}"/>
              </a:ext>
            </a:extLst>
          </p:cNvPr>
          <p:cNvSpPr>
            <a:spLocks noGrp="1"/>
          </p:cNvSpPr>
          <p:nvPr>
            <p:ph type="title"/>
          </p:nvPr>
        </p:nvSpPr>
        <p:spPr>
          <a:xfrm>
            <a:off x="1666374" y="445830"/>
            <a:ext cx="9121491" cy="1703705"/>
          </a:xfrm>
        </p:spPr>
        <p:txBody>
          <a:bodyPr/>
          <a:lstStyle/>
          <a:p>
            <a:r>
              <a:rPr lang="en-US" sz="5000" dirty="0"/>
              <a:t>Current application of AI in parliaments</a:t>
            </a:r>
          </a:p>
        </p:txBody>
      </p:sp>
      <p:sp>
        <p:nvSpPr>
          <p:cNvPr id="4" name="Text Placeholder 3">
            <a:extLst>
              <a:ext uri="{FF2B5EF4-FFF2-40B4-BE49-F238E27FC236}">
                <a16:creationId xmlns:a16="http://schemas.microsoft.com/office/drawing/2014/main" id="{62953F88-4F89-3325-45C8-1DC0BB1F4CEB}"/>
              </a:ext>
            </a:extLst>
          </p:cNvPr>
          <p:cNvSpPr>
            <a:spLocks noGrp="1"/>
          </p:cNvSpPr>
          <p:nvPr>
            <p:ph type="body" idx="1"/>
          </p:nvPr>
        </p:nvSpPr>
        <p:spPr>
          <a:xfrm>
            <a:off x="1666374" y="1697590"/>
            <a:ext cx="8987927" cy="4126169"/>
          </a:xfrm>
        </p:spPr>
        <p:txBody>
          <a:bodyPr>
            <a:normAutofit/>
          </a:bodyPr>
          <a:lstStyle/>
          <a:p>
            <a:pPr marL="285750" indent="-285750">
              <a:buFont typeface="Arial" panose="020B0604020202020204" pitchFamily="34" charset="0"/>
              <a:buChar char="•"/>
            </a:pPr>
            <a:r>
              <a:rPr lang="en-US" sz="2400" dirty="0">
                <a:latin typeface="Aptos" panose="020B0004020202020204" pitchFamily="34" charset="0"/>
              </a:rPr>
              <a:t>Emerging and often ad-hoc</a:t>
            </a:r>
          </a:p>
          <a:p>
            <a:pPr marL="285750" indent="-285750">
              <a:buFont typeface="Arial" panose="020B0604020202020204" pitchFamily="34" charset="0"/>
              <a:buChar char="•"/>
            </a:pPr>
            <a:r>
              <a:rPr lang="en-US" sz="2400" dirty="0">
                <a:latin typeface="Aptos" panose="020B0004020202020204" pitchFamily="34" charset="0"/>
              </a:rPr>
              <a:t>Parliaments are often limited by resource challenges, making it difficult to embed systems such as AI</a:t>
            </a:r>
          </a:p>
          <a:p>
            <a:pPr marL="285750" indent="-285750">
              <a:buFont typeface="Arial" panose="020B0604020202020204" pitchFamily="34" charset="0"/>
              <a:buChar char="•"/>
            </a:pPr>
            <a:r>
              <a:rPr lang="en-US" sz="2400" dirty="0">
                <a:latin typeface="Aptos" panose="020B0004020202020204" pitchFamily="34" charset="0"/>
              </a:rPr>
              <a:t>Many parliaments developing AI guidelines and use case practices, including Victoria</a:t>
            </a:r>
          </a:p>
          <a:p>
            <a:pPr marL="285750" indent="-285750">
              <a:buFont typeface="Arial" panose="020B0604020202020204" pitchFamily="34" charset="0"/>
              <a:buChar char="•"/>
            </a:pPr>
            <a:r>
              <a:rPr lang="en-US" sz="2400" dirty="0">
                <a:latin typeface="Aptos" panose="020B0004020202020204" pitchFamily="34" charset="0"/>
              </a:rPr>
              <a:t>Some interesting applications in:</a:t>
            </a:r>
          </a:p>
          <a:p>
            <a:pPr marL="742950" lvl="1" indent="-285750">
              <a:buFont typeface="Arial" panose="020B0604020202020204" pitchFamily="34" charset="0"/>
              <a:buChar char="•"/>
            </a:pPr>
            <a:r>
              <a:rPr lang="en-US" sz="2400" b="0" dirty="0">
                <a:latin typeface="Aptos" panose="020B0004020202020204" pitchFamily="34" charset="0"/>
              </a:rPr>
              <a:t>South Africa</a:t>
            </a:r>
          </a:p>
          <a:p>
            <a:pPr marL="742950" lvl="1" indent="-285750">
              <a:buFont typeface="Arial" panose="020B0604020202020204" pitchFamily="34" charset="0"/>
              <a:buChar char="•"/>
            </a:pPr>
            <a:r>
              <a:rPr lang="en-US" sz="2400" b="0" dirty="0">
                <a:latin typeface="Aptos" panose="020B0004020202020204" pitchFamily="34" charset="0"/>
              </a:rPr>
              <a:t>United States</a:t>
            </a:r>
          </a:p>
          <a:p>
            <a:pPr marL="742950" lvl="1" indent="-285750">
              <a:buFont typeface="Arial" panose="020B0604020202020204" pitchFamily="34" charset="0"/>
              <a:buChar char="•"/>
            </a:pPr>
            <a:r>
              <a:rPr lang="en-US" sz="2400" b="0" dirty="0">
                <a:latin typeface="Aptos" panose="020B0004020202020204" pitchFamily="34" charset="0"/>
              </a:rPr>
              <a:t>Japan</a:t>
            </a:r>
          </a:p>
        </p:txBody>
      </p:sp>
      <p:pic>
        <p:nvPicPr>
          <p:cNvPr id="1032" name="Picture 8" descr="Chatbot Special Lineal color icon">
            <a:extLst>
              <a:ext uri="{FF2B5EF4-FFF2-40B4-BE49-F238E27FC236}">
                <a16:creationId xmlns:a16="http://schemas.microsoft.com/office/drawing/2014/main" id="{F3831B73-1124-001A-172C-BD823DA6E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0813" y="3892714"/>
            <a:ext cx="2690648" cy="269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709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9B1D3-1018-DDA6-AA77-6B82E98F917C}"/>
              </a:ext>
            </a:extLst>
          </p:cNvPr>
          <p:cNvSpPr>
            <a:spLocks noGrp="1"/>
          </p:cNvSpPr>
          <p:nvPr>
            <p:ph type="body" sz="quarter" idx="11"/>
          </p:nvPr>
        </p:nvSpPr>
        <p:spPr/>
        <p:txBody>
          <a:bodyPr/>
          <a:lstStyle/>
          <a:p>
            <a:r>
              <a:rPr lang="en-US" dirty="0"/>
              <a:t>Caitlin Connally | Parliament of Victoria</a:t>
            </a:r>
          </a:p>
        </p:txBody>
      </p:sp>
      <p:sp>
        <p:nvSpPr>
          <p:cNvPr id="5" name="Title 2">
            <a:extLst>
              <a:ext uri="{FF2B5EF4-FFF2-40B4-BE49-F238E27FC236}">
                <a16:creationId xmlns:a16="http://schemas.microsoft.com/office/drawing/2014/main" id="{DADB08F1-31AB-2ACD-619A-541691FA52E1}"/>
              </a:ext>
            </a:extLst>
          </p:cNvPr>
          <p:cNvSpPr>
            <a:spLocks noGrp="1"/>
          </p:cNvSpPr>
          <p:nvPr>
            <p:ph type="title"/>
          </p:nvPr>
        </p:nvSpPr>
        <p:spPr>
          <a:xfrm>
            <a:off x="1666374" y="476652"/>
            <a:ext cx="9337248" cy="1703705"/>
          </a:xfrm>
        </p:spPr>
        <p:txBody>
          <a:bodyPr/>
          <a:lstStyle/>
          <a:p>
            <a:r>
              <a:rPr lang="en-US" sz="4800" dirty="0"/>
              <a:t>AI’s benefits in knowledge management</a:t>
            </a:r>
          </a:p>
        </p:txBody>
      </p:sp>
      <p:sp>
        <p:nvSpPr>
          <p:cNvPr id="4" name="Text Placeholder 3">
            <a:extLst>
              <a:ext uri="{FF2B5EF4-FFF2-40B4-BE49-F238E27FC236}">
                <a16:creationId xmlns:a16="http://schemas.microsoft.com/office/drawing/2014/main" id="{62953F88-4F89-3325-45C8-1DC0BB1F4CEB}"/>
              </a:ext>
            </a:extLst>
          </p:cNvPr>
          <p:cNvSpPr>
            <a:spLocks noGrp="1"/>
          </p:cNvSpPr>
          <p:nvPr>
            <p:ph type="body" idx="1"/>
          </p:nvPr>
        </p:nvSpPr>
        <p:spPr>
          <a:xfrm>
            <a:off x="1628702" y="2380939"/>
            <a:ext cx="5883593" cy="3306474"/>
          </a:xfrm>
        </p:spPr>
        <p:txBody>
          <a:bodyPr>
            <a:normAutofit/>
          </a:bodyPr>
          <a:lstStyle/>
          <a:p>
            <a:pPr marL="285750" indent="-285750">
              <a:buFont typeface="Arial" panose="020B0604020202020204" pitchFamily="34" charset="0"/>
              <a:buChar char="•"/>
            </a:pPr>
            <a:r>
              <a:rPr lang="en-US" sz="2400" dirty="0">
                <a:latin typeface="Aptos" panose="020B0004020202020204" pitchFamily="34" charset="0"/>
              </a:rPr>
              <a:t>Cataloguing procedural records</a:t>
            </a:r>
          </a:p>
          <a:p>
            <a:pPr marL="285750" indent="-285750">
              <a:buFont typeface="Arial" panose="020B0604020202020204" pitchFamily="34" charset="0"/>
              <a:buChar char="•"/>
            </a:pPr>
            <a:r>
              <a:rPr lang="en-US" sz="2400" dirty="0">
                <a:latin typeface="Aptos" panose="020B0004020202020204" pitchFamily="34" charset="0"/>
              </a:rPr>
              <a:t>Linking informal knowledge with official sources of truth</a:t>
            </a:r>
          </a:p>
          <a:p>
            <a:pPr marL="285750" indent="-285750">
              <a:buFont typeface="Arial" panose="020B0604020202020204" pitchFamily="34" charset="0"/>
              <a:buChar char="•"/>
            </a:pPr>
            <a:r>
              <a:rPr lang="en-US" sz="2400" dirty="0">
                <a:latin typeface="Aptos" panose="020B0004020202020204" pitchFamily="34" charset="0"/>
              </a:rPr>
              <a:t>Supporting decision-making efficiency</a:t>
            </a:r>
          </a:p>
          <a:p>
            <a:pPr marL="285750" indent="-285750">
              <a:buFont typeface="Arial" panose="020B0604020202020204" pitchFamily="34" charset="0"/>
              <a:buChar char="•"/>
            </a:pPr>
            <a:r>
              <a:rPr lang="en-US" sz="2400" dirty="0">
                <a:latin typeface="Aptos" panose="020B0004020202020204" pitchFamily="34" charset="0"/>
              </a:rPr>
              <a:t>Enhancing education of members and staff</a:t>
            </a:r>
          </a:p>
          <a:p>
            <a:endParaRPr lang="en-US" sz="2400" b="1" dirty="0"/>
          </a:p>
        </p:txBody>
      </p:sp>
      <p:sp>
        <p:nvSpPr>
          <p:cNvPr id="3" name="Text Placeholder 3">
            <a:extLst>
              <a:ext uri="{FF2B5EF4-FFF2-40B4-BE49-F238E27FC236}">
                <a16:creationId xmlns:a16="http://schemas.microsoft.com/office/drawing/2014/main" id="{2711C8D7-8B9E-C32E-6CBD-3906992B3012}"/>
              </a:ext>
            </a:extLst>
          </p:cNvPr>
          <p:cNvSpPr txBox="1">
            <a:spLocks/>
          </p:cNvSpPr>
          <p:nvPr/>
        </p:nvSpPr>
        <p:spPr>
          <a:xfrm>
            <a:off x="7549967" y="2559598"/>
            <a:ext cx="3226085" cy="253952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Work Sans Ligh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Work Sans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Work Sans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Work Sans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Work Sans Ligh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400" b="1" i="1" dirty="0">
                <a:solidFill>
                  <a:srgbClr val="EC4B6A"/>
                </a:solidFill>
                <a:latin typeface="Aptos" panose="020B0004020202020204" pitchFamily="34" charset="0"/>
              </a:rPr>
              <a:t>—</a:t>
            </a:r>
          </a:p>
          <a:p>
            <a:pPr algn="ctr"/>
            <a:r>
              <a:rPr lang="en-US" b="1" i="1" dirty="0">
                <a:solidFill>
                  <a:srgbClr val="EC4B6A"/>
                </a:solidFill>
                <a:latin typeface="Aptos" panose="020B0004020202020204" pitchFamily="34" charset="0"/>
              </a:rPr>
              <a:t>78.5% of members’ training is focused on procedure</a:t>
            </a:r>
          </a:p>
          <a:p>
            <a:pPr algn="ctr"/>
            <a:r>
              <a:rPr lang="en-US" sz="2400" b="1" i="1" dirty="0">
                <a:solidFill>
                  <a:srgbClr val="EC4B6A"/>
                </a:solidFill>
                <a:latin typeface="Aptos" panose="020B0004020202020204" pitchFamily="34" charset="0"/>
              </a:rPr>
              <a:t>—</a:t>
            </a:r>
          </a:p>
          <a:p>
            <a:endParaRPr lang="en-US" sz="2400" i="1" dirty="0"/>
          </a:p>
        </p:txBody>
      </p:sp>
    </p:spTree>
    <p:extLst>
      <p:ext uri="{BB962C8B-B14F-4D97-AF65-F5344CB8AC3E}">
        <p14:creationId xmlns:p14="http://schemas.microsoft.com/office/powerpoint/2010/main" val="471409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9B1D3-1018-DDA6-AA77-6B82E98F917C}"/>
              </a:ext>
            </a:extLst>
          </p:cNvPr>
          <p:cNvSpPr>
            <a:spLocks noGrp="1"/>
          </p:cNvSpPr>
          <p:nvPr>
            <p:ph type="body" sz="quarter" idx="11"/>
          </p:nvPr>
        </p:nvSpPr>
        <p:spPr/>
        <p:txBody>
          <a:bodyPr/>
          <a:lstStyle/>
          <a:p>
            <a:r>
              <a:rPr lang="en-US" dirty="0"/>
              <a:t>Caitlin Connally | Parliament of Victoria</a:t>
            </a:r>
          </a:p>
        </p:txBody>
      </p:sp>
      <p:sp>
        <p:nvSpPr>
          <p:cNvPr id="5" name="Title 2">
            <a:extLst>
              <a:ext uri="{FF2B5EF4-FFF2-40B4-BE49-F238E27FC236}">
                <a16:creationId xmlns:a16="http://schemas.microsoft.com/office/drawing/2014/main" id="{DADB08F1-31AB-2ACD-619A-541691FA52E1}"/>
              </a:ext>
            </a:extLst>
          </p:cNvPr>
          <p:cNvSpPr>
            <a:spLocks noGrp="1"/>
          </p:cNvSpPr>
          <p:nvPr>
            <p:ph type="title"/>
          </p:nvPr>
        </p:nvSpPr>
        <p:spPr>
          <a:xfrm>
            <a:off x="1666374" y="217562"/>
            <a:ext cx="9337248" cy="1703705"/>
          </a:xfrm>
        </p:spPr>
        <p:txBody>
          <a:bodyPr/>
          <a:lstStyle/>
          <a:p>
            <a:r>
              <a:rPr lang="en-US" sz="4800" dirty="0"/>
              <a:t>Risks of embedding AI into parliaments</a:t>
            </a:r>
          </a:p>
        </p:txBody>
      </p:sp>
      <p:sp>
        <p:nvSpPr>
          <p:cNvPr id="6" name="TextBox 5">
            <a:extLst>
              <a:ext uri="{FF2B5EF4-FFF2-40B4-BE49-F238E27FC236}">
                <a16:creationId xmlns:a16="http://schemas.microsoft.com/office/drawing/2014/main" id="{43B7BB49-FEC8-E541-B744-60C4EF9F9581}"/>
              </a:ext>
            </a:extLst>
          </p:cNvPr>
          <p:cNvSpPr txBox="1"/>
          <p:nvPr/>
        </p:nvSpPr>
        <p:spPr>
          <a:xfrm>
            <a:off x="2815118" y="1921267"/>
            <a:ext cx="2054833" cy="408623"/>
          </a:xfrm>
          <a:prstGeom prst="roundRect">
            <a:avLst/>
          </a:prstGeom>
          <a:solidFill>
            <a:srgbClr val="FFFFFF"/>
          </a:solidFill>
        </p:spPr>
        <p:txBody>
          <a:bodyPr wrap="square" rtlCol="0">
            <a:spAutoFit/>
          </a:bodyPr>
          <a:lstStyle/>
          <a:p>
            <a:pPr algn="ctr"/>
            <a:r>
              <a:rPr lang="en-AU" b="1" dirty="0">
                <a:solidFill>
                  <a:srgbClr val="1A325D"/>
                </a:solidFill>
                <a:latin typeface="Work Sans Black" pitchFamily="2" charset="0"/>
              </a:rPr>
              <a:t>RISK</a:t>
            </a:r>
          </a:p>
        </p:txBody>
      </p:sp>
      <p:sp>
        <p:nvSpPr>
          <p:cNvPr id="8" name="TextBox 7">
            <a:extLst>
              <a:ext uri="{FF2B5EF4-FFF2-40B4-BE49-F238E27FC236}">
                <a16:creationId xmlns:a16="http://schemas.microsoft.com/office/drawing/2014/main" id="{F8AC7A2F-12EC-8BFB-A3A6-72A07C5CA48D}"/>
              </a:ext>
            </a:extLst>
          </p:cNvPr>
          <p:cNvSpPr txBox="1"/>
          <p:nvPr/>
        </p:nvSpPr>
        <p:spPr>
          <a:xfrm>
            <a:off x="7659383" y="1921267"/>
            <a:ext cx="2054833" cy="408623"/>
          </a:xfrm>
          <a:prstGeom prst="roundRect">
            <a:avLst/>
          </a:prstGeom>
          <a:solidFill>
            <a:srgbClr val="EC4B6A"/>
          </a:solidFill>
        </p:spPr>
        <p:txBody>
          <a:bodyPr wrap="square" rtlCol="0">
            <a:spAutoFit/>
          </a:bodyPr>
          <a:lstStyle/>
          <a:p>
            <a:pPr algn="ctr"/>
            <a:r>
              <a:rPr lang="en-AU" b="1" dirty="0">
                <a:solidFill>
                  <a:schemeClr val="bg1"/>
                </a:solidFill>
                <a:latin typeface="Work Sans Black" pitchFamily="2" charset="0"/>
              </a:rPr>
              <a:t>MITIGATION</a:t>
            </a:r>
          </a:p>
        </p:txBody>
      </p:sp>
      <p:sp>
        <p:nvSpPr>
          <p:cNvPr id="9" name="TextBox 8">
            <a:extLst>
              <a:ext uri="{FF2B5EF4-FFF2-40B4-BE49-F238E27FC236}">
                <a16:creationId xmlns:a16="http://schemas.microsoft.com/office/drawing/2014/main" id="{5C939623-182B-0CCF-8306-C78779072811}"/>
              </a:ext>
            </a:extLst>
          </p:cNvPr>
          <p:cNvSpPr txBox="1"/>
          <p:nvPr/>
        </p:nvSpPr>
        <p:spPr>
          <a:xfrm>
            <a:off x="6637106" y="3911281"/>
            <a:ext cx="4099388" cy="715089"/>
          </a:xfrm>
          <a:prstGeom prst="roundRect">
            <a:avLst/>
          </a:prstGeom>
          <a:solidFill>
            <a:srgbClr val="EC4B6A"/>
          </a:solidFill>
        </p:spPr>
        <p:txBody>
          <a:bodyPr wrap="square" rtlCol="0">
            <a:spAutoFit/>
          </a:bodyPr>
          <a:lstStyle/>
          <a:p>
            <a:pPr algn="ctr"/>
            <a:r>
              <a:rPr lang="en-AU" b="1" dirty="0">
                <a:solidFill>
                  <a:schemeClr val="bg1"/>
                </a:solidFill>
                <a:latin typeface="Aptos" panose="020B0004020202020204" pitchFamily="34" charset="0"/>
              </a:rPr>
              <a:t>Balancing efficiency with transparency</a:t>
            </a:r>
          </a:p>
        </p:txBody>
      </p:sp>
      <p:sp>
        <p:nvSpPr>
          <p:cNvPr id="10" name="TextBox 9">
            <a:extLst>
              <a:ext uri="{FF2B5EF4-FFF2-40B4-BE49-F238E27FC236}">
                <a16:creationId xmlns:a16="http://schemas.microsoft.com/office/drawing/2014/main" id="{05A745BF-AFA5-CEDE-8062-E563463953A0}"/>
              </a:ext>
            </a:extLst>
          </p:cNvPr>
          <p:cNvSpPr txBox="1"/>
          <p:nvPr/>
        </p:nvSpPr>
        <p:spPr>
          <a:xfrm>
            <a:off x="6637106" y="2543781"/>
            <a:ext cx="4099388" cy="408623"/>
          </a:xfrm>
          <a:prstGeom prst="roundRect">
            <a:avLst/>
          </a:prstGeom>
          <a:solidFill>
            <a:srgbClr val="EC4B6A"/>
          </a:solidFill>
        </p:spPr>
        <p:txBody>
          <a:bodyPr wrap="square" rtlCol="0">
            <a:spAutoFit/>
          </a:bodyPr>
          <a:lstStyle/>
          <a:p>
            <a:pPr algn="ctr"/>
            <a:r>
              <a:rPr lang="en-AU" b="1" dirty="0">
                <a:solidFill>
                  <a:schemeClr val="bg1"/>
                </a:solidFill>
                <a:latin typeface="Aptos" panose="020B0004020202020204" pitchFamily="34" charset="0"/>
              </a:rPr>
              <a:t>Centring human oversight</a:t>
            </a:r>
          </a:p>
        </p:txBody>
      </p:sp>
      <p:sp>
        <p:nvSpPr>
          <p:cNvPr id="11" name="TextBox 10">
            <a:extLst>
              <a:ext uri="{FF2B5EF4-FFF2-40B4-BE49-F238E27FC236}">
                <a16:creationId xmlns:a16="http://schemas.microsoft.com/office/drawing/2014/main" id="{476F9F5F-778B-161B-F4A5-840B09CC0214}"/>
              </a:ext>
            </a:extLst>
          </p:cNvPr>
          <p:cNvSpPr txBox="1"/>
          <p:nvPr/>
        </p:nvSpPr>
        <p:spPr>
          <a:xfrm>
            <a:off x="6625119" y="5686103"/>
            <a:ext cx="4111375" cy="408623"/>
          </a:xfrm>
          <a:prstGeom prst="roundRect">
            <a:avLst/>
          </a:prstGeom>
          <a:solidFill>
            <a:srgbClr val="EC4B6A"/>
          </a:solidFill>
        </p:spPr>
        <p:txBody>
          <a:bodyPr wrap="square" rtlCol="0">
            <a:spAutoFit/>
          </a:bodyPr>
          <a:lstStyle/>
          <a:p>
            <a:pPr algn="ctr"/>
            <a:r>
              <a:rPr lang="en-AU" b="1" dirty="0">
                <a:solidFill>
                  <a:schemeClr val="bg1"/>
                </a:solidFill>
                <a:latin typeface="Aptos" panose="020B0004020202020204" pitchFamily="34" charset="0"/>
              </a:rPr>
              <a:t>Custom-built AI systems</a:t>
            </a:r>
          </a:p>
        </p:txBody>
      </p:sp>
      <p:sp>
        <p:nvSpPr>
          <p:cNvPr id="14" name="TextBox 13">
            <a:extLst>
              <a:ext uri="{FF2B5EF4-FFF2-40B4-BE49-F238E27FC236}">
                <a16:creationId xmlns:a16="http://schemas.microsoft.com/office/drawing/2014/main" id="{298FDD3B-A598-95BB-0705-71DBBA72FFF6}"/>
              </a:ext>
            </a:extLst>
          </p:cNvPr>
          <p:cNvSpPr txBox="1"/>
          <p:nvPr/>
        </p:nvSpPr>
        <p:spPr>
          <a:xfrm>
            <a:off x="1666374" y="2535940"/>
            <a:ext cx="4429626" cy="1021556"/>
          </a:xfrm>
          <a:prstGeom prst="roundRect">
            <a:avLst/>
          </a:prstGeom>
          <a:solidFill>
            <a:srgbClr val="FFFFFF"/>
          </a:solidFill>
        </p:spPr>
        <p:txBody>
          <a:bodyPr wrap="square" rtlCol="0">
            <a:spAutoFit/>
          </a:bodyPr>
          <a:lstStyle/>
          <a:p>
            <a:pPr algn="ctr"/>
            <a:r>
              <a:rPr lang="en-AU" b="1" dirty="0">
                <a:solidFill>
                  <a:srgbClr val="1A325D"/>
                </a:solidFill>
                <a:latin typeface="Aptos" panose="020B0004020202020204" pitchFamily="34" charset="0"/>
              </a:rPr>
              <a:t>Over-reliance on technology: </a:t>
            </a:r>
            <a:r>
              <a:rPr lang="en-AU" dirty="0">
                <a:solidFill>
                  <a:srgbClr val="1A325D"/>
                </a:solidFill>
                <a:latin typeface="Aptos" panose="020B0004020202020204" pitchFamily="34" charset="0"/>
              </a:rPr>
              <a:t>Dependency on AI may lead to diminished critical thinking.</a:t>
            </a:r>
            <a:endParaRPr lang="en-AU" b="1" dirty="0">
              <a:solidFill>
                <a:srgbClr val="1A325D"/>
              </a:solidFill>
              <a:latin typeface="Aptos" panose="020B0004020202020204" pitchFamily="34" charset="0"/>
            </a:endParaRPr>
          </a:p>
        </p:txBody>
      </p:sp>
      <p:sp>
        <p:nvSpPr>
          <p:cNvPr id="15" name="TextBox 14">
            <a:extLst>
              <a:ext uri="{FF2B5EF4-FFF2-40B4-BE49-F238E27FC236}">
                <a16:creationId xmlns:a16="http://schemas.microsoft.com/office/drawing/2014/main" id="{8441CB6C-D165-5653-01C1-6CD3931B4243}"/>
              </a:ext>
            </a:extLst>
          </p:cNvPr>
          <p:cNvSpPr txBox="1"/>
          <p:nvPr/>
        </p:nvSpPr>
        <p:spPr>
          <a:xfrm>
            <a:off x="1666374" y="3906057"/>
            <a:ext cx="4429626" cy="1021556"/>
          </a:xfrm>
          <a:prstGeom prst="roundRect">
            <a:avLst/>
          </a:prstGeom>
          <a:solidFill>
            <a:srgbClr val="FFFFFF"/>
          </a:solidFill>
        </p:spPr>
        <p:txBody>
          <a:bodyPr wrap="square" rtlCol="0">
            <a:spAutoFit/>
          </a:bodyPr>
          <a:lstStyle/>
          <a:p>
            <a:pPr algn="ctr"/>
            <a:r>
              <a:rPr lang="en-AU" b="1" dirty="0">
                <a:solidFill>
                  <a:srgbClr val="1A325D"/>
                </a:solidFill>
                <a:latin typeface="Aptos" panose="020B0004020202020204" pitchFamily="34" charset="0"/>
              </a:rPr>
              <a:t>Erosion of tacit knowledge: </a:t>
            </a:r>
            <a:br>
              <a:rPr lang="en-AU" b="1" dirty="0">
                <a:solidFill>
                  <a:srgbClr val="1A325D"/>
                </a:solidFill>
                <a:latin typeface="Aptos" panose="020B0004020202020204" pitchFamily="34" charset="0"/>
              </a:rPr>
            </a:br>
            <a:r>
              <a:rPr lang="en-AU" dirty="0">
                <a:solidFill>
                  <a:srgbClr val="1A325D"/>
                </a:solidFill>
                <a:latin typeface="Aptos" panose="020B0004020202020204" pitchFamily="34" charset="0"/>
              </a:rPr>
              <a:t>Heavy automation can result in reduced sharing of experiential insights. </a:t>
            </a:r>
            <a:endParaRPr lang="en-AU" b="1" dirty="0">
              <a:solidFill>
                <a:srgbClr val="1A325D"/>
              </a:solidFill>
              <a:latin typeface="Aptos" panose="020B0004020202020204" pitchFamily="34" charset="0"/>
            </a:endParaRPr>
          </a:p>
        </p:txBody>
      </p:sp>
      <p:sp>
        <p:nvSpPr>
          <p:cNvPr id="16" name="TextBox 15">
            <a:extLst>
              <a:ext uri="{FF2B5EF4-FFF2-40B4-BE49-F238E27FC236}">
                <a16:creationId xmlns:a16="http://schemas.microsoft.com/office/drawing/2014/main" id="{2D01E2D8-FFAB-40E9-6DB9-213D13917683}"/>
              </a:ext>
            </a:extLst>
          </p:cNvPr>
          <p:cNvSpPr txBox="1"/>
          <p:nvPr/>
        </p:nvSpPr>
        <p:spPr>
          <a:xfrm>
            <a:off x="1666374" y="5686103"/>
            <a:ext cx="4429626" cy="408623"/>
          </a:xfrm>
          <a:prstGeom prst="roundRect">
            <a:avLst/>
          </a:prstGeom>
          <a:solidFill>
            <a:srgbClr val="FFFFFF"/>
          </a:solidFill>
        </p:spPr>
        <p:txBody>
          <a:bodyPr wrap="square" rtlCol="0">
            <a:spAutoFit/>
          </a:bodyPr>
          <a:lstStyle/>
          <a:p>
            <a:pPr algn="ctr"/>
            <a:r>
              <a:rPr lang="en-AU" b="1" dirty="0">
                <a:solidFill>
                  <a:srgbClr val="1A325D"/>
                </a:solidFill>
                <a:latin typeface="Aptos" panose="020B0004020202020204" pitchFamily="34" charset="0"/>
              </a:rPr>
              <a:t>Security vulnerabilities</a:t>
            </a:r>
          </a:p>
        </p:txBody>
      </p:sp>
    </p:spTree>
    <p:extLst>
      <p:ext uri="{BB962C8B-B14F-4D97-AF65-F5344CB8AC3E}">
        <p14:creationId xmlns:p14="http://schemas.microsoft.com/office/powerpoint/2010/main" val="295730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9B1D3-1018-DDA6-AA77-6B82E98F917C}"/>
              </a:ext>
            </a:extLst>
          </p:cNvPr>
          <p:cNvSpPr>
            <a:spLocks noGrp="1"/>
          </p:cNvSpPr>
          <p:nvPr>
            <p:ph type="body" sz="quarter" idx="11"/>
          </p:nvPr>
        </p:nvSpPr>
        <p:spPr/>
        <p:txBody>
          <a:bodyPr/>
          <a:lstStyle/>
          <a:p>
            <a:r>
              <a:rPr lang="en-US" dirty="0"/>
              <a:t>Caitlin Connally | Parliament of Victoria</a:t>
            </a:r>
          </a:p>
        </p:txBody>
      </p:sp>
      <p:sp>
        <p:nvSpPr>
          <p:cNvPr id="5" name="Title 2">
            <a:extLst>
              <a:ext uri="{FF2B5EF4-FFF2-40B4-BE49-F238E27FC236}">
                <a16:creationId xmlns:a16="http://schemas.microsoft.com/office/drawing/2014/main" id="{DADB08F1-31AB-2ACD-619A-541691FA52E1}"/>
              </a:ext>
            </a:extLst>
          </p:cNvPr>
          <p:cNvSpPr>
            <a:spLocks noGrp="1"/>
          </p:cNvSpPr>
          <p:nvPr>
            <p:ph type="title"/>
          </p:nvPr>
        </p:nvSpPr>
        <p:spPr>
          <a:xfrm>
            <a:off x="1666374" y="476652"/>
            <a:ext cx="9337248" cy="1703705"/>
          </a:xfrm>
        </p:spPr>
        <p:txBody>
          <a:bodyPr/>
          <a:lstStyle/>
          <a:p>
            <a:r>
              <a:rPr lang="en-US" sz="4800" dirty="0"/>
              <a:t>Future prospects of AI in parliaments</a:t>
            </a:r>
          </a:p>
        </p:txBody>
      </p:sp>
      <p:sp>
        <p:nvSpPr>
          <p:cNvPr id="4" name="Text Placeholder 3">
            <a:extLst>
              <a:ext uri="{FF2B5EF4-FFF2-40B4-BE49-F238E27FC236}">
                <a16:creationId xmlns:a16="http://schemas.microsoft.com/office/drawing/2014/main" id="{62953F88-4F89-3325-45C8-1DC0BB1F4CEB}"/>
              </a:ext>
            </a:extLst>
          </p:cNvPr>
          <p:cNvSpPr>
            <a:spLocks noGrp="1"/>
          </p:cNvSpPr>
          <p:nvPr>
            <p:ph type="body" idx="1"/>
          </p:nvPr>
        </p:nvSpPr>
        <p:spPr>
          <a:xfrm>
            <a:off x="1628702" y="2380939"/>
            <a:ext cx="8306408" cy="3306474"/>
          </a:xfrm>
        </p:spPr>
        <p:txBody>
          <a:bodyPr anchor="ctr">
            <a:normAutofit/>
          </a:bodyPr>
          <a:lstStyle/>
          <a:p>
            <a:pPr marL="342900" indent="-342900">
              <a:buFont typeface="Arial" panose="020B0604020202020204" pitchFamily="34" charset="0"/>
              <a:buChar char="•"/>
            </a:pPr>
            <a:r>
              <a:rPr lang="en-US" sz="2400" dirty="0">
                <a:latin typeface="Aptos" panose="020B0004020202020204" pitchFamily="34" charset="0"/>
              </a:rPr>
              <a:t>Long-term knowledge retention</a:t>
            </a:r>
          </a:p>
          <a:p>
            <a:pPr marL="342900" indent="-342900">
              <a:buFont typeface="Arial" panose="020B0604020202020204" pitchFamily="34" charset="0"/>
              <a:buChar char="•"/>
            </a:pPr>
            <a:r>
              <a:rPr lang="en-US" sz="2400" dirty="0">
                <a:latin typeface="Aptos" panose="020B0004020202020204" pitchFamily="34" charset="0"/>
              </a:rPr>
              <a:t>Enhancing human oversight</a:t>
            </a:r>
          </a:p>
          <a:p>
            <a:pPr marL="342900" indent="-342900">
              <a:buFont typeface="Arial" panose="020B0604020202020204" pitchFamily="34" charset="0"/>
              <a:buChar char="•"/>
            </a:pPr>
            <a:r>
              <a:rPr lang="en-US" sz="2400" dirty="0">
                <a:latin typeface="Aptos" panose="020B0004020202020204" pitchFamily="34" charset="0"/>
              </a:rPr>
              <a:t>Monitoring AI </a:t>
            </a:r>
            <a:r>
              <a:rPr lang="en-US" sz="2400" dirty="0" err="1">
                <a:latin typeface="Aptos" panose="020B0004020202020204" pitchFamily="34" charset="0"/>
              </a:rPr>
              <a:t>utilisation</a:t>
            </a:r>
            <a:endParaRPr lang="en-US" sz="2400" dirty="0">
              <a:latin typeface="Aptos" panose="020B0004020202020204" pitchFamily="34" charset="0"/>
            </a:endParaRPr>
          </a:p>
        </p:txBody>
      </p:sp>
    </p:spTree>
    <p:extLst>
      <p:ext uri="{BB962C8B-B14F-4D97-AF65-F5344CB8AC3E}">
        <p14:creationId xmlns:p14="http://schemas.microsoft.com/office/powerpoint/2010/main" val="2279521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9B1D3-1018-DDA6-AA77-6B82E98F917C}"/>
              </a:ext>
            </a:extLst>
          </p:cNvPr>
          <p:cNvSpPr>
            <a:spLocks noGrp="1"/>
          </p:cNvSpPr>
          <p:nvPr>
            <p:ph type="body" sz="quarter" idx="11"/>
          </p:nvPr>
        </p:nvSpPr>
        <p:spPr/>
        <p:txBody>
          <a:bodyPr/>
          <a:lstStyle/>
          <a:p>
            <a:r>
              <a:rPr lang="en-US" dirty="0"/>
              <a:t>Caitlin Connally | Parliament of Victoria</a:t>
            </a:r>
          </a:p>
        </p:txBody>
      </p:sp>
      <p:sp>
        <p:nvSpPr>
          <p:cNvPr id="5" name="Title 2">
            <a:extLst>
              <a:ext uri="{FF2B5EF4-FFF2-40B4-BE49-F238E27FC236}">
                <a16:creationId xmlns:a16="http://schemas.microsoft.com/office/drawing/2014/main" id="{DADB08F1-31AB-2ACD-619A-541691FA52E1}"/>
              </a:ext>
            </a:extLst>
          </p:cNvPr>
          <p:cNvSpPr>
            <a:spLocks noGrp="1"/>
          </p:cNvSpPr>
          <p:nvPr>
            <p:ph type="title"/>
          </p:nvPr>
        </p:nvSpPr>
        <p:spPr>
          <a:xfrm>
            <a:off x="1666374" y="476652"/>
            <a:ext cx="9337248" cy="1703705"/>
          </a:xfrm>
        </p:spPr>
        <p:txBody>
          <a:bodyPr/>
          <a:lstStyle/>
          <a:p>
            <a:r>
              <a:rPr lang="en-US" sz="4800" dirty="0"/>
              <a:t>But are we there yet…</a:t>
            </a:r>
          </a:p>
        </p:txBody>
      </p:sp>
      <p:sp>
        <p:nvSpPr>
          <p:cNvPr id="4" name="Text Placeholder 3">
            <a:extLst>
              <a:ext uri="{FF2B5EF4-FFF2-40B4-BE49-F238E27FC236}">
                <a16:creationId xmlns:a16="http://schemas.microsoft.com/office/drawing/2014/main" id="{62953F88-4F89-3325-45C8-1DC0BB1F4CEB}"/>
              </a:ext>
            </a:extLst>
          </p:cNvPr>
          <p:cNvSpPr>
            <a:spLocks noGrp="1"/>
          </p:cNvSpPr>
          <p:nvPr>
            <p:ph type="body" idx="1"/>
          </p:nvPr>
        </p:nvSpPr>
        <p:spPr>
          <a:xfrm>
            <a:off x="1628702" y="2380939"/>
            <a:ext cx="8306408" cy="3306474"/>
          </a:xfrm>
        </p:spPr>
        <p:txBody>
          <a:bodyPr anchor="ctr">
            <a:normAutofit/>
          </a:bodyPr>
          <a:lstStyle/>
          <a:p>
            <a:pPr algn="ctr"/>
            <a:r>
              <a:rPr lang="en-US" sz="5400" b="1" i="1" dirty="0">
                <a:solidFill>
                  <a:srgbClr val="EC4B6A"/>
                </a:solidFill>
                <a:latin typeface="Aptos" panose="020B0004020202020204" pitchFamily="34" charset="0"/>
              </a:rPr>
              <a:t>Clerk versus Chat-</a:t>
            </a:r>
            <a:r>
              <a:rPr lang="en-US" sz="5400" b="1" i="1" dirty="0" err="1">
                <a:solidFill>
                  <a:srgbClr val="EC4B6A"/>
                </a:solidFill>
                <a:latin typeface="Aptos" panose="020B0004020202020204" pitchFamily="34" charset="0"/>
              </a:rPr>
              <a:t>gpt</a:t>
            </a:r>
            <a:endParaRPr lang="en-US" sz="5400" b="1" i="1" dirty="0">
              <a:solidFill>
                <a:srgbClr val="EC4B6A"/>
              </a:solidFill>
              <a:latin typeface="Aptos" panose="020B0004020202020204" pitchFamily="34" charset="0"/>
            </a:endParaRPr>
          </a:p>
        </p:txBody>
      </p:sp>
    </p:spTree>
    <p:extLst>
      <p:ext uri="{BB962C8B-B14F-4D97-AF65-F5344CB8AC3E}">
        <p14:creationId xmlns:p14="http://schemas.microsoft.com/office/powerpoint/2010/main" val="187769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88397-C62F-A64E-18CC-5460B4A00F1E}"/>
              </a:ext>
            </a:extLst>
          </p:cNvPr>
          <p:cNvSpPr>
            <a:spLocks noGrp="1"/>
          </p:cNvSpPr>
          <p:nvPr>
            <p:ph type="body" sz="quarter" idx="11"/>
          </p:nvPr>
        </p:nvSpPr>
        <p:spPr/>
        <p:txBody>
          <a:bodyPr/>
          <a:lstStyle/>
          <a:p>
            <a:r>
              <a:rPr lang="en-AU" dirty="0"/>
              <a:t>Caitlin Connally | Parliament of Victoria</a:t>
            </a:r>
          </a:p>
        </p:txBody>
      </p:sp>
      <p:sp>
        <p:nvSpPr>
          <p:cNvPr id="3" name="Title 2">
            <a:extLst>
              <a:ext uri="{FF2B5EF4-FFF2-40B4-BE49-F238E27FC236}">
                <a16:creationId xmlns:a16="http://schemas.microsoft.com/office/drawing/2014/main" id="{463F67CB-D062-7002-EA91-E1FCCC74F81F}"/>
              </a:ext>
            </a:extLst>
          </p:cNvPr>
          <p:cNvSpPr>
            <a:spLocks noGrp="1"/>
          </p:cNvSpPr>
          <p:nvPr>
            <p:ph type="title"/>
          </p:nvPr>
        </p:nvSpPr>
        <p:spPr>
          <a:xfrm>
            <a:off x="1666374" y="466378"/>
            <a:ext cx="9059846" cy="1703705"/>
          </a:xfrm>
        </p:spPr>
        <p:txBody>
          <a:bodyPr/>
          <a:lstStyle/>
          <a:p>
            <a:r>
              <a:rPr lang="en-AU" dirty="0"/>
              <a:t>A sub-judice violation?</a:t>
            </a:r>
          </a:p>
        </p:txBody>
      </p:sp>
      <p:sp>
        <p:nvSpPr>
          <p:cNvPr id="4" name="Text Placeholder 3">
            <a:extLst>
              <a:ext uri="{FF2B5EF4-FFF2-40B4-BE49-F238E27FC236}">
                <a16:creationId xmlns:a16="http://schemas.microsoft.com/office/drawing/2014/main" id="{E921E358-EEBA-50CF-A398-F494F69C497A}"/>
              </a:ext>
            </a:extLst>
          </p:cNvPr>
          <p:cNvSpPr>
            <a:spLocks noGrp="1"/>
          </p:cNvSpPr>
          <p:nvPr>
            <p:ph type="body" idx="1"/>
          </p:nvPr>
        </p:nvSpPr>
        <p:spPr>
          <a:xfrm>
            <a:off x="1666374" y="1989477"/>
            <a:ext cx="8859252" cy="3959260"/>
          </a:xfrm>
        </p:spPr>
        <p:txBody>
          <a:bodyPr anchor="t"/>
          <a:lstStyle/>
          <a:p>
            <a:pPr>
              <a:lnSpc>
                <a:spcPct val="107000"/>
              </a:lnSpc>
              <a:spcAft>
                <a:spcPts val="800"/>
              </a:spcAft>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During a second reading debate on a private bill (the Health and Wellbeing Bill). Member A says:</a:t>
            </a:r>
          </a:p>
          <a:p>
            <a:pPr lvl="1"/>
            <a:r>
              <a:rPr lang="en-AU" sz="2400" b="1" dirty="0">
                <a:effectLst/>
                <a:latin typeface="Aptos" panose="020B0004020202020204" pitchFamily="34" charset="0"/>
                <a:ea typeface="Aptos" panose="020B0004020202020204" pitchFamily="34" charset="0"/>
                <a:cs typeface="Times New Roman" panose="02020603050405020304" pitchFamily="18" charset="0"/>
              </a:rPr>
              <a:t>“If our mental health system had stronger intervention protocols, like the ones outlined in this Bill, tragedies like the one we saw involving Person X might have been avoided. The lack of oversight in that case is clear from the media reports, which show the system failed both the individual and the victims.”</a:t>
            </a:r>
          </a:p>
          <a:p>
            <a:r>
              <a:rPr lang="en-AU" sz="2400" kern="100" dirty="0">
                <a:effectLst/>
                <a:latin typeface="Aptos" panose="020B0004020202020204" pitchFamily="34" charset="0"/>
                <a:ea typeface="Aptos" panose="020B0004020202020204" pitchFamily="34" charset="0"/>
                <a:cs typeface="Times New Roman" panose="02020603050405020304" pitchFamily="18" charset="0"/>
              </a:rPr>
              <a:t>Member B raises a point of order, that Member A’s comments violat</a:t>
            </a:r>
            <a:r>
              <a:rPr lang="en-AU" sz="2400" kern="100" dirty="0">
                <a:latin typeface="Aptos" panose="020B0004020202020204" pitchFamily="34" charset="0"/>
                <a:ea typeface="Aptos" panose="020B0004020202020204" pitchFamily="34" charset="0"/>
                <a:cs typeface="Times New Roman" panose="02020603050405020304" pitchFamily="18" charset="0"/>
              </a:rPr>
              <a:t>e the sub-judice rule. </a:t>
            </a:r>
            <a:endParaRPr lang="en-AU"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b="1" dirty="0">
              <a:effectLst/>
              <a:latin typeface="Work Sans" pitchFamily="2"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1795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88397-C62F-A64E-18CC-5460B4A00F1E}"/>
              </a:ext>
            </a:extLst>
          </p:cNvPr>
          <p:cNvSpPr>
            <a:spLocks noGrp="1"/>
          </p:cNvSpPr>
          <p:nvPr>
            <p:ph type="body" sz="quarter" idx="11"/>
          </p:nvPr>
        </p:nvSpPr>
        <p:spPr/>
        <p:txBody>
          <a:bodyPr/>
          <a:lstStyle/>
          <a:p>
            <a:r>
              <a:rPr lang="en-AU" dirty="0"/>
              <a:t>Caitlin Connally | Parliament of Victoria</a:t>
            </a:r>
          </a:p>
        </p:txBody>
      </p:sp>
      <p:sp>
        <p:nvSpPr>
          <p:cNvPr id="4" name="Text Placeholder 3">
            <a:extLst>
              <a:ext uri="{FF2B5EF4-FFF2-40B4-BE49-F238E27FC236}">
                <a16:creationId xmlns:a16="http://schemas.microsoft.com/office/drawing/2014/main" id="{E921E358-EEBA-50CF-A398-F494F69C497A}"/>
              </a:ext>
            </a:extLst>
          </p:cNvPr>
          <p:cNvSpPr>
            <a:spLocks noGrp="1"/>
          </p:cNvSpPr>
          <p:nvPr>
            <p:ph type="body" idx="1"/>
          </p:nvPr>
        </p:nvSpPr>
        <p:spPr>
          <a:xfrm>
            <a:off x="1666374" y="274638"/>
            <a:ext cx="8859252" cy="6051480"/>
          </a:xfrm>
        </p:spPr>
        <p:txBody>
          <a:bodyPr anchor="t">
            <a:normAutofit/>
          </a:bodyPr>
          <a:lstStyle/>
          <a:p>
            <a:pPr>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In considering this point of order, I recommend the following analysis:</a:t>
            </a:r>
          </a:p>
          <a:p>
            <a:pPr marL="342900" lvl="0" indent="-342900">
              <a:lnSpc>
                <a:spcPct val="107000"/>
              </a:lnSpc>
              <a:spcAft>
                <a:spcPts val="800"/>
              </a:spcAft>
              <a:buFont typeface="+mj-lt"/>
              <a:buAutoNum type="arabicPeriod"/>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Application of the Sub Judice Rule</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sub judice</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rule, as outlined in the Victorian Parliament’s standing orders, generally applies once legal proceedings have commenced (i.e., when charges are laid, or a trial is imminent). In the current case, no charges have been laid, and therefore, the strict application of the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sub judice</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rule may not yet be triggered.</a:t>
            </a:r>
          </a:p>
          <a:p>
            <a:pPr marL="342900" lvl="0" indent="-342900">
              <a:lnSpc>
                <a:spcPct val="107000"/>
              </a:lnSpc>
              <a:spcAft>
                <a:spcPts val="800"/>
              </a:spcAft>
              <a:buFont typeface="+mj-lt"/>
              <a:buAutoNum type="arabicPeriod"/>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Precedents and Guidelines</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The President may wish to consult previous rulings on the application of the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sub judice</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rule in instances where legal proceedings have not formally commenced. There may be a precedent in the Victorian Parliament or other jurisdictions for how the rule is applied during investigative stages. Additionally, the standing orders provide the President with the discretion to consider whether the comments in question pose a substantial risk of prejudicing future legal proceedings.</a:t>
            </a:r>
          </a:p>
          <a:p>
            <a:pPr>
              <a:lnSpc>
                <a:spcPct val="107000"/>
              </a:lnSpc>
              <a:spcAft>
                <a:spcPts val="800"/>
              </a:spcAf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Recommendation</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The comments made by Member A do not appear to breach the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sub judice</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rule as it currently stands but should be closely monitored to ensure future remarks do not venture into prejudicial territory if legal proceedings are initiated. The President may wish to direct members to focus on the systemic issues raised by the Bill, without delving into the specifics of individual cases that may be subject to future legal proceedings.</a:t>
            </a:r>
          </a:p>
        </p:txBody>
      </p:sp>
    </p:spTree>
    <p:extLst>
      <p:ext uri="{BB962C8B-B14F-4D97-AF65-F5344CB8AC3E}">
        <p14:creationId xmlns:p14="http://schemas.microsoft.com/office/powerpoint/2010/main" val="3239241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88397-C62F-A64E-18CC-5460B4A00F1E}"/>
              </a:ext>
            </a:extLst>
          </p:cNvPr>
          <p:cNvSpPr>
            <a:spLocks noGrp="1"/>
          </p:cNvSpPr>
          <p:nvPr>
            <p:ph type="body" sz="quarter" idx="11"/>
          </p:nvPr>
        </p:nvSpPr>
        <p:spPr/>
        <p:txBody>
          <a:bodyPr/>
          <a:lstStyle/>
          <a:p>
            <a:r>
              <a:rPr lang="en-AU" dirty="0"/>
              <a:t>Caitlin Connally | Parliament of Victoria</a:t>
            </a:r>
          </a:p>
        </p:txBody>
      </p:sp>
      <p:sp>
        <p:nvSpPr>
          <p:cNvPr id="4" name="Text Placeholder 3">
            <a:extLst>
              <a:ext uri="{FF2B5EF4-FFF2-40B4-BE49-F238E27FC236}">
                <a16:creationId xmlns:a16="http://schemas.microsoft.com/office/drawing/2014/main" id="{E921E358-EEBA-50CF-A398-F494F69C497A}"/>
              </a:ext>
            </a:extLst>
          </p:cNvPr>
          <p:cNvSpPr>
            <a:spLocks noGrp="1"/>
          </p:cNvSpPr>
          <p:nvPr>
            <p:ph type="body" idx="1"/>
          </p:nvPr>
        </p:nvSpPr>
        <p:spPr>
          <a:xfrm>
            <a:off x="1594455" y="850186"/>
            <a:ext cx="8859252" cy="2609637"/>
          </a:xfrm>
        </p:spPr>
        <p:txBody>
          <a:bodyPr anchor="t">
            <a:normAutofit/>
          </a:bodyPr>
          <a:lstStyle/>
          <a:p>
            <a:pPr>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Sub judice is a convention the House imposes on itself to prevent its deliberations from prejudicing the justice system.</a:t>
            </a:r>
          </a:p>
          <a:p>
            <a:pPr>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Previous Presidents have ruled that for criminal proceedings, sub judice may apply from the time at which charges are laid until a sentence has been announced.</a:t>
            </a:r>
          </a:p>
          <a:p>
            <a:pPr>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As no charges have been laid against Person X, sub judice does not apply at this stage and Member A can continue their contribution.</a:t>
            </a:r>
          </a:p>
        </p:txBody>
      </p:sp>
    </p:spTree>
    <p:extLst>
      <p:ext uri="{BB962C8B-B14F-4D97-AF65-F5344CB8AC3E}">
        <p14:creationId xmlns:p14="http://schemas.microsoft.com/office/powerpoint/2010/main" val="866920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F2A4AF-2417-8FF3-349F-C06FC08C853A}"/>
              </a:ext>
            </a:extLst>
          </p:cNvPr>
          <p:cNvSpPr>
            <a:spLocks noGrp="1"/>
          </p:cNvSpPr>
          <p:nvPr>
            <p:ph type="body" sz="quarter" idx="11"/>
          </p:nvPr>
        </p:nvSpPr>
        <p:spPr/>
        <p:txBody>
          <a:bodyPr/>
          <a:lstStyle/>
          <a:p>
            <a:r>
              <a:rPr lang="en-AU" dirty="0"/>
              <a:t>Caitlin Connally | Parliament of Victoria</a:t>
            </a:r>
          </a:p>
        </p:txBody>
      </p:sp>
      <p:pic>
        <p:nvPicPr>
          <p:cNvPr id="1026" name="Picture 2" descr="Robot Waving GIFs - Find &amp; Share on GIPHY">
            <a:extLst>
              <a:ext uri="{FF2B5EF4-FFF2-40B4-BE49-F238E27FC236}">
                <a16:creationId xmlns:a16="http://schemas.microsoft.com/office/drawing/2014/main" id="{6A361354-995F-A9F7-A00A-4CF7024C8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494" y="2026920"/>
            <a:ext cx="5197011" cy="388693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87BCD261-AAC5-EE87-552F-FBAFE286024B}"/>
              </a:ext>
            </a:extLst>
          </p:cNvPr>
          <p:cNvSpPr>
            <a:spLocks noGrp="1"/>
          </p:cNvSpPr>
          <p:nvPr>
            <p:ph type="title"/>
          </p:nvPr>
        </p:nvSpPr>
        <p:spPr>
          <a:xfrm>
            <a:off x="1666374" y="466378"/>
            <a:ext cx="9059846" cy="1703705"/>
          </a:xfrm>
        </p:spPr>
        <p:txBody>
          <a:bodyPr/>
          <a:lstStyle/>
          <a:p>
            <a:r>
              <a:rPr lang="en-AU" dirty="0"/>
              <a:t>Thank you</a:t>
            </a:r>
          </a:p>
        </p:txBody>
      </p:sp>
    </p:spTree>
    <p:extLst>
      <p:ext uri="{BB962C8B-B14F-4D97-AF65-F5344CB8AC3E}">
        <p14:creationId xmlns:p14="http://schemas.microsoft.com/office/powerpoint/2010/main" val="3283726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49B86-6CD2-10FA-EAD2-1EFDFB443B1B}"/>
              </a:ext>
            </a:extLst>
          </p:cNvPr>
          <p:cNvSpPr>
            <a:spLocks noGrp="1"/>
          </p:cNvSpPr>
          <p:nvPr>
            <p:ph type="title"/>
          </p:nvPr>
        </p:nvSpPr>
        <p:spPr>
          <a:xfrm>
            <a:off x="278474" y="2928705"/>
            <a:ext cx="8956922" cy="1473202"/>
          </a:xfrm>
        </p:spPr>
        <p:txBody>
          <a:bodyPr/>
          <a:lstStyle/>
          <a:p>
            <a:r>
              <a:rPr lang="en-AU" sz="5000" dirty="0">
                <a:latin typeface="Aptos" panose="020B0004020202020204" pitchFamily="34" charset="0"/>
              </a:rPr>
              <a:t>Protecting Parliamentary Procedure: </a:t>
            </a:r>
            <a:br>
              <a:rPr lang="en-AU" dirty="0">
                <a:latin typeface="Aptos" panose="020B0004020202020204" pitchFamily="34" charset="0"/>
              </a:rPr>
            </a:br>
            <a:r>
              <a:rPr lang="en-AU" sz="4000" dirty="0">
                <a:latin typeface="Aptos" panose="020B0004020202020204" pitchFamily="34" charset="0"/>
              </a:rPr>
              <a:t>Bridging the Gap in Institutional Memory with AI</a:t>
            </a:r>
            <a:endParaRPr lang="en-US" sz="4000" dirty="0">
              <a:latin typeface="Aptos" panose="020B0004020202020204" pitchFamily="34" charset="0"/>
            </a:endParaRPr>
          </a:p>
        </p:txBody>
      </p:sp>
      <p:sp>
        <p:nvSpPr>
          <p:cNvPr id="3" name="Text Placeholder 2">
            <a:extLst>
              <a:ext uri="{FF2B5EF4-FFF2-40B4-BE49-F238E27FC236}">
                <a16:creationId xmlns:a16="http://schemas.microsoft.com/office/drawing/2014/main" id="{7BB5DAE6-B59C-CDB9-8A98-0F62E8E082CA}"/>
              </a:ext>
            </a:extLst>
          </p:cNvPr>
          <p:cNvSpPr>
            <a:spLocks noGrp="1"/>
          </p:cNvSpPr>
          <p:nvPr>
            <p:ph type="body" idx="1"/>
          </p:nvPr>
        </p:nvSpPr>
        <p:spPr/>
        <p:txBody>
          <a:bodyPr/>
          <a:lstStyle/>
          <a:p>
            <a:r>
              <a:rPr lang="en-US" dirty="0"/>
              <a:t>Caitlin Connally (Parliament of Victoria)</a:t>
            </a:r>
          </a:p>
        </p:txBody>
      </p:sp>
      <p:sp>
        <p:nvSpPr>
          <p:cNvPr id="4" name="Text Placeholder 3">
            <a:extLst>
              <a:ext uri="{FF2B5EF4-FFF2-40B4-BE49-F238E27FC236}">
                <a16:creationId xmlns:a16="http://schemas.microsoft.com/office/drawing/2014/main" id="{818BE372-F828-FDD1-922E-40A56CDB0282}"/>
              </a:ext>
            </a:extLst>
          </p:cNvPr>
          <p:cNvSpPr>
            <a:spLocks noGrp="1"/>
          </p:cNvSpPr>
          <p:nvPr>
            <p:ph type="body" sz="quarter" idx="3"/>
          </p:nvPr>
        </p:nvSpPr>
        <p:spPr>
          <a:xfrm>
            <a:off x="512027" y="6110605"/>
            <a:ext cx="4244908" cy="307651"/>
          </a:xfrm>
        </p:spPr>
        <p:txBody>
          <a:bodyPr>
            <a:normAutofit/>
          </a:bodyPr>
          <a:lstStyle/>
          <a:p>
            <a:r>
              <a:rPr lang="en-US" dirty="0"/>
              <a:t>ASPG Conference 2024 </a:t>
            </a:r>
            <a:r>
              <a:rPr lang="en-US"/>
              <a:t>| AI </a:t>
            </a:r>
            <a:r>
              <a:rPr lang="en-US" dirty="0"/>
              <a:t>and Parliaments</a:t>
            </a:r>
          </a:p>
        </p:txBody>
      </p:sp>
    </p:spTree>
    <p:extLst>
      <p:ext uri="{BB962C8B-B14F-4D97-AF65-F5344CB8AC3E}">
        <p14:creationId xmlns:p14="http://schemas.microsoft.com/office/powerpoint/2010/main" val="1106869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9B1D3-1018-DDA6-AA77-6B82E98F917C}"/>
              </a:ext>
            </a:extLst>
          </p:cNvPr>
          <p:cNvSpPr>
            <a:spLocks noGrp="1"/>
          </p:cNvSpPr>
          <p:nvPr>
            <p:ph type="body" sz="quarter" idx="11"/>
          </p:nvPr>
        </p:nvSpPr>
        <p:spPr/>
        <p:txBody>
          <a:bodyPr anchor="b">
            <a:normAutofit/>
          </a:bodyPr>
          <a:lstStyle/>
          <a:p>
            <a:r>
              <a:rPr lang="en-US" dirty="0"/>
              <a:t>Caitlin Connally | Parliament of Victoria</a:t>
            </a:r>
          </a:p>
        </p:txBody>
      </p:sp>
      <p:sp>
        <p:nvSpPr>
          <p:cNvPr id="5" name="Title 2">
            <a:extLst>
              <a:ext uri="{FF2B5EF4-FFF2-40B4-BE49-F238E27FC236}">
                <a16:creationId xmlns:a16="http://schemas.microsoft.com/office/drawing/2014/main" id="{DADB08F1-31AB-2ACD-619A-541691FA52E1}"/>
              </a:ext>
            </a:extLst>
          </p:cNvPr>
          <p:cNvSpPr>
            <a:spLocks noGrp="1"/>
          </p:cNvSpPr>
          <p:nvPr>
            <p:ph type="title"/>
          </p:nvPr>
        </p:nvSpPr>
        <p:spPr>
          <a:xfrm>
            <a:off x="1666374" y="641039"/>
            <a:ext cx="5598025" cy="1703705"/>
          </a:xfrm>
        </p:spPr>
        <p:txBody>
          <a:bodyPr anchor="ctr">
            <a:normAutofit/>
          </a:bodyPr>
          <a:lstStyle/>
          <a:p>
            <a:r>
              <a:rPr lang="en-US" dirty="0"/>
              <a:t>Overview</a:t>
            </a:r>
          </a:p>
        </p:txBody>
      </p:sp>
      <p:sp>
        <p:nvSpPr>
          <p:cNvPr id="4" name="Text Placeholder 3">
            <a:extLst>
              <a:ext uri="{FF2B5EF4-FFF2-40B4-BE49-F238E27FC236}">
                <a16:creationId xmlns:a16="http://schemas.microsoft.com/office/drawing/2014/main" id="{62953F88-4F89-3325-45C8-1DC0BB1F4CEB}"/>
              </a:ext>
            </a:extLst>
          </p:cNvPr>
          <p:cNvSpPr>
            <a:spLocks noGrp="1"/>
          </p:cNvSpPr>
          <p:nvPr>
            <p:ph type="body" idx="1"/>
          </p:nvPr>
        </p:nvSpPr>
        <p:spPr>
          <a:xfrm>
            <a:off x="1666374" y="2352782"/>
            <a:ext cx="8998201" cy="3678148"/>
          </a:xfrm>
        </p:spPr>
        <p:txBody>
          <a:bodyPr anchor="t">
            <a:normAutofit/>
          </a:bodyPr>
          <a:lstStyle/>
          <a:p>
            <a:pPr marL="285750" indent="-285750">
              <a:buFont typeface="Arial" panose="020B0604020202020204" pitchFamily="34" charset="0"/>
              <a:buChar char="•"/>
            </a:pPr>
            <a:r>
              <a:rPr lang="en-US" sz="2400" dirty="0">
                <a:latin typeface="Aptos" panose="020B0004020202020204" pitchFamily="34" charset="0"/>
              </a:rPr>
              <a:t>The varied sources of parliamentary procedure</a:t>
            </a:r>
          </a:p>
          <a:p>
            <a:pPr marL="285750" indent="-285750">
              <a:buFont typeface="Arial" panose="020B0604020202020204" pitchFamily="34" charset="0"/>
              <a:buChar char="•"/>
            </a:pPr>
            <a:r>
              <a:rPr lang="en-US" sz="2400" dirty="0">
                <a:latin typeface="Aptos" panose="020B0004020202020204" pitchFamily="34" charset="0"/>
              </a:rPr>
              <a:t>Challenges in retaining institutional memory</a:t>
            </a:r>
          </a:p>
          <a:p>
            <a:pPr marL="285750" indent="-285750">
              <a:buFont typeface="Arial" panose="020B0604020202020204" pitchFamily="34" charset="0"/>
              <a:buChar char="•"/>
            </a:pPr>
            <a:r>
              <a:rPr lang="en-US" sz="2400" dirty="0">
                <a:latin typeface="Aptos" panose="020B0004020202020204" pitchFamily="34" charset="0"/>
              </a:rPr>
              <a:t>Current applications of AI in parliaments/legislatures</a:t>
            </a:r>
          </a:p>
          <a:p>
            <a:pPr marL="285750" indent="-285750">
              <a:buFont typeface="Arial" panose="020B0604020202020204" pitchFamily="34" charset="0"/>
              <a:buChar char="•"/>
            </a:pPr>
            <a:r>
              <a:rPr lang="en-US" sz="2400" dirty="0">
                <a:latin typeface="Aptos" panose="020B0004020202020204" pitchFamily="34" charset="0"/>
              </a:rPr>
              <a:t>AI as a potential solution for memory retention</a:t>
            </a:r>
          </a:p>
          <a:p>
            <a:pPr marL="285750" indent="-285750">
              <a:buFont typeface="Arial" panose="020B0604020202020204" pitchFamily="34" charset="0"/>
              <a:buChar char="•"/>
            </a:pPr>
            <a:r>
              <a:rPr lang="en-US" sz="2400" dirty="0">
                <a:latin typeface="Aptos" panose="020B0004020202020204" pitchFamily="34" charset="0"/>
              </a:rPr>
              <a:t>Risks of embedding AI into parliamentary systems</a:t>
            </a:r>
          </a:p>
          <a:p>
            <a:pPr marL="285750" indent="-285750">
              <a:buFont typeface="Arial" panose="020B0604020202020204" pitchFamily="34" charset="0"/>
              <a:buChar char="•"/>
            </a:pPr>
            <a:r>
              <a:rPr lang="en-US" sz="2400" dirty="0">
                <a:latin typeface="Aptos" panose="020B0004020202020204" pitchFamily="34" charset="0"/>
              </a:rPr>
              <a:t>Future prospects of AI in parliaments</a:t>
            </a:r>
          </a:p>
        </p:txBody>
      </p:sp>
    </p:spTree>
    <p:extLst>
      <p:ext uri="{BB962C8B-B14F-4D97-AF65-F5344CB8AC3E}">
        <p14:creationId xmlns:p14="http://schemas.microsoft.com/office/powerpoint/2010/main" val="409269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DB08F1-31AB-2ACD-619A-541691FA52E1}"/>
              </a:ext>
            </a:extLst>
          </p:cNvPr>
          <p:cNvSpPr>
            <a:spLocks noGrp="1"/>
          </p:cNvSpPr>
          <p:nvPr>
            <p:ph type="title"/>
          </p:nvPr>
        </p:nvSpPr>
        <p:spPr>
          <a:xfrm>
            <a:off x="3741753" y="2397920"/>
            <a:ext cx="5598025" cy="1703705"/>
          </a:xfrm>
        </p:spPr>
        <p:txBody>
          <a:bodyPr anchor="ctr">
            <a:normAutofit/>
          </a:bodyPr>
          <a:lstStyle/>
          <a:p>
            <a:r>
              <a:rPr lang="en-US" dirty="0">
                <a:latin typeface="Aptos" panose="020B0004020202020204" pitchFamily="34" charset="0"/>
              </a:rPr>
              <a:t>Disclaimer!</a:t>
            </a:r>
          </a:p>
        </p:txBody>
      </p:sp>
    </p:spTree>
    <p:extLst>
      <p:ext uri="{BB962C8B-B14F-4D97-AF65-F5344CB8AC3E}">
        <p14:creationId xmlns:p14="http://schemas.microsoft.com/office/powerpoint/2010/main" val="176904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5"/>
                                        </p:tgtEl>
                                        <p:attrNameLst>
                                          <p:attrName>style.color</p:attrName>
                                        </p:attrNameLst>
                                      </p:cBhvr>
                                      <p:to>
                                        <p:clrVal>
                                          <a:srgbClr val="961E4E"/>
                                        </p:clrVal>
                                      </p:to>
                                    </p:set>
                                    <p:set>
                                      <p:cBhvr>
                                        <p:cTn id="7" dur="500" fill="hold"/>
                                        <p:tgtEl>
                                          <p:spTgt spid="5"/>
                                        </p:tgtEl>
                                        <p:attrNameLst>
                                          <p:attrName>fillcolor</p:attrName>
                                        </p:attrNameLst>
                                      </p:cBhvr>
                                      <p:to>
                                        <p:clrVal>
                                          <a:srgbClr val="961E4E"/>
                                        </p:clrVal>
                                      </p:to>
                                    </p:set>
                                    <p:set>
                                      <p:cBhvr>
                                        <p:cTn id="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9B1D3-1018-DDA6-AA77-6B82E98F917C}"/>
              </a:ext>
            </a:extLst>
          </p:cNvPr>
          <p:cNvSpPr>
            <a:spLocks noGrp="1"/>
          </p:cNvSpPr>
          <p:nvPr>
            <p:ph type="body" sz="quarter" idx="11"/>
          </p:nvPr>
        </p:nvSpPr>
        <p:spPr/>
        <p:txBody>
          <a:bodyPr anchor="b">
            <a:normAutofit/>
          </a:bodyPr>
          <a:lstStyle/>
          <a:p>
            <a:r>
              <a:rPr lang="en-US" dirty="0"/>
              <a:t>Caitlin Connally | Parliament of Victoria</a:t>
            </a:r>
          </a:p>
        </p:txBody>
      </p:sp>
      <p:sp>
        <p:nvSpPr>
          <p:cNvPr id="5" name="Title 2">
            <a:extLst>
              <a:ext uri="{FF2B5EF4-FFF2-40B4-BE49-F238E27FC236}">
                <a16:creationId xmlns:a16="http://schemas.microsoft.com/office/drawing/2014/main" id="{DADB08F1-31AB-2ACD-619A-541691FA52E1}"/>
              </a:ext>
            </a:extLst>
          </p:cNvPr>
          <p:cNvSpPr>
            <a:spLocks noGrp="1"/>
          </p:cNvSpPr>
          <p:nvPr>
            <p:ph type="title"/>
          </p:nvPr>
        </p:nvSpPr>
        <p:spPr>
          <a:xfrm>
            <a:off x="1748567" y="496212"/>
            <a:ext cx="8916008" cy="1332587"/>
          </a:xfrm>
        </p:spPr>
        <p:txBody>
          <a:bodyPr anchor="ctr">
            <a:normAutofit/>
          </a:bodyPr>
          <a:lstStyle/>
          <a:p>
            <a:r>
              <a:rPr lang="en-US" dirty="0"/>
              <a:t>Introduction</a:t>
            </a:r>
          </a:p>
        </p:txBody>
      </p:sp>
      <p:sp>
        <p:nvSpPr>
          <p:cNvPr id="4" name="Text Placeholder 3">
            <a:extLst>
              <a:ext uri="{FF2B5EF4-FFF2-40B4-BE49-F238E27FC236}">
                <a16:creationId xmlns:a16="http://schemas.microsoft.com/office/drawing/2014/main" id="{62953F88-4F89-3325-45C8-1DC0BB1F4CEB}"/>
              </a:ext>
            </a:extLst>
          </p:cNvPr>
          <p:cNvSpPr>
            <a:spLocks noGrp="1"/>
          </p:cNvSpPr>
          <p:nvPr>
            <p:ph type="body" idx="1"/>
          </p:nvPr>
        </p:nvSpPr>
        <p:spPr>
          <a:xfrm>
            <a:off x="1666374" y="1726057"/>
            <a:ext cx="8648880" cy="4109663"/>
          </a:xfrm>
        </p:spPr>
        <p:txBody>
          <a:bodyPr anchor="t">
            <a:normAutofit/>
          </a:bodyPr>
          <a:lstStyle/>
          <a:p>
            <a:pPr marL="285750" indent="-285750">
              <a:buFont typeface="Arial" panose="020B0604020202020204" pitchFamily="34" charset="0"/>
              <a:buChar char="•"/>
            </a:pPr>
            <a:r>
              <a:rPr lang="en-US" sz="2400" b="1" dirty="0">
                <a:latin typeface="Aptos" panose="020B0004020202020204" pitchFamily="34" charset="0"/>
              </a:rPr>
              <a:t>Importance of written rules: </a:t>
            </a:r>
            <a:r>
              <a:rPr lang="en-US" sz="2400" dirty="0">
                <a:latin typeface="Aptos" panose="020B0004020202020204" pitchFamily="34" charset="0"/>
              </a:rPr>
              <a:t>Written rules establish a clear framework for governance, ensuring accountability and consistency in parliamentary operations.</a:t>
            </a:r>
          </a:p>
          <a:p>
            <a:pPr marL="285750" indent="-285750">
              <a:buFont typeface="Arial" panose="020B0604020202020204" pitchFamily="34" charset="0"/>
              <a:buChar char="•"/>
            </a:pPr>
            <a:r>
              <a:rPr lang="en-US" sz="2400" b="1" dirty="0">
                <a:latin typeface="Aptos" panose="020B0004020202020204" pitchFamily="34" charset="0"/>
              </a:rPr>
              <a:t>Tacit knowledge value: </a:t>
            </a:r>
            <a:r>
              <a:rPr lang="en-US" sz="2400" dirty="0">
                <a:latin typeface="Aptos" panose="020B0004020202020204" pitchFamily="34" charset="0"/>
              </a:rPr>
              <a:t>Tacit knowledge encompasses experiential insights which can enhance decision-making but is often difficult to document effectively. </a:t>
            </a:r>
          </a:p>
          <a:p>
            <a:pPr marL="285750" indent="-285750">
              <a:buFont typeface="Arial" panose="020B0604020202020204" pitchFamily="34" charset="0"/>
              <a:buChar char="•"/>
            </a:pPr>
            <a:r>
              <a:rPr lang="en-US" sz="2400" b="1" dirty="0">
                <a:latin typeface="Aptos" panose="020B0004020202020204" pitchFamily="34" charset="0"/>
              </a:rPr>
              <a:t>AI and institutional memory: </a:t>
            </a:r>
            <a:r>
              <a:rPr lang="en-US" sz="2400" dirty="0">
                <a:latin typeface="Aptos" panose="020B0004020202020204" pitchFamily="34" charset="0"/>
              </a:rPr>
              <a:t>Integrating AI an mitigate challenges  in retaining institutional memory by automating knowledge capture and retrieval. </a:t>
            </a:r>
            <a:endParaRPr lang="en-US" sz="2400" b="1" dirty="0">
              <a:latin typeface="Aptos" panose="020B0004020202020204" pitchFamily="34" charset="0"/>
            </a:endParaRPr>
          </a:p>
        </p:txBody>
      </p:sp>
    </p:spTree>
    <p:extLst>
      <p:ext uri="{BB962C8B-B14F-4D97-AF65-F5344CB8AC3E}">
        <p14:creationId xmlns:p14="http://schemas.microsoft.com/office/powerpoint/2010/main" val="2853369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DB08F1-31AB-2ACD-619A-541691FA52E1}"/>
              </a:ext>
            </a:extLst>
          </p:cNvPr>
          <p:cNvSpPr>
            <a:spLocks noGrp="1"/>
          </p:cNvSpPr>
          <p:nvPr>
            <p:ph type="title"/>
          </p:nvPr>
        </p:nvSpPr>
        <p:spPr>
          <a:xfrm>
            <a:off x="1666374" y="990360"/>
            <a:ext cx="8905734" cy="4136444"/>
          </a:xfrm>
        </p:spPr>
        <p:txBody>
          <a:bodyPr anchor="ctr">
            <a:normAutofit/>
          </a:bodyPr>
          <a:lstStyle/>
          <a:p>
            <a:r>
              <a:rPr lang="en-US" sz="5400" dirty="0">
                <a:latin typeface="Aptos" panose="020B0004020202020204" pitchFamily="34" charset="0"/>
              </a:rPr>
              <a:t>Parliamentary procedure: </a:t>
            </a:r>
            <a:br>
              <a:rPr lang="en-US" sz="5400" dirty="0">
                <a:latin typeface="Aptos" panose="020B0004020202020204" pitchFamily="34" charset="0"/>
              </a:rPr>
            </a:br>
            <a:r>
              <a:rPr lang="en-US" sz="5400" dirty="0">
                <a:latin typeface="Aptos" panose="020B0004020202020204" pitchFamily="34" charset="0"/>
              </a:rPr>
              <a:t>a dual framework</a:t>
            </a:r>
          </a:p>
        </p:txBody>
      </p:sp>
    </p:spTree>
    <p:extLst>
      <p:ext uri="{BB962C8B-B14F-4D97-AF65-F5344CB8AC3E}">
        <p14:creationId xmlns:p14="http://schemas.microsoft.com/office/powerpoint/2010/main" val="566266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9B1D3-1018-DDA6-AA77-6B82E98F917C}"/>
              </a:ext>
            </a:extLst>
          </p:cNvPr>
          <p:cNvSpPr>
            <a:spLocks noGrp="1"/>
          </p:cNvSpPr>
          <p:nvPr>
            <p:ph type="body" sz="quarter" idx="11"/>
          </p:nvPr>
        </p:nvSpPr>
        <p:spPr/>
        <p:txBody>
          <a:bodyPr/>
          <a:lstStyle/>
          <a:p>
            <a:r>
              <a:rPr lang="en-US" dirty="0"/>
              <a:t>Caitlin Connally | Parliament of Victoria</a:t>
            </a:r>
          </a:p>
        </p:txBody>
      </p:sp>
      <p:sp>
        <p:nvSpPr>
          <p:cNvPr id="5" name="Title 2">
            <a:extLst>
              <a:ext uri="{FF2B5EF4-FFF2-40B4-BE49-F238E27FC236}">
                <a16:creationId xmlns:a16="http://schemas.microsoft.com/office/drawing/2014/main" id="{DADB08F1-31AB-2ACD-619A-541691FA52E1}"/>
              </a:ext>
            </a:extLst>
          </p:cNvPr>
          <p:cNvSpPr>
            <a:spLocks noGrp="1"/>
          </p:cNvSpPr>
          <p:nvPr>
            <p:ph type="title"/>
          </p:nvPr>
        </p:nvSpPr>
        <p:spPr>
          <a:xfrm>
            <a:off x="1666374" y="404733"/>
            <a:ext cx="8659154" cy="1703705"/>
          </a:xfrm>
        </p:spPr>
        <p:txBody>
          <a:bodyPr/>
          <a:lstStyle/>
          <a:p>
            <a:r>
              <a:rPr lang="en-US" sz="5000" dirty="0"/>
              <a:t>Challenges in retaining institutional memory</a:t>
            </a:r>
          </a:p>
        </p:txBody>
      </p:sp>
      <p:sp>
        <p:nvSpPr>
          <p:cNvPr id="4" name="Text Placeholder 3">
            <a:extLst>
              <a:ext uri="{FF2B5EF4-FFF2-40B4-BE49-F238E27FC236}">
                <a16:creationId xmlns:a16="http://schemas.microsoft.com/office/drawing/2014/main" id="{62953F88-4F89-3325-45C8-1DC0BB1F4CEB}"/>
              </a:ext>
            </a:extLst>
          </p:cNvPr>
          <p:cNvSpPr>
            <a:spLocks noGrp="1"/>
          </p:cNvSpPr>
          <p:nvPr>
            <p:ph type="body" idx="1"/>
          </p:nvPr>
        </p:nvSpPr>
        <p:spPr>
          <a:xfrm>
            <a:off x="1666374" y="1952090"/>
            <a:ext cx="5576907" cy="4119937"/>
          </a:xfrm>
        </p:spPr>
        <p:txBody>
          <a:bodyPr>
            <a:normAutofit lnSpcReduction="10000"/>
          </a:bodyPr>
          <a:lstStyle/>
          <a:p>
            <a:pPr marL="285750" indent="-285750">
              <a:buFont typeface="Arial" panose="020B0604020202020204" pitchFamily="34" charset="0"/>
              <a:buChar char="•"/>
            </a:pPr>
            <a:r>
              <a:rPr lang="en-US" sz="2400" b="1" dirty="0">
                <a:latin typeface="Aptos" panose="020B0004020202020204" pitchFamily="34" charset="0"/>
              </a:rPr>
              <a:t>Constant turnover: </a:t>
            </a:r>
            <a:r>
              <a:rPr lang="en-US" sz="2400" dirty="0">
                <a:latin typeface="Aptos" panose="020B0004020202020204" pitchFamily="34" charset="0"/>
              </a:rPr>
              <a:t>Frequent turnover of parliamentarians and staff leads to significant knowledge gaps and continuity issues.</a:t>
            </a:r>
          </a:p>
          <a:p>
            <a:pPr marL="285750" indent="-285750">
              <a:buFont typeface="Arial" panose="020B0604020202020204" pitchFamily="34" charset="0"/>
              <a:buChar char="•"/>
            </a:pPr>
            <a:r>
              <a:rPr lang="en-US" sz="2400" b="1" dirty="0">
                <a:latin typeface="Aptos" panose="020B0004020202020204" pitchFamily="34" charset="0"/>
              </a:rPr>
              <a:t>Loss of tacit knowledge: </a:t>
            </a:r>
            <a:r>
              <a:rPr lang="en-US" sz="2400" dirty="0">
                <a:latin typeface="Aptos" panose="020B0004020202020204" pitchFamily="34" charset="0"/>
              </a:rPr>
              <a:t>As experienced actors depart; invaluable tacit knowledge is often lost. </a:t>
            </a:r>
          </a:p>
          <a:p>
            <a:pPr marL="285750" indent="-285750">
              <a:buFont typeface="Arial" panose="020B0604020202020204" pitchFamily="34" charset="0"/>
              <a:buChar char="•"/>
            </a:pPr>
            <a:r>
              <a:rPr lang="en-US" sz="2400" b="1" dirty="0">
                <a:latin typeface="Aptos" panose="020B0004020202020204" pitchFamily="34" charset="0"/>
              </a:rPr>
              <a:t>Vulnerability to ‘institutional amnesia’: </a:t>
            </a:r>
            <a:r>
              <a:rPr lang="en-US" sz="2400" dirty="0">
                <a:latin typeface="Aptos" panose="020B0004020202020204" pitchFamily="34" charset="0"/>
              </a:rPr>
              <a:t>Parliaments face risks of institutional amnesia when historical context and lessons learned are forgotten. </a:t>
            </a:r>
          </a:p>
        </p:txBody>
      </p:sp>
      <p:sp>
        <p:nvSpPr>
          <p:cNvPr id="3" name="Text Placeholder 3">
            <a:extLst>
              <a:ext uri="{FF2B5EF4-FFF2-40B4-BE49-F238E27FC236}">
                <a16:creationId xmlns:a16="http://schemas.microsoft.com/office/drawing/2014/main" id="{685305D0-1202-B325-C294-9B24E230D7DE}"/>
              </a:ext>
            </a:extLst>
          </p:cNvPr>
          <p:cNvSpPr txBox="1">
            <a:spLocks/>
          </p:cNvSpPr>
          <p:nvPr/>
        </p:nvSpPr>
        <p:spPr>
          <a:xfrm>
            <a:off x="7376845" y="2806178"/>
            <a:ext cx="3226085" cy="253952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Work Sans Ligh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Work Sans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Work Sans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Work Sans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Work Sans Ligh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400" b="1" i="1" dirty="0">
                <a:solidFill>
                  <a:srgbClr val="EC4B6A"/>
                </a:solidFill>
                <a:latin typeface="Aptos" panose="020B0004020202020204" pitchFamily="34" charset="0"/>
              </a:rPr>
              <a:t>—</a:t>
            </a:r>
          </a:p>
          <a:p>
            <a:pPr algn="ctr"/>
            <a:r>
              <a:rPr lang="en-US" b="1" i="1" dirty="0">
                <a:solidFill>
                  <a:srgbClr val="EC4B6A"/>
                </a:solidFill>
                <a:latin typeface="Aptos" panose="020B0004020202020204" pitchFamily="34" charset="0"/>
              </a:rPr>
              <a:t>In 2022, Victoria’s Legislative Council lost </a:t>
            </a:r>
            <a:r>
              <a:rPr lang="en-US" b="1" i="1" u="sng" dirty="0">
                <a:solidFill>
                  <a:srgbClr val="EC4B6A"/>
                </a:solidFill>
                <a:latin typeface="Aptos" panose="020B0004020202020204" pitchFamily="34" charset="0"/>
              </a:rPr>
              <a:t>106 years </a:t>
            </a:r>
            <a:r>
              <a:rPr lang="en-US" b="1" i="1" dirty="0">
                <a:solidFill>
                  <a:srgbClr val="EC4B6A"/>
                </a:solidFill>
                <a:latin typeface="Aptos" panose="020B0004020202020204" pitchFamily="34" charset="0"/>
              </a:rPr>
              <a:t>of collective experience.</a:t>
            </a:r>
          </a:p>
          <a:p>
            <a:pPr algn="ctr"/>
            <a:r>
              <a:rPr lang="en-US" sz="2400" b="1" i="1" dirty="0">
                <a:solidFill>
                  <a:srgbClr val="EC4B6A"/>
                </a:solidFill>
                <a:latin typeface="Aptos" panose="020B0004020202020204" pitchFamily="34" charset="0"/>
              </a:rPr>
              <a:t>—</a:t>
            </a:r>
          </a:p>
          <a:p>
            <a:endParaRPr lang="en-US" sz="2400" i="1" dirty="0"/>
          </a:p>
        </p:txBody>
      </p:sp>
    </p:spTree>
    <p:extLst>
      <p:ext uri="{BB962C8B-B14F-4D97-AF65-F5344CB8AC3E}">
        <p14:creationId xmlns:p14="http://schemas.microsoft.com/office/powerpoint/2010/main" val="1385437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9B1D3-1018-DDA6-AA77-6B82E98F917C}"/>
              </a:ext>
            </a:extLst>
          </p:cNvPr>
          <p:cNvSpPr>
            <a:spLocks noGrp="1"/>
          </p:cNvSpPr>
          <p:nvPr>
            <p:ph type="body" sz="quarter" idx="11"/>
          </p:nvPr>
        </p:nvSpPr>
        <p:spPr/>
        <p:txBody>
          <a:bodyPr/>
          <a:lstStyle/>
          <a:p>
            <a:r>
              <a:rPr lang="en-US" dirty="0"/>
              <a:t>Caitlin Connally | Parliament of Victoria</a:t>
            </a:r>
          </a:p>
        </p:txBody>
      </p:sp>
      <p:sp>
        <p:nvSpPr>
          <p:cNvPr id="5" name="Title 2">
            <a:extLst>
              <a:ext uri="{FF2B5EF4-FFF2-40B4-BE49-F238E27FC236}">
                <a16:creationId xmlns:a16="http://schemas.microsoft.com/office/drawing/2014/main" id="{DADB08F1-31AB-2ACD-619A-541691FA52E1}"/>
              </a:ext>
            </a:extLst>
          </p:cNvPr>
          <p:cNvSpPr>
            <a:spLocks noGrp="1"/>
          </p:cNvSpPr>
          <p:nvPr>
            <p:ph type="title"/>
          </p:nvPr>
        </p:nvSpPr>
        <p:spPr>
          <a:xfrm>
            <a:off x="1666374" y="476652"/>
            <a:ext cx="9337248" cy="1703705"/>
          </a:xfrm>
        </p:spPr>
        <p:txBody>
          <a:bodyPr/>
          <a:lstStyle/>
          <a:p>
            <a:r>
              <a:rPr lang="en-US" sz="4800" dirty="0"/>
              <a:t>Is AI a solution to parliament’s knowledge retention dilemma?</a:t>
            </a:r>
          </a:p>
        </p:txBody>
      </p:sp>
      <p:sp>
        <p:nvSpPr>
          <p:cNvPr id="4" name="Text Placeholder 3">
            <a:extLst>
              <a:ext uri="{FF2B5EF4-FFF2-40B4-BE49-F238E27FC236}">
                <a16:creationId xmlns:a16="http://schemas.microsoft.com/office/drawing/2014/main" id="{62953F88-4F89-3325-45C8-1DC0BB1F4CEB}"/>
              </a:ext>
            </a:extLst>
          </p:cNvPr>
          <p:cNvSpPr>
            <a:spLocks noGrp="1"/>
          </p:cNvSpPr>
          <p:nvPr>
            <p:ph type="body" idx="1"/>
          </p:nvPr>
        </p:nvSpPr>
        <p:spPr>
          <a:xfrm>
            <a:off x="1666374" y="2363056"/>
            <a:ext cx="8802992" cy="3606229"/>
          </a:xfrm>
        </p:spPr>
        <p:txBody>
          <a:bodyPr>
            <a:normAutofit/>
          </a:bodyPr>
          <a:lstStyle/>
          <a:p>
            <a:pPr marL="285750" indent="-285750">
              <a:buFont typeface="Arial" panose="020B0604020202020204" pitchFamily="34" charset="0"/>
              <a:buChar char="•"/>
            </a:pPr>
            <a:r>
              <a:rPr lang="en-US" sz="2400" b="1" dirty="0">
                <a:latin typeface="Aptos" panose="020B0004020202020204" pitchFamily="34" charset="0"/>
              </a:rPr>
              <a:t>AI managing codified knowledge: </a:t>
            </a:r>
            <a:r>
              <a:rPr lang="en-US" sz="2400" dirty="0">
                <a:latin typeface="Aptos" panose="020B0004020202020204" pitchFamily="34" charset="0"/>
              </a:rPr>
              <a:t>AI can efficiently parse codified rules, helping stakeholders quickly find relevant legislative precedents.</a:t>
            </a:r>
          </a:p>
          <a:p>
            <a:pPr marL="285750" indent="-285750">
              <a:buFont typeface="Arial" panose="020B0604020202020204" pitchFamily="34" charset="0"/>
              <a:buChar char="•"/>
            </a:pPr>
            <a:r>
              <a:rPr lang="en-US" sz="2400" b="1" dirty="0">
                <a:latin typeface="Aptos" panose="020B0004020202020204" pitchFamily="34" charset="0"/>
              </a:rPr>
              <a:t>Preserving precedent: </a:t>
            </a:r>
            <a:r>
              <a:rPr lang="en-US" sz="2400" dirty="0">
                <a:latin typeface="Aptos" panose="020B0004020202020204" pitchFamily="34" charset="0"/>
              </a:rPr>
              <a:t>AI applications can track and archive decisions, ensuring important precedents remain accessible. </a:t>
            </a:r>
          </a:p>
          <a:p>
            <a:pPr marL="285750" indent="-285750">
              <a:buFont typeface="Arial" panose="020B0604020202020204" pitchFamily="34" charset="0"/>
              <a:buChar char="•"/>
            </a:pPr>
            <a:r>
              <a:rPr lang="en-US" sz="2400" b="1" dirty="0">
                <a:latin typeface="Aptos" panose="020B0004020202020204" pitchFamily="34" charset="0"/>
              </a:rPr>
              <a:t>Facilitating decision-making: </a:t>
            </a:r>
            <a:r>
              <a:rPr lang="en-US" sz="2400" dirty="0">
                <a:latin typeface="Aptos" panose="020B0004020202020204" pitchFamily="34" charset="0"/>
              </a:rPr>
              <a:t>Leveraging AI tools promotes informed decision-making by </a:t>
            </a:r>
            <a:r>
              <a:rPr lang="en-US" sz="2400" dirty="0" err="1">
                <a:latin typeface="Aptos" panose="020B0004020202020204" pitchFamily="34" charset="0"/>
              </a:rPr>
              <a:t>synthesising</a:t>
            </a:r>
            <a:r>
              <a:rPr lang="en-US" sz="2400" dirty="0">
                <a:latin typeface="Aptos" panose="020B0004020202020204" pitchFamily="34" charset="0"/>
              </a:rPr>
              <a:t> knowledge from diverse sources. </a:t>
            </a:r>
            <a:endParaRPr lang="en-US" sz="2400" b="1" dirty="0">
              <a:latin typeface="Aptos" panose="020B0004020202020204" pitchFamily="34" charset="0"/>
            </a:endParaRPr>
          </a:p>
        </p:txBody>
      </p:sp>
    </p:spTree>
    <p:extLst>
      <p:ext uri="{BB962C8B-B14F-4D97-AF65-F5344CB8AC3E}">
        <p14:creationId xmlns:p14="http://schemas.microsoft.com/office/powerpoint/2010/main" val="3083822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9B1D3-1018-DDA6-AA77-6B82E98F917C}"/>
              </a:ext>
            </a:extLst>
          </p:cNvPr>
          <p:cNvSpPr>
            <a:spLocks noGrp="1"/>
          </p:cNvSpPr>
          <p:nvPr>
            <p:ph type="body" sz="quarter" idx="11"/>
          </p:nvPr>
        </p:nvSpPr>
        <p:spPr/>
        <p:txBody>
          <a:bodyPr/>
          <a:lstStyle/>
          <a:p>
            <a:r>
              <a:rPr lang="en-US" dirty="0"/>
              <a:t>Caitlin Connally | Parliament of Victoria</a:t>
            </a:r>
          </a:p>
        </p:txBody>
      </p:sp>
      <p:sp>
        <p:nvSpPr>
          <p:cNvPr id="5" name="Title 2">
            <a:extLst>
              <a:ext uri="{FF2B5EF4-FFF2-40B4-BE49-F238E27FC236}">
                <a16:creationId xmlns:a16="http://schemas.microsoft.com/office/drawing/2014/main" id="{DADB08F1-31AB-2ACD-619A-541691FA52E1}"/>
              </a:ext>
            </a:extLst>
          </p:cNvPr>
          <p:cNvSpPr>
            <a:spLocks noGrp="1"/>
          </p:cNvSpPr>
          <p:nvPr>
            <p:ph type="title"/>
          </p:nvPr>
        </p:nvSpPr>
        <p:spPr>
          <a:xfrm>
            <a:off x="1666374" y="476652"/>
            <a:ext cx="9337248" cy="1703705"/>
          </a:xfrm>
        </p:spPr>
        <p:txBody>
          <a:bodyPr/>
          <a:lstStyle/>
          <a:p>
            <a:r>
              <a:rPr lang="en-US" sz="4800" dirty="0"/>
              <a:t>Potential AI technologies for parliaments</a:t>
            </a:r>
          </a:p>
        </p:txBody>
      </p:sp>
      <p:sp>
        <p:nvSpPr>
          <p:cNvPr id="4" name="Text Placeholder 3">
            <a:extLst>
              <a:ext uri="{FF2B5EF4-FFF2-40B4-BE49-F238E27FC236}">
                <a16:creationId xmlns:a16="http://schemas.microsoft.com/office/drawing/2014/main" id="{62953F88-4F89-3325-45C8-1DC0BB1F4CEB}"/>
              </a:ext>
            </a:extLst>
          </p:cNvPr>
          <p:cNvSpPr>
            <a:spLocks noGrp="1"/>
          </p:cNvSpPr>
          <p:nvPr>
            <p:ph type="body" idx="1"/>
          </p:nvPr>
        </p:nvSpPr>
        <p:spPr>
          <a:xfrm>
            <a:off x="1522536" y="2973938"/>
            <a:ext cx="8802992" cy="1703706"/>
          </a:xfrm>
        </p:spPr>
        <p:txBody>
          <a:bodyPr>
            <a:normAutofit/>
          </a:bodyPr>
          <a:lstStyle/>
          <a:p>
            <a:pPr marL="285750" indent="-285750">
              <a:buFont typeface="Arial" panose="020B0604020202020204" pitchFamily="34" charset="0"/>
              <a:buChar char="•"/>
            </a:pPr>
            <a:r>
              <a:rPr lang="en-US" sz="2400" dirty="0">
                <a:latin typeface="Aptos" panose="020B0004020202020204" pitchFamily="34" charset="0"/>
              </a:rPr>
              <a:t>Natural language processing</a:t>
            </a:r>
          </a:p>
          <a:p>
            <a:pPr marL="285750" indent="-285750">
              <a:buFont typeface="Arial" panose="020B0604020202020204" pitchFamily="34" charset="0"/>
              <a:buChar char="•"/>
            </a:pPr>
            <a:r>
              <a:rPr lang="en-US" sz="2400" dirty="0">
                <a:latin typeface="Aptos" panose="020B0004020202020204" pitchFamily="34" charset="0"/>
              </a:rPr>
              <a:t>Machine learning applications</a:t>
            </a:r>
          </a:p>
          <a:p>
            <a:pPr marL="285750" indent="-285750">
              <a:buFont typeface="Arial" panose="020B0604020202020204" pitchFamily="34" charset="0"/>
              <a:buChar char="•"/>
            </a:pPr>
            <a:r>
              <a:rPr lang="en-US" sz="2400" dirty="0">
                <a:latin typeface="Aptos" panose="020B0004020202020204" pitchFamily="34" charset="0"/>
              </a:rPr>
              <a:t>Expert systems integration</a:t>
            </a:r>
          </a:p>
        </p:txBody>
      </p:sp>
    </p:spTree>
    <p:extLst>
      <p:ext uri="{BB962C8B-B14F-4D97-AF65-F5344CB8AC3E}">
        <p14:creationId xmlns:p14="http://schemas.microsoft.com/office/powerpoint/2010/main" val="3228849407"/>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_Council" id="{66B5C56C-3329-6849-B9CD-8F3CC83242ED}" vid="{3753DDEF-4A55-C942-AD9C-AE4F54319D7F}"/>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_Council" id="{66B5C56C-3329-6849-B9CD-8F3CC83242ED}" vid="{A090CA37-2E8A-AD4B-AFB8-5020035A4D91}"/>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_Council" id="{66B5C56C-3329-6849-B9CD-8F3CC83242ED}" vid="{7627D000-E1FA-9F4D-85F4-F314D6A8C3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F6A9E6E2EC764093A523DEBFDA54D0" ma:contentTypeVersion="5" ma:contentTypeDescription="Create a new document." ma:contentTypeScope="" ma:versionID="62617200dc611b82eddcd672d85dbb2f">
  <xsd:schema xmlns:xsd="http://www.w3.org/2001/XMLSchema" xmlns:xs="http://www.w3.org/2001/XMLSchema" xmlns:p="http://schemas.microsoft.com/office/2006/metadata/properties" xmlns:ns2="b590ebf3-60a7-4670-b63e-a3d619a79864" xmlns:ns3="01246ae1-f473-4654-ac75-b0e986c9b80e" targetNamespace="http://schemas.microsoft.com/office/2006/metadata/properties" ma:root="true" ma:fieldsID="2975972c598c9a0263a98458fefc14cb" ns2:_="" ns3:_="">
    <xsd:import namespace="b590ebf3-60a7-4670-b63e-a3d619a79864"/>
    <xsd:import namespace="01246ae1-f473-4654-ac75-b0e986c9b80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90ebf3-60a7-4670-b63e-a3d619a798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246ae1-f473-4654-ac75-b0e986c9b8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38409A-EEA9-4774-9475-0CBD3D96A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90ebf3-60a7-4670-b63e-a3d619a79864"/>
    <ds:schemaRef ds:uri="01246ae1-f473-4654-ac75-b0e986c9b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F8A52D-7931-4B02-BBE9-E35793391459}">
  <ds:schemaRefs>
    <ds:schemaRef ds:uri="http://purl.org/dc/terms/"/>
    <ds:schemaRef ds:uri="b590ebf3-60a7-4670-b63e-a3d619a79864"/>
    <ds:schemaRef ds:uri="http://schemas.microsoft.com/office/2006/documentManagement/types"/>
    <ds:schemaRef ds:uri="http://schemas.microsoft.com/office/infopath/2007/PartnerControls"/>
    <ds:schemaRef ds:uri="http://purl.org/dc/elements/1.1/"/>
    <ds:schemaRef ds:uri="http://schemas.microsoft.com/office/2006/metadata/properties"/>
    <ds:schemaRef ds:uri="01246ae1-f473-4654-ac75-b0e986c9b80e"/>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0BF8B64-EB57-4E61-B002-E9BA96507D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Council PowerPoint</Template>
  <TotalTime>78</TotalTime>
  <Words>1000</Words>
  <Application>Microsoft Office PowerPoint</Application>
  <PresentationFormat>Widescreen</PresentationFormat>
  <Paragraphs>98</Paragraphs>
  <Slides>18</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Aptos</vt:lpstr>
      <vt:lpstr>Arial</vt:lpstr>
      <vt:lpstr>Calibri</vt:lpstr>
      <vt:lpstr>Open Sans</vt:lpstr>
      <vt:lpstr>Work Sans</vt:lpstr>
      <vt:lpstr>Work Sans Black</vt:lpstr>
      <vt:lpstr>Work Sans Light</vt:lpstr>
      <vt:lpstr>Work Sans SemiBold</vt:lpstr>
      <vt:lpstr>1_Custom Design</vt:lpstr>
      <vt:lpstr>2_Custom Design</vt:lpstr>
      <vt:lpstr>Custom Design</vt:lpstr>
      <vt:lpstr>PowerPoint Presentation</vt:lpstr>
      <vt:lpstr>Protecting Parliamentary Procedure:  Bridging the Gap in Institutional Memory with AI</vt:lpstr>
      <vt:lpstr>Overview</vt:lpstr>
      <vt:lpstr>Disclaimer!</vt:lpstr>
      <vt:lpstr>Introduction</vt:lpstr>
      <vt:lpstr>Parliamentary procedure:  a dual framework</vt:lpstr>
      <vt:lpstr>Challenges in retaining institutional memory</vt:lpstr>
      <vt:lpstr>Is AI a solution to parliament’s knowledge retention dilemma?</vt:lpstr>
      <vt:lpstr>Potential AI technologies for parliaments</vt:lpstr>
      <vt:lpstr>Current application of AI in parliaments</vt:lpstr>
      <vt:lpstr>AI’s benefits in knowledge management</vt:lpstr>
      <vt:lpstr>Risks of embedding AI into parliaments</vt:lpstr>
      <vt:lpstr>Future prospects of AI in parliaments</vt:lpstr>
      <vt:lpstr>But are we there yet…</vt:lpstr>
      <vt:lpstr>A sub-judice violation?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Caitlin Connally</dc:creator>
  <cp:lastModifiedBy>Nico Henneveld</cp:lastModifiedBy>
  <cp:revision>1</cp:revision>
  <dcterms:created xsi:type="dcterms:W3CDTF">2024-09-13T04:29:54Z</dcterms:created>
  <dcterms:modified xsi:type="dcterms:W3CDTF">2024-10-02T05:35:06Z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0x010100AAF6A9E6E2EC764093A523DEBFDA54D0</vt:lpwstr>
  </property>
</Properties>
</file>