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4" r:id="rId3"/>
    <p:sldId id="256" r:id="rId4"/>
    <p:sldId id="257" r:id="rId5"/>
    <p:sldId id="258" r:id="rId6"/>
    <p:sldId id="263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5D423-CD0A-475F-A8D7-B7F6C59FE5DA}" v="6" dt="2024-10-02T05:39:51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4660"/>
  </p:normalViewPr>
  <p:slideViewPr>
    <p:cSldViewPr snapToGrid="0">
      <p:cViewPr varScale="1">
        <p:scale>
          <a:sx n="42" d="100"/>
          <a:sy n="42" d="100"/>
        </p:scale>
        <p:origin x="66" y="11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Tan" userId="bee1c55d-af84-461f-88c4-c6778ada6cd7" providerId="ADAL" clId="{540DC44F-D7BC-4FCB-9196-37E205FCA5AB}"/>
    <pc:docChg chg="custSel delSld modSld">
      <pc:chgData name="Rachel Tan" userId="bee1c55d-af84-461f-88c4-c6778ada6cd7" providerId="ADAL" clId="{540DC44F-D7BC-4FCB-9196-37E205FCA5AB}" dt="2024-09-30T05:39:38.705" v="24" actId="2696"/>
      <pc:docMkLst>
        <pc:docMk/>
      </pc:docMkLst>
      <pc:sldChg chg="addSp modSp mod setBg">
        <pc:chgData name="Rachel Tan" userId="bee1c55d-af84-461f-88c4-c6778ada6cd7" providerId="ADAL" clId="{540DC44F-D7BC-4FCB-9196-37E205FCA5AB}" dt="2024-09-29T21:30:53.374" v="14" actId="114"/>
        <pc:sldMkLst>
          <pc:docMk/>
          <pc:sldMk cId="3173889607" sldId="256"/>
        </pc:sldMkLst>
        <pc:spChg chg="mod">
          <ac:chgData name="Rachel Tan" userId="bee1c55d-af84-461f-88c4-c6778ada6cd7" providerId="ADAL" clId="{540DC44F-D7BC-4FCB-9196-37E205FCA5AB}" dt="2024-09-29T20:57:05.118" v="13" actId="1076"/>
          <ac:spMkLst>
            <pc:docMk/>
            <pc:sldMk cId="3173889607" sldId="256"/>
            <ac:spMk id="2" creationId="{3AF84BFA-0F45-A3F4-2FE4-52A19DEA4D76}"/>
          </ac:spMkLst>
        </pc:spChg>
        <pc:spChg chg="mod">
          <ac:chgData name="Rachel Tan" userId="bee1c55d-af84-461f-88c4-c6778ada6cd7" providerId="ADAL" clId="{540DC44F-D7BC-4FCB-9196-37E205FCA5AB}" dt="2024-09-29T21:30:53.374" v="14" actId="114"/>
          <ac:spMkLst>
            <pc:docMk/>
            <pc:sldMk cId="3173889607" sldId="256"/>
            <ac:spMk id="3" creationId="{61D38DE5-939C-8196-6CB4-B7BF8EAF69A1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8" creationId="{8C790BE2-4E4F-4AAF-81A2-4A6F4885EBE6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10" creationId="{D28B54C3-B57B-472A-B96E-1FCB67093DC2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12" creationId="{7DB3C429-F8DA-49B9-AF84-21996FCF78B5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14" creationId="{E12088DD-B1AD-40E0-8B86-1D87A2CCD9BE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16" creationId="{C4C9F2B0-1044-46EB-8AEB-C3BFFDE6C2CC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18" creationId="{0C395952-4E26-45A2-8756-2ADFD6E53C6E}"/>
          </ac:spMkLst>
        </pc:spChg>
        <pc:spChg chg="add">
          <ac:chgData name="Rachel Tan" userId="bee1c55d-af84-461f-88c4-c6778ada6cd7" providerId="ADAL" clId="{540DC44F-D7BC-4FCB-9196-37E205FCA5AB}" dt="2024-09-29T20:55:37.012" v="1" actId="26606"/>
          <ac:spMkLst>
            <pc:docMk/>
            <pc:sldMk cId="3173889607" sldId="256"/>
            <ac:spMk id="20" creationId="{4734BADF-9461-4621-B112-2D7BABEA7DD0}"/>
          </ac:spMkLst>
        </pc:spChg>
      </pc:sldChg>
      <pc:sldChg chg="addSp modSp mod setBg">
        <pc:chgData name="Rachel Tan" userId="bee1c55d-af84-461f-88c4-c6778ada6cd7" providerId="ADAL" clId="{540DC44F-D7BC-4FCB-9196-37E205FCA5AB}" dt="2024-09-29T20:55:46.344" v="2" actId="26606"/>
        <pc:sldMkLst>
          <pc:docMk/>
          <pc:sldMk cId="2964412715" sldId="257"/>
        </pc:sldMkLst>
        <pc:spChg chg="mo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2" creationId="{0F2C8DF0-8776-0DCD-5FA6-913686743337}"/>
          </ac:spMkLst>
        </pc:spChg>
        <pc:spChg chg="mo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3" creationId="{10C816FC-97EB-63AC-867B-220EEDB3984D}"/>
          </ac:spMkLst>
        </pc:spChg>
        <pc:spChg chg="ad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5:46.344" v="2" actId="26606"/>
          <ac:spMkLst>
            <pc:docMk/>
            <pc:sldMk cId="2964412715" sldId="257"/>
            <ac:spMk id="16" creationId="{53E5B1A8-3AC9-4BD1-9BBC-78CA94F2D1BA}"/>
          </ac:spMkLst>
        </pc:spChg>
      </pc:sldChg>
      <pc:sldChg chg="addSp modSp mod setBg">
        <pc:chgData name="Rachel Tan" userId="bee1c55d-af84-461f-88c4-c6778ada6cd7" providerId="ADAL" clId="{540DC44F-D7BC-4FCB-9196-37E205FCA5AB}" dt="2024-09-29T20:55:53.407" v="3" actId="26606"/>
        <pc:sldMkLst>
          <pc:docMk/>
          <pc:sldMk cId="2345141692" sldId="258"/>
        </pc:sldMkLst>
        <pc:spChg chg="mo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2" creationId="{44342C71-12DA-5DE5-132D-9F5C72E9473B}"/>
          </ac:spMkLst>
        </pc:spChg>
        <pc:spChg chg="mo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3" creationId="{9C32DD30-7AE6-ED52-53CB-BE4ABC5918F4}"/>
          </ac:spMkLst>
        </pc:spChg>
        <pc:spChg chg="ad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5:53.407" v="3" actId="26606"/>
          <ac:spMkLst>
            <pc:docMk/>
            <pc:sldMk cId="2345141692" sldId="258"/>
            <ac:spMk id="16" creationId="{53E5B1A8-3AC9-4BD1-9BBC-78CA94F2D1BA}"/>
          </ac:spMkLst>
        </pc:spChg>
      </pc:sldChg>
      <pc:sldChg chg="addSp modSp mod setBg">
        <pc:chgData name="Rachel Tan" userId="bee1c55d-af84-461f-88c4-c6778ada6cd7" providerId="ADAL" clId="{540DC44F-D7BC-4FCB-9196-37E205FCA5AB}" dt="2024-09-29T20:56:08.357" v="5" actId="26606"/>
        <pc:sldMkLst>
          <pc:docMk/>
          <pc:sldMk cId="3523329517" sldId="259"/>
        </pc:sldMkLst>
        <pc:spChg chg="mo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2" creationId="{3C3FB51E-471B-1D40-46DB-68570919058F}"/>
          </ac:spMkLst>
        </pc:spChg>
        <pc:spChg chg="mo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3" creationId="{7B8F5DDE-9A84-7D8C-0895-A1FC2BAEAF0D}"/>
          </ac:spMkLst>
        </pc:spChg>
        <pc:spChg chg="ad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6:08.357" v="5" actId="26606"/>
          <ac:spMkLst>
            <pc:docMk/>
            <pc:sldMk cId="3523329517" sldId="259"/>
            <ac:spMk id="16" creationId="{53E5B1A8-3AC9-4BD1-9BBC-78CA94F2D1BA}"/>
          </ac:spMkLst>
        </pc:spChg>
      </pc:sldChg>
      <pc:sldChg chg="addSp modSp mod setBg">
        <pc:chgData name="Rachel Tan" userId="bee1c55d-af84-461f-88c4-c6778ada6cd7" providerId="ADAL" clId="{540DC44F-D7BC-4FCB-9196-37E205FCA5AB}" dt="2024-09-29T20:56:11.439" v="6" actId="26606"/>
        <pc:sldMkLst>
          <pc:docMk/>
          <pc:sldMk cId="28053764" sldId="260"/>
        </pc:sldMkLst>
        <pc:spChg chg="mo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2" creationId="{1255CA55-34EE-21E5-D3C7-691605882B48}"/>
          </ac:spMkLst>
        </pc:spChg>
        <pc:spChg chg="mo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3" creationId="{BD899FCD-CFDD-4A4A-E81F-EB893D0AC934}"/>
          </ac:spMkLst>
        </pc:spChg>
        <pc:spChg chg="ad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6:11.439" v="6" actId="26606"/>
          <ac:spMkLst>
            <pc:docMk/>
            <pc:sldMk cId="28053764" sldId="260"/>
            <ac:spMk id="16" creationId="{53E5B1A8-3AC9-4BD1-9BBC-78CA94F2D1BA}"/>
          </ac:spMkLst>
        </pc:spChg>
      </pc:sldChg>
      <pc:sldChg chg="addSp modSp mod setBg">
        <pc:chgData name="Rachel Tan" userId="bee1c55d-af84-461f-88c4-c6778ada6cd7" providerId="ADAL" clId="{540DC44F-D7BC-4FCB-9196-37E205FCA5AB}" dt="2024-09-29T20:56:14.290" v="7" actId="26606"/>
        <pc:sldMkLst>
          <pc:docMk/>
          <pc:sldMk cId="2389879496" sldId="261"/>
        </pc:sldMkLst>
        <pc:spChg chg="mo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2" creationId="{141E0E53-A72E-2A66-8953-70AD2FE6E1CD}"/>
          </ac:spMkLst>
        </pc:spChg>
        <pc:spChg chg="mo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3" creationId="{629D0FFD-65D4-8CCC-777F-5D02CBD6A434}"/>
          </ac:spMkLst>
        </pc:spChg>
        <pc:spChg chg="ad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6:14.290" v="7" actId="26606"/>
          <ac:spMkLst>
            <pc:docMk/>
            <pc:sldMk cId="2389879496" sldId="261"/>
            <ac:spMk id="16" creationId="{53E5B1A8-3AC9-4BD1-9BBC-78CA94F2D1BA}"/>
          </ac:spMkLst>
        </pc:spChg>
      </pc:sldChg>
      <pc:sldChg chg="addSp modSp del mod setBg">
        <pc:chgData name="Rachel Tan" userId="bee1c55d-af84-461f-88c4-c6778ada6cd7" providerId="ADAL" clId="{540DC44F-D7BC-4FCB-9196-37E205FCA5AB}" dt="2024-09-30T05:39:38.705" v="24" actId="2696"/>
        <pc:sldMkLst>
          <pc:docMk/>
          <pc:sldMk cId="2838042453" sldId="262"/>
        </pc:sldMkLst>
        <pc:spChg chg="mo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2" creationId="{042245FB-6523-734D-3E6C-768726DB7D5A}"/>
          </ac:spMkLst>
        </pc:spChg>
        <pc:spChg chg="mo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3" creationId="{F93B7BF9-9E24-C737-70FB-9B094BBEA901}"/>
          </ac:spMkLst>
        </pc:spChg>
        <pc:spChg chg="ad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6:18.312" v="8" actId="26606"/>
          <ac:spMkLst>
            <pc:docMk/>
            <pc:sldMk cId="2838042453" sldId="262"/>
            <ac:spMk id="16" creationId="{53E5B1A8-3AC9-4BD1-9BBC-78CA94F2D1BA}"/>
          </ac:spMkLst>
        </pc:spChg>
      </pc:sldChg>
      <pc:sldChg chg="addSp modSp mod setBg">
        <pc:chgData name="Rachel Tan" userId="bee1c55d-af84-461f-88c4-c6778ada6cd7" providerId="ADAL" clId="{540DC44F-D7BC-4FCB-9196-37E205FCA5AB}" dt="2024-09-30T05:38:55.982" v="23" actId="20577"/>
        <pc:sldMkLst>
          <pc:docMk/>
          <pc:sldMk cId="2751034847" sldId="263"/>
        </pc:sldMkLst>
        <pc:spChg chg="mod">
          <ac:chgData name="Rachel Tan" userId="bee1c55d-af84-461f-88c4-c6778ada6cd7" providerId="ADAL" clId="{540DC44F-D7BC-4FCB-9196-37E205FCA5AB}" dt="2024-09-29T20:56:03.817" v="4" actId="26606"/>
          <ac:spMkLst>
            <pc:docMk/>
            <pc:sldMk cId="2751034847" sldId="263"/>
            <ac:spMk id="2" creationId="{618C91FF-7E4D-0702-7DA9-0E67022099DC}"/>
          </ac:spMkLst>
        </pc:spChg>
        <pc:spChg chg="mod">
          <ac:chgData name="Rachel Tan" userId="bee1c55d-af84-461f-88c4-c6778ada6cd7" providerId="ADAL" clId="{540DC44F-D7BC-4FCB-9196-37E205FCA5AB}" dt="2024-09-30T05:38:55.982" v="23" actId="20577"/>
          <ac:spMkLst>
            <pc:docMk/>
            <pc:sldMk cId="2751034847" sldId="263"/>
            <ac:spMk id="3" creationId="{2A0A2DCD-DF9D-07A9-481B-71CEF12B5B20}"/>
          </ac:spMkLst>
        </pc:spChg>
        <pc:spChg chg="add">
          <ac:chgData name="Rachel Tan" userId="bee1c55d-af84-461f-88c4-c6778ada6cd7" providerId="ADAL" clId="{540DC44F-D7BC-4FCB-9196-37E205FCA5AB}" dt="2024-09-29T20:56:03.817" v="4" actId="26606"/>
          <ac:spMkLst>
            <pc:docMk/>
            <pc:sldMk cId="2751034847" sldId="263"/>
            <ac:spMk id="8" creationId="{1B15ED52-F352-441B-82BF-E0EA34836D08}"/>
          </ac:spMkLst>
        </pc:spChg>
        <pc:spChg chg="add">
          <ac:chgData name="Rachel Tan" userId="bee1c55d-af84-461f-88c4-c6778ada6cd7" providerId="ADAL" clId="{540DC44F-D7BC-4FCB-9196-37E205FCA5AB}" dt="2024-09-29T20:56:03.817" v="4" actId="26606"/>
          <ac:spMkLst>
            <pc:docMk/>
            <pc:sldMk cId="2751034847" sldId="263"/>
            <ac:spMk id="10" creationId="{3B2E3793-BFE6-45A2-9B7B-E18844431C99}"/>
          </ac:spMkLst>
        </pc:spChg>
        <pc:spChg chg="add">
          <ac:chgData name="Rachel Tan" userId="bee1c55d-af84-461f-88c4-c6778ada6cd7" providerId="ADAL" clId="{540DC44F-D7BC-4FCB-9196-37E205FCA5AB}" dt="2024-09-29T20:56:03.817" v="4" actId="26606"/>
          <ac:spMkLst>
            <pc:docMk/>
            <pc:sldMk cId="2751034847" sldId="263"/>
            <ac:spMk id="12" creationId="{BC4C4868-CB8F-4AF9-9CDB-8108F2C19B67}"/>
          </ac:spMkLst>
        </pc:spChg>
        <pc:spChg chg="add">
          <ac:chgData name="Rachel Tan" userId="bee1c55d-af84-461f-88c4-c6778ada6cd7" providerId="ADAL" clId="{540DC44F-D7BC-4FCB-9196-37E205FCA5AB}" dt="2024-09-29T20:56:03.817" v="4" actId="26606"/>
          <ac:spMkLst>
            <pc:docMk/>
            <pc:sldMk cId="2751034847" sldId="263"/>
            <ac:spMk id="14" creationId="{375E0459-6403-40CD-989D-56A4407CA12E}"/>
          </ac:spMkLst>
        </pc:spChg>
        <pc:spChg chg="add">
          <ac:chgData name="Rachel Tan" userId="bee1c55d-af84-461f-88c4-c6778ada6cd7" providerId="ADAL" clId="{540DC44F-D7BC-4FCB-9196-37E205FCA5AB}" dt="2024-09-29T20:56:03.817" v="4" actId="26606"/>
          <ac:spMkLst>
            <pc:docMk/>
            <pc:sldMk cId="2751034847" sldId="263"/>
            <ac:spMk id="16" creationId="{53E5B1A8-3AC9-4BD1-9BBC-78CA94F2D1BA}"/>
          </ac:spMkLst>
        </pc:spChg>
      </pc:sldChg>
    </pc:docChg>
  </pc:docChgLst>
  <pc:docChgLst>
    <pc:chgData name="Nico Henneveld" userId="f6812f7d-0732-46a3-9b36-eb1ac3f3f83b" providerId="ADAL" clId="{3045D423-CD0A-475F-A8D7-B7F6C59FE5DA}"/>
    <pc:docChg chg="addSld delSld modSld delMainMaster">
      <pc:chgData name="Nico Henneveld" userId="f6812f7d-0732-46a3-9b36-eb1ac3f3f83b" providerId="ADAL" clId="{3045D423-CD0A-475F-A8D7-B7F6C59FE5DA}" dt="2024-10-02T05:39:51.572" v="6"/>
      <pc:docMkLst>
        <pc:docMk/>
      </pc:docMkLst>
      <pc:sldChg chg="add del">
        <pc:chgData name="Nico Henneveld" userId="f6812f7d-0732-46a3-9b36-eb1ac3f3f83b" providerId="ADAL" clId="{3045D423-CD0A-475F-A8D7-B7F6C59FE5DA}" dt="2024-10-02T05:39:51.572" v="6"/>
        <pc:sldMkLst>
          <pc:docMk/>
          <pc:sldMk cId="3513322771" sldId="264"/>
        </pc:sldMkLst>
      </pc:sldChg>
      <pc:sldChg chg="add del">
        <pc:chgData name="Nico Henneveld" userId="f6812f7d-0732-46a3-9b36-eb1ac3f3f83b" providerId="ADAL" clId="{3045D423-CD0A-475F-A8D7-B7F6C59FE5DA}" dt="2024-10-02T05:39:41.633" v="3" actId="47"/>
        <pc:sldMkLst>
          <pc:docMk/>
          <pc:sldMk cId="2517500523" sldId="272"/>
        </pc:sldMkLst>
      </pc:sldChg>
      <pc:sldMasterChg chg="del delSldLayout">
        <pc:chgData name="Nico Henneveld" userId="f6812f7d-0732-46a3-9b36-eb1ac3f3f83b" providerId="ADAL" clId="{3045D423-CD0A-475F-A8D7-B7F6C59FE5DA}" dt="2024-10-02T05:39:41.633" v="3" actId="47"/>
        <pc:sldMasterMkLst>
          <pc:docMk/>
          <pc:sldMasterMk cId="1636318816" sldId="2147483660"/>
        </pc:sldMasterMkLst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26052377" sldId="2147483661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1881559616" sldId="2147483662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1151272837" sldId="2147483663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730435948" sldId="2147483664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4231529413" sldId="2147483665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920677576" sldId="2147483666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358478707" sldId="2147483667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969434542" sldId="2147483668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1343113327" sldId="2147483669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1376645062" sldId="2147483670"/>
          </pc:sldLayoutMkLst>
        </pc:sldLayoutChg>
        <pc:sldLayoutChg chg="del">
          <pc:chgData name="Nico Henneveld" userId="f6812f7d-0732-46a3-9b36-eb1ac3f3f83b" providerId="ADAL" clId="{3045D423-CD0A-475F-A8D7-B7F6C59FE5DA}" dt="2024-10-02T05:39:41.633" v="3" actId="47"/>
          <pc:sldLayoutMkLst>
            <pc:docMk/>
            <pc:sldMasterMk cId="1636318816" sldId="2147483660"/>
            <pc:sldLayoutMk cId="175369708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D69AD-A7B9-4272-BC7F-BCA2E3A9DBB5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F697-7430-4E14-9154-D3EB0B6CC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641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2B28-2786-42F9-AEFA-D8359C365BF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6991-1A96-6005-D313-29BA62382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457C5-18FE-0B30-D5DC-CD6BF7191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4345-E5B7-68B6-DA02-5E5FAF5B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68A32-C76F-052B-1033-C47ADB0F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006DE-1601-6007-BC18-B6D5980E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985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D31E-E10F-35B0-1E87-F5240D91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A558E-A3B3-937D-F3FB-DF8E52DC4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5534-4C14-EAD2-46D4-0A8F9078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BAF8-6AC8-6F15-0EE4-B7F6AAA9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9AA0C-ECFE-3DB7-EB65-86F21084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082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CB5D9-D70F-6091-D317-851C38147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E68EF-6EEE-E32A-1A59-D1B47E182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CC6EF-F970-4EC7-9C51-DC08A574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6085-4809-B43E-D307-7B581AAE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AA0A1-3834-A279-4C52-64062ED2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9855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66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3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9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7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4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6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1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7F41-A597-0A22-0977-E6D96C8E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AB641-C0D5-BEBE-60B7-FDD6F97B0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3AFFD-ECD5-07B4-67F6-B36A9A07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027C-4FF0-BBDE-3DB0-A7EB79F7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1A8CA-8204-915C-99DF-E0218D30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5070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8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4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8EAD-B0C7-2E37-91EE-262A00A8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2596A-0B9C-9EC7-644F-2F84EE0BE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BBE92-4998-2124-7398-148D7B02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07948-ADED-CEA9-F86D-850DD4E2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401A3-2AAE-0E71-3130-3B5C14F5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297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3245-E6CD-F62E-AC22-A335BC91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0A7E-7D00-F7A3-157D-7E5182EF1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59C4E-A656-B763-7B8E-689480881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D623D-AAE4-C659-36AF-CDD311B1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EF52D-A944-C25D-9589-F1574BBA4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EC1DB-94C0-C11C-520E-0319A588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975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59B8-8D4E-5467-14D8-4FFC3E78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8FBE0-9FB4-4C69-575A-E7FB153C9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CB2DB-98F2-6C76-4B08-3D6D649B7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78ACD-2642-7E03-E1E5-5DAE690E9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3186D-F1E9-24AE-027F-AECC0A151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755F3C-7ED8-009D-4E89-E1E95800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50B66-7444-6655-3D2B-36139867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C44DC-9389-B330-0495-76EA4E6A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13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029D-F614-B5D8-AA65-BB5F5F70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6A113-5D6A-11CC-D0C9-7E114BE1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F6834-3386-7E70-DAD4-BF4FB05F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37EB6-A230-0F52-CFEC-86DEDD75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955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86F9-62C6-503F-1D62-8DDA659EE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43D0CB-43F9-B3FE-669D-31FC918A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C087D-FC32-272A-543F-CBD01D8E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021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24EB-1802-0C6E-FF1A-7DFEB74C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F98ED-A85A-D3EE-81B8-EE1E60C67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5D130-E679-28BE-9DCE-351068721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BB2B3-DB76-AFDC-2251-D302DDEB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2DD5D-F4B3-71D6-DEC9-AB5C1BC7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BC9C3-E966-52E7-5FF5-7DB1F320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821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FDB9-B933-27BA-FFD8-30E6279B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DC410-C2F3-EA53-9178-53A92FD06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2B6AF-790C-1A2E-8BC7-99BC03F98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12ACF-BC5E-415A-D9CC-E0E786FA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E07D7-0BBB-FA6E-B84A-EBE784E8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41342-4015-8DD5-85AA-FB60FCA2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872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76DB7-0E09-0983-F512-ECB655920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70E5C-A6AB-B529-A0D4-1501BBFBD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4A7D7-1A15-D8AB-7806-CBD76DE35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ABF507-2B69-4FE2-9DCB-E3D3EFE03AFE}" type="datetimeFigureOut">
              <a:rPr lang="en-NZ" smtClean="0"/>
              <a:t>2/10/2024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2055E-731B-0645-0029-301B8DD39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7176-953D-5DA3-10BB-E72C0AA64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B3A0F-384E-4DEA-95E9-BC0A7941E33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211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321276" y="432348"/>
            <a:ext cx="1159887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PANEL DISCUSSION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Engagement through social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N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Rachel Tan – 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Waikato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 Kit </a:t>
            </a:r>
            <a:r>
              <a:rPr kumimoji="0" lang="en-N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Kowol</a:t>
            </a: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– 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Parliament of Queensland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Emma McAuliffe – 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NZ Parliament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Meredith Ross-James – 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Victoria University of Wellington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Facilitator: Amy Brier, </a:t>
            </a: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Deputy Chief Executive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					Library and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New Zealand Chapter</a:t>
            </a: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2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84BFA-0F45-A3F4-2FE4-52A19DEA4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943" y="1092751"/>
            <a:ext cx="9559635" cy="3081242"/>
          </a:xfrm>
        </p:spPr>
        <p:txBody>
          <a:bodyPr anchor="ctr">
            <a:noAutofit/>
          </a:bodyPr>
          <a:lstStyle/>
          <a:p>
            <a:r>
              <a:rPr lang="en-NZ" sz="5400" dirty="0">
                <a:solidFill>
                  <a:srgbClr val="FFFFFF"/>
                </a:solidFill>
              </a:rPr>
              <a:t>Legal jurisdictions in a digital age: challenges and opportunities in parliamentary oversight of social media platforms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38DE5-939C-8196-6CB4-B7BF8EAF6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5171093"/>
            <a:ext cx="9078628" cy="860620"/>
          </a:xfrm>
        </p:spPr>
        <p:txBody>
          <a:bodyPr anchor="ctr">
            <a:normAutofit/>
          </a:bodyPr>
          <a:lstStyle/>
          <a:p>
            <a:r>
              <a:rPr lang="en-NZ" i="1" dirty="0">
                <a:solidFill>
                  <a:srgbClr val="FFFFFF"/>
                </a:solidFill>
              </a:rPr>
              <a:t>Rachel S.Y. Tan, Lecturer in Law (Cyber Law), University of Waikato</a:t>
            </a:r>
          </a:p>
        </p:txBody>
      </p:sp>
    </p:spTree>
    <p:extLst>
      <p:ext uri="{BB962C8B-B14F-4D97-AF65-F5344CB8AC3E}">
        <p14:creationId xmlns:p14="http://schemas.microsoft.com/office/powerpoint/2010/main" val="317388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C8DF0-8776-0DCD-5FA6-91368674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816FC-97EB-63AC-867B-220EEDB3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NZ" sz="2000"/>
              <a:t>The global nature of the internet has revolutionized communication and commerce.</a:t>
            </a:r>
          </a:p>
          <a:p>
            <a:r>
              <a:rPr lang="en-NZ" sz="2000"/>
              <a:t>Challenges for traditional jurisdiction concepts in a borderless online world.</a:t>
            </a:r>
          </a:p>
          <a:p>
            <a:r>
              <a:rPr lang="en-NZ" sz="2000"/>
              <a:t>Aim: To explore how parliamentary oversight can address these challenges.</a:t>
            </a:r>
          </a:p>
        </p:txBody>
      </p:sp>
    </p:spTree>
    <p:extLst>
      <p:ext uri="{BB962C8B-B14F-4D97-AF65-F5344CB8AC3E}">
        <p14:creationId xmlns:p14="http://schemas.microsoft.com/office/powerpoint/2010/main" val="296441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42C71-12DA-5DE5-132D-9F5C72E94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FFFFF"/>
                </a:solidFill>
              </a:rPr>
              <a:t>Case Example – Christchurch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DD30-7AE6-ED52-53CB-BE4ABC591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NZ" sz="2000"/>
              <a:t>Christchurch shootings as a pivotal example of internet misuse.</a:t>
            </a:r>
          </a:p>
          <a:p>
            <a:r>
              <a:rPr lang="en-NZ" sz="2000"/>
              <a:t>The role of social media in distributing harmful content (live-streamed attack).</a:t>
            </a:r>
          </a:p>
          <a:p>
            <a:r>
              <a:rPr lang="en-NZ" sz="2000"/>
              <a:t>Importance of legal frameworks in controlling harmful content online.</a:t>
            </a:r>
          </a:p>
        </p:txBody>
      </p:sp>
    </p:spTree>
    <p:extLst>
      <p:ext uri="{BB962C8B-B14F-4D97-AF65-F5344CB8AC3E}">
        <p14:creationId xmlns:p14="http://schemas.microsoft.com/office/powerpoint/2010/main" val="23451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C91FF-7E4D-0702-7DA9-0E670220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FFFFF"/>
                </a:solidFill>
              </a:rPr>
              <a:t>Legal Frameworks in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2DCD-DF9D-07A9-481B-71CEF12B5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NZ" sz="2000" dirty="0"/>
              <a:t>New Zealand’s Films, Videos, and Publications Classification Act 1993.</a:t>
            </a:r>
          </a:p>
          <a:p>
            <a:r>
              <a:rPr lang="en-NZ" sz="2000" dirty="0"/>
              <a:t>Reactionary nature of legislation and the need for proactive measures.</a:t>
            </a:r>
          </a:p>
        </p:txBody>
      </p:sp>
    </p:spTree>
    <p:extLst>
      <p:ext uri="{BB962C8B-B14F-4D97-AF65-F5344CB8AC3E}">
        <p14:creationId xmlns:p14="http://schemas.microsoft.com/office/powerpoint/2010/main" val="275103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FB51E-471B-1D40-46DB-68570919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FFFFF"/>
                </a:solidFill>
              </a:rPr>
              <a:t>International Challenges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5DDE-9A84-7D8C-0895-A1FC2BAEA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NZ" sz="2000"/>
              <a:t>Complexity of enforcing jurisdiction in a global internet space.</a:t>
            </a:r>
          </a:p>
          <a:p>
            <a:r>
              <a:rPr lang="en-NZ" sz="2000"/>
              <a:t>Harvard Research Draft Convention on Jurisdiction with Respect to Crime.</a:t>
            </a:r>
          </a:p>
          <a:p>
            <a:r>
              <a:rPr lang="en-NZ" sz="2000"/>
              <a:t>Territoriality principle and its challenges in the digital age.</a:t>
            </a:r>
          </a:p>
        </p:txBody>
      </p:sp>
    </p:spTree>
    <p:extLst>
      <p:ext uri="{BB962C8B-B14F-4D97-AF65-F5344CB8AC3E}">
        <p14:creationId xmlns:p14="http://schemas.microsoft.com/office/powerpoint/2010/main" val="3523329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5CA55-34EE-21E5-D3C7-69160588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FFFFF"/>
                </a:solidFill>
              </a:rPr>
              <a:t>Balancing National and International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99FCD-CFDD-4A4A-E81F-EB893D0A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NZ" sz="2000"/>
              <a:t>Importance of balancing national laws with international legal standards.</a:t>
            </a:r>
          </a:p>
          <a:p>
            <a:r>
              <a:rPr lang="en-NZ" sz="2000"/>
              <a:t>Role of parliamentary oversight in ensuring consistent, fair regulation.</a:t>
            </a:r>
          </a:p>
          <a:p>
            <a:r>
              <a:rPr lang="en-NZ" sz="2000"/>
              <a:t>Example: EU Code of Conduct on tackling online hate speech.</a:t>
            </a:r>
          </a:p>
        </p:txBody>
      </p:sp>
    </p:spTree>
    <p:extLst>
      <p:ext uri="{BB962C8B-B14F-4D97-AF65-F5344CB8AC3E}">
        <p14:creationId xmlns:p14="http://schemas.microsoft.com/office/powerpoint/2010/main" val="2805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E0E53-A72E-2A66-8953-70AD2FE6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FFFFF"/>
                </a:solidFill>
              </a:rPr>
              <a:t>The Way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0FFD-65D4-8CCC-777F-5D02CBD6A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NZ" sz="2000"/>
              <a:t>Need for ongoing legal reform to regulate social media platforms effectively.</a:t>
            </a:r>
          </a:p>
          <a:p>
            <a:r>
              <a:rPr lang="en-NZ" sz="2000"/>
              <a:t>Emphasis on international cooperation to manage digital jurisdiction complexities.</a:t>
            </a:r>
          </a:p>
          <a:p>
            <a:r>
              <a:rPr lang="en-NZ" sz="2000"/>
              <a:t>Role of parliamentary oversight in keeping regulations transparent and adaptable.</a:t>
            </a:r>
          </a:p>
        </p:txBody>
      </p:sp>
    </p:spTree>
    <p:extLst>
      <p:ext uri="{BB962C8B-B14F-4D97-AF65-F5344CB8AC3E}">
        <p14:creationId xmlns:p14="http://schemas.microsoft.com/office/powerpoint/2010/main" val="238987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20f5dc3-9452-48e5-9b4f-888df42f7a2d}" enabled="0" method="" siteId="{220f5dc3-9452-48e5-9b4f-888df42f7a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296</Words>
  <Application>Microsoft Office PowerPoint</Application>
  <PresentationFormat>Widescreen</PresentationFormat>
  <Paragraphs>37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Open Sans</vt:lpstr>
      <vt:lpstr>Office Theme</vt:lpstr>
      <vt:lpstr>1_Office Theme</vt:lpstr>
      <vt:lpstr>PowerPoint Presentation</vt:lpstr>
      <vt:lpstr>Legal jurisdictions in a digital age: challenges and opportunities in parliamentary oversight of social media platforms</vt:lpstr>
      <vt:lpstr>Introduction</vt:lpstr>
      <vt:lpstr>Case Example – Christchurch Attack</vt:lpstr>
      <vt:lpstr>Legal Frameworks in Response</vt:lpstr>
      <vt:lpstr>International Challenges and Opportunities</vt:lpstr>
      <vt:lpstr>Balancing National and International Standards</vt:lpstr>
      <vt:lpstr>The Way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Tan</dc:creator>
  <cp:lastModifiedBy>Nico Henneveld</cp:lastModifiedBy>
  <cp:revision>1</cp:revision>
  <dcterms:created xsi:type="dcterms:W3CDTF">2024-09-28T08:55:43Z</dcterms:created>
  <dcterms:modified xsi:type="dcterms:W3CDTF">2024-10-02T05:39:55Z</dcterms:modified>
</cp:coreProperties>
</file>